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704" r:id="rId2"/>
  </p:sldMasterIdLst>
  <p:notesMasterIdLst>
    <p:notesMasterId r:id="rId19"/>
  </p:notesMasterIdLst>
  <p:sldIdLst>
    <p:sldId id="339" r:id="rId3"/>
    <p:sldId id="351" r:id="rId4"/>
    <p:sldId id="269" r:id="rId5"/>
    <p:sldId id="341" r:id="rId6"/>
    <p:sldId id="2147471674" r:id="rId7"/>
    <p:sldId id="2147471679" r:id="rId8"/>
    <p:sldId id="2147471680" r:id="rId9"/>
    <p:sldId id="2147471684" r:id="rId10"/>
    <p:sldId id="2147471685" r:id="rId11"/>
    <p:sldId id="2147471688" r:id="rId12"/>
    <p:sldId id="2147471686" r:id="rId13"/>
    <p:sldId id="2147471687" r:id="rId14"/>
    <p:sldId id="299" r:id="rId15"/>
    <p:sldId id="356" r:id="rId16"/>
    <p:sldId id="2147471675" r:id="rId17"/>
    <p:sldId id="256" r:id="rId18"/>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E5E5E"/>
    <a:srgbClr val="829E68"/>
    <a:srgbClr val="9CBE82"/>
    <a:srgbClr val="BDDB8F"/>
    <a:srgbClr val="C2E585"/>
    <a:srgbClr val="DCFFA4"/>
    <a:srgbClr val="A5C986"/>
    <a:srgbClr val="273226"/>
    <a:srgbClr val="23004C"/>
    <a:srgbClr val="9895A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7BB8220-0B0B-496F-947B-9BE126874265}" v="4835" dt="2022-09-09T14:13:03.163"/>
  </p1510:revLst>
</p1510:revInfo>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545" autoAdjust="0"/>
    <p:restoredTop sz="96215" autoAdjust="0"/>
  </p:normalViewPr>
  <p:slideViewPr>
    <p:cSldViewPr snapToGrid="0">
      <p:cViewPr>
        <p:scale>
          <a:sx n="93" d="100"/>
          <a:sy n="93" d="100"/>
        </p:scale>
        <p:origin x="360" y="93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 Type="http://schemas.openxmlformats.org/officeDocument/2006/relationships/slide" Target="slides/slide1.xml"/><Relationship Id="rId21"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microsoft.com/office/2015/10/relationships/revisionInfo" Target="revisionInfo.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96D833A-8D77-4102-8225-1130EEDABC43}" type="datetimeFigureOut">
              <a:rPr lang="fr-FR" smtClean="0"/>
              <a:t>21/12/2023</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13079A7-F35C-4E80-8D7D-ECBE1A5E7566}" type="slidenum">
              <a:rPr lang="fr-FR" smtClean="0"/>
              <a:t>‹N°›</a:t>
            </a:fld>
            <a:endParaRPr lang="fr-FR"/>
          </a:p>
        </p:txBody>
      </p:sp>
    </p:spTree>
    <p:extLst>
      <p:ext uri="{BB962C8B-B14F-4D97-AF65-F5344CB8AC3E}">
        <p14:creationId xmlns:p14="http://schemas.microsoft.com/office/powerpoint/2010/main" val="12351353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Ma présentation à pour objectif de montrer le lien entre différentes activités du pôle stat et notamment de mettre en avant mes réalisations et en quoi le contexte réglementaire impact le travail au sein </a:t>
            </a:r>
            <a:r>
              <a:rPr lang="fr-FR"/>
              <a:t>des équipe,</a:t>
            </a:r>
            <a:endParaRPr lang="fr-FR" dirty="0"/>
          </a:p>
        </p:txBody>
      </p:sp>
      <p:sp>
        <p:nvSpPr>
          <p:cNvPr id="4" name="Espace réservé du numéro de diapositive 3"/>
          <p:cNvSpPr>
            <a:spLocks noGrp="1"/>
          </p:cNvSpPr>
          <p:nvPr>
            <p:ph type="sldNum" sz="quarter" idx="5"/>
          </p:nvPr>
        </p:nvSpPr>
        <p:spPr/>
        <p:txBody>
          <a:bodyPr/>
          <a:lstStyle/>
          <a:p>
            <a:fld id="{E13079A7-F35C-4E80-8D7D-ECBE1A5E7566}" type="slidenum">
              <a:rPr lang="fr-FR" smtClean="0"/>
              <a:t>1</a:t>
            </a:fld>
            <a:endParaRPr lang="fr-FR"/>
          </a:p>
        </p:txBody>
      </p:sp>
    </p:spTree>
    <p:extLst>
      <p:ext uri="{BB962C8B-B14F-4D97-AF65-F5344CB8AC3E}">
        <p14:creationId xmlns:p14="http://schemas.microsoft.com/office/powerpoint/2010/main" val="38352664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- 14 sites Sanofi Vaccins dont 12 de production et 5 de R&amp;D</a:t>
            </a:r>
          </a:p>
        </p:txBody>
      </p:sp>
      <p:sp>
        <p:nvSpPr>
          <p:cNvPr id="4" name="Espace réservé du numéro de diapositive 3"/>
          <p:cNvSpPr>
            <a:spLocks noGrp="1"/>
          </p:cNvSpPr>
          <p:nvPr>
            <p:ph type="sldNum" sz="quarter" idx="5"/>
          </p:nvPr>
        </p:nvSpPr>
        <p:spPr/>
        <p:txBody>
          <a:bodyPr/>
          <a:lstStyle/>
          <a:p>
            <a:fld id="{E13079A7-F35C-4E80-8D7D-ECBE1A5E7566}" type="slidenum">
              <a:rPr lang="fr-FR" smtClean="0"/>
              <a:t>12</a:t>
            </a:fld>
            <a:endParaRPr lang="fr-FR"/>
          </a:p>
        </p:txBody>
      </p:sp>
    </p:spTree>
    <p:extLst>
      <p:ext uri="{BB962C8B-B14F-4D97-AF65-F5344CB8AC3E}">
        <p14:creationId xmlns:p14="http://schemas.microsoft.com/office/powerpoint/2010/main" val="14606788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Phrase en anglais </a:t>
            </a:r>
            <a:r>
              <a:rPr lang="fr-FR" dirty="0">
                <a:sym typeface="Wingdings" panose="05000000000000000000" pitchFamily="2" charset="2"/>
              </a:rPr>
              <a:t></a:t>
            </a:r>
            <a:r>
              <a:rPr lang="fr-FR" dirty="0"/>
              <a:t> Notre objectif : pousser la science au niveau supérieur</a:t>
            </a:r>
          </a:p>
        </p:txBody>
      </p:sp>
      <p:sp>
        <p:nvSpPr>
          <p:cNvPr id="4" name="Espace réservé du numéro de diapositive 3"/>
          <p:cNvSpPr>
            <a:spLocks noGrp="1"/>
          </p:cNvSpPr>
          <p:nvPr>
            <p:ph type="sldNum" sz="quarter" idx="5"/>
          </p:nvPr>
        </p:nvSpPr>
        <p:spPr/>
        <p:txBody>
          <a:bodyPr/>
          <a:lstStyle/>
          <a:p>
            <a:fld id="{E13079A7-F35C-4E80-8D7D-ECBE1A5E7566}" type="slidenum">
              <a:rPr lang="fr-FR" smtClean="0"/>
              <a:t>13</a:t>
            </a:fld>
            <a:endParaRPr lang="fr-FR"/>
          </a:p>
        </p:txBody>
      </p:sp>
    </p:spTree>
    <p:extLst>
      <p:ext uri="{BB962C8B-B14F-4D97-AF65-F5344CB8AC3E}">
        <p14:creationId xmlns:p14="http://schemas.microsoft.com/office/powerpoint/2010/main" val="22153658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10 minutes de délibération</a:t>
            </a:r>
          </a:p>
        </p:txBody>
      </p:sp>
      <p:sp>
        <p:nvSpPr>
          <p:cNvPr id="4" name="Espace réservé du numéro de diapositive 3"/>
          <p:cNvSpPr>
            <a:spLocks noGrp="1"/>
          </p:cNvSpPr>
          <p:nvPr>
            <p:ph type="sldNum" sz="quarter" idx="5"/>
          </p:nvPr>
        </p:nvSpPr>
        <p:spPr/>
        <p:txBody>
          <a:bodyPr/>
          <a:lstStyle/>
          <a:p>
            <a:fld id="{1F576107-2EC1-4836-BBE2-B29C7F5CEAC4}" type="slidenum">
              <a:rPr lang="fr-FR" smtClean="0"/>
              <a:t>16</a:t>
            </a:fld>
            <a:endParaRPr lang="fr-FR"/>
          </a:p>
        </p:txBody>
      </p:sp>
    </p:spTree>
    <p:extLst>
      <p:ext uri="{BB962C8B-B14F-4D97-AF65-F5344CB8AC3E}">
        <p14:creationId xmlns:p14="http://schemas.microsoft.com/office/powerpoint/2010/main" val="1868337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- 14 sites Sanofi Vaccins dont 12 de production et 5 de R&amp;D</a:t>
            </a:r>
          </a:p>
        </p:txBody>
      </p:sp>
      <p:sp>
        <p:nvSpPr>
          <p:cNvPr id="4" name="Espace réservé du numéro de diapositive 3"/>
          <p:cNvSpPr>
            <a:spLocks noGrp="1"/>
          </p:cNvSpPr>
          <p:nvPr>
            <p:ph type="sldNum" sz="quarter" idx="5"/>
          </p:nvPr>
        </p:nvSpPr>
        <p:spPr/>
        <p:txBody>
          <a:bodyPr/>
          <a:lstStyle/>
          <a:p>
            <a:fld id="{E13079A7-F35C-4E80-8D7D-ECBE1A5E7566}" type="slidenum">
              <a:rPr lang="fr-FR" smtClean="0"/>
              <a:t>4</a:t>
            </a:fld>
            <a:endParaRPr lang="fr-FR"/>
          </a:p>
        </p:txBody>
      </p:sp>
    </p:spTree>
    <p:extLst>
      <p:ext uri="{BB962C8B-B14F-4D97-AF65-F5344CB8AC3E}">
        <p14:creationId xmlns:p14="http://schemas.microsoft.com/office/powerpoint/2010/main" val="5864656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- 14 sites Sanofi Vaccins dont 12 de production et 5 de R&amp;D</a:t>
            </a:r>
          </a:p>
        </p:txBody>
      </p:sp>
      <p:sp>
        <p:nvSpPr>
          <p:cNvPr id="4" name="Espace réservé du numéro de diapositive 3"/>
          <p:cNvSpPr>
            <a:spLocks noGrp="1"/>
          </p:cNvSpPr>
          <p:nvPr>
            <p:ph type="sldNum" sz="quarter" idx="5"/>
          </p:nvPr>
        </p:nvSpPr>
        <p:spPr/>
        <p:txBody>
          <a:bodyPr/>
          <a:lstStyle/>
          <a:p>
            <a:fld id="{E13079A7-F35C-4E80-8D7D-ECBE1A5E7566}" type="slidenum">
              <a:rPr lang="fr-FR" smtClean="0"/>
              <a:t>5</a:t>
            </a:fld>
            <a:endParaRPr lang="fr-FR"/>
          </a:p>
        </p:txBody>
      </p:sp>
    </p:spTree>
    <p:extLst>
      <p:ext uri="{BB962C8B-B14F-4D97-AF65-F5344CB8AC3E}">
        <p14:creationId xmlns:p14="http://schemas.microsoft.com/office/powerpoint/2010/main" val="3490028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- 14 sites Sanofi Vaccins dont 12 de production et 5 de R&amp;D</a:t>
            </a:r>
          </a:p>
        </p:txBody>
      </p:sp>
      <p:sp>
        <p:nvSpPr>
          <p:cNvPr id="4" name="Espace réservé du numéro de diapositive 3"/>
          <p:cNvSpPr>
            <a:spLocks noGrp="1"/>
          </p:cNvSpPr>
          <p:nvPr>
            <p:ph type="sldNum" sz="quarter" idx="5"/>
          </p:nvPr>
        </p:nvSpPr>
        <p:spPr/>
        <p:txBody>
          <a:bodyPr/>
          <a:lstStyle/>
          <a:p>
            <a:fld id="{E13079A7-F35C-4E80-8D7D-ECBE1A5E7566}" type="slidenum">
              <a:rPr lang="fr-FR" smtClean="0"/>
              <a:t>6</a:t>
            </a:fld>
            <a:endParaRPr lang="fr-FR"/>
          </a:p>
        </p:txBody>
      </p:sp>
    </p:spTree>
    <p:extLst>
      <p:ext uri="{BB962C8B-B14F-4D97-AF65-F5344CB8AC3E}">
        <p14:creationId xmlns:p14="http://schemas.microsoft.com/office/powerpoint/2010/main" val="33359639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- 14 sites Sanofi Vaccins dont 12 de production et 5 de R&amp;D</a:t>
            </a:r>
          </a:p>
        </p:txBody>
      </p:sp>
      <p:sp>
        <p:nvSpPr>
          <p:cNvPr id="4" name="Espace réservé du numéro de diapositive 3"/>
          <p:cNvSpPr>
            <a:spLocks noGrp="1"/>
          </p:cNvSpPr>
          <p:nvPr>
            <p:ph type="sldNum" sz="quarter" idx="5"/>
          </p:nvPr>
        </p:nvSpPr>
        <p:spPr/>
        <p:txBody>
          <a:bodyPr/>
          <a:lstStyle/>
          <a:p>
            <a:fld id="{E13079A7-F35C-4E80-8D7D-ECBE1A5E7566}" type="slidenum">
              <a:rPr lang="fr-FR" smtClean="0"/>
              <a:t>7</a:t>
            </a:fld>
            <a:endParaRPr lang="fr-FR"/>
          </a:p>
        </p:txBody>
      </p:sp>
    </p:spTree>
    <p:extLst>
      <p:ext uri="{BB962C8B-B14F-4D97-AF65-F5344CB8AC3E}">
        <p14:creationId xmlns:p14="http://schemas.microsoft.com/office/powerpoint/2010/main" val="16488961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- 14 sites Sanofi Vaccins dont 12 de production et 5 de R&amp;D</a:t>
            </a:r>
          </a:p>
        </p:txBody>
      </p:sp>
      <p:sp>
        <p:nvSpPr>
          <p:cNvPr id="4" name="Espace réservé du numéro de diapositive 3"/>
          <p:cNvSpPr>
            <a:spLocks noGrp="1"/>
          </p:cNvSpPr>
          <p:nvPr>
            <p:ph type="sldNum" sz="quarter" idx="5"/>
          </p:nvPr>
        </p:nvSpPr>
        <p:spPr/>
        <p:txBody>
          <a:bodyPr/>
          <a:lstStyle/>
          <a:p>
            <a:fld id="{E13079A7-F35C-4E80-8D7D-ECBE1A5E7566}" type="slidenum">
              <a:rPr lang="fr-FR" smtClean="0"/>
              <a:t>8</a:t>
            </a:fld>
            <a:endParaRPr lang="fr-FR"/>
          </a:p>
        </p:txBody>
      </p:sp>
    </p:spTree>
    <p:extLst>
      <p:ext uri="{BB962C8B-B14F-4D97-AF65-F5344CB8AC3E}">
        <p14:creationId xmlns:p14="http://schemas.microsoft.com/office/powerpoint/2010/main" val="26297001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- 14 sites Sanofi Vaccins dont 12 de production et 5 de R&amp;D</a:t>
            </a:r>
          </a:p>
        </p:txBody>
      </p:sp>
      <p:sp>
        <p:nvSpPr>
          <p:cNvPr id="4" name="Espace réservé du numéro de diapositive 3"/>
          <p:cNvSpPr>
            <a:spLocks noGrp="1"/>
          </p:cNvSpPr>
          <p:nvPr>
            <p:ph type="sldNum" sz="quarter" idx="5"/>
          </p:nvPr>
        </p:nvSpPr>
        <p:spPr/>
        <p:txBody>
          <a:bodyPr/>
          <a:lstStyle/>
          <a:p>
            <a:fld id="{E13079A7-F35C-4E80-8D7D-ECBE1A5E7566}" type="slidenum">
              <a:rPr lang="fr-FR" smtClean="0"/>
              <a:t>9</a:t>
            </a:fld>
            <a:endParaRPr lang="fr-FR"/>
          </a:p>
        </p:txBody>
      </p:sp>
    </p:spTree>
    <p:extLst>
      <p:ext uri="{BB962C8B-B14F-4D97-AF65-F5344CB8AC3E}">
        <p14:creationId xmlns:p14="http://schemas.microsoft.com/office/powerpoint/2010/main" val="22288438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- 14 sites Sanofi Vaccins dont 12 de production et 5 de R&amp;D</a:t>
            </a:r>
          </a:p>
        </p:txBody>
      </p:sp>
      <p:sp>
        <p:nvSpPr>
          <p:cNvPr id="4" name="Espace réservé du numéro de diapositive 3"/>
          <p:cNvSpPr>
            <a:spLocks noGrp="1"/>
          </p:cNvSpPr>
          <p:nvPr>
            <p:ph type="sldNum" sz="quarter" idx="5"/>
          </p:nvPr>
        </p:nvSpPr>
        <p:spPr/>
        <p:txBody>
          <a:bodyPr/>
          <a:lstStyle/>
          <a:p>
            <a:fld id="{E13079A7-F35C-4E80-8D7D-ECBE1A5E7566}" type="slidenum">
              <a:rPr lang="fr-FR" smtClean="0"/>
              <a:t>10</a:t>
            </a:fld>
            <a:endParaRPr lang="fr-FR"/>
          </a:p>
        </p:txBody>
      </p:sp>
    </p:spTree>
    <p:extLst>
      <p:ext uri="{BB962C8B-B14F-4D97-AF65-F5344CB8AC3E}">
        <p14:creationId xmlns:p14="http://schemas.microsoft.com/office/powerpoint/2010/main" val="42791020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- 14 sites Sanofi Vaccins dont 12 de production et 5 de R&amp;D</a:t>
            </a:r>
          </a:p>
        </p:txBody>
      </p:sp>
      <p:sp>
        <p:nvSpPr>
          <p:cNvPr id="4" name="Espace réservé du numéro de diapositive 3"/>
          <p:cNvSpPr>
            <a:spLocks noGrp="1"/>
          </p:cNvSpPr>
          <p:nvPr>
            <p:ph type="sldNum" sz="quarter" idx="5"/>
          </p:nvPr>
        </p:nvSpPr>
        <p:spPr/>
        <p:txBody>
          <a:bodyPr/>
          <a:lstStyle/>
          <a:p>
            <a:fld id="{E13079A7-F35C-4E80-8D7D-ECBE1A5E7566}" type="slidenum">
              <a:rPr lang="fr-FR" smtClean="0"/>
              <a:t>11</a:t>
            </a:fld>
            <a:endParaRPr lang="fr-FR"/>
          </a:p>
        </p:txBody>
      </p:sp>
    </p:spTree>
    <p:extLst>
      <p:ext uri="{BB962C8B-B14F-4D97-AF65-F5344CB8AC3E}">
        <p14:creationId xmlns:p14="http://schemas.microsoft.com/office/powerpoint/2010/main" val="282913827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7.sv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2.xml"/><Relationship Id="rId4" Type="http://schemas.openxmlformats.org/officeDocument/2006/relationships/image" Target="../media/image14.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 Logo (Light)">
    <p:spTree>
      <p:nvGrpSpPr>
        <p:cNvPr id="1" name=""/>
        <p:cNvGrpSpPr/>
        <p:nvPr/>
      </p:nvGrpSpPr>
      <p:grpSpPr>
        <a:xfrm>
          <a:off x="0" y="0"/>
          <a:ext cx="0" cy="0"/>
          <a:chOff x="0" y="0"/>
          <a:chExt cx="0" cy="0"/>
        </a:xfrm>
      </p:grpSpPr>
      <p:pic>
        <p:nvPicPr>
          <p:cNvPr id="2050" name="Picture 2" descr="FSM 2023 : exposition : Tant qu'on sème - BU Lyon 1">
            <a:extLst>
              <a:ext uri="{FF2B5EF4-FFF2-40B4-BE49-F238E27FC236}">
                <a16:creationId xmlns:a16="http://schemas.microsoft.com/office/drawing/2014/main" id="{FDD3EF87-18B9-3C1A-356A-DA7696CD79B2}"/>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194300" y="2527300"/>
            <a:ext cx="1803400" cy="1803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45416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Chapter (Dark)">
    <p:bg>
      <p:bgPr>
        <a:solidFill>
          <a:srgbClr val="1E034A"/>
        </a:solidFill>
        <a:effectLst/>
      </p:bgPr>
    </p:bg>
    <p:spTree>
      <p:nvGrpSpPr>
        <p:cNvPr id="1" name=""/>
        <p:cNvGrpSpPr/>
        <p:nvPr/>
      </p:nvGrpSpPr>
      <p:grpSpPr>
        <a:xfrm>
          <a:off x="0" y="0"/>
          <a:ext cx="0" cy="0"/>
          <a:chOff x="0" y="0"/>
          <a:chExt cx="0" cy="0"/>
        </a:xfrm>
      </p:grpSpPr>
      <p:pic>
        <p:nvPicPr>
          <p:cNvPr id="5" name="Graphique 4">
            <a:extLst>
              <a:ext uri="{FF2B5EF4-FFF2-40B4-BE49-F238E27FC236}">
                <a16:creationId xmlns:a16="http://schemas.microsoft.com/office/drawing/2014/main" id="{D97075C2-D640-40B7-B715-DE36BBB3FC47}"/>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9498963" y="4159250"/>
            <a:ext cx="1271271" cy="1257300"/>
          </a:xfrm>
          <a:prstGeom prst="rect">
            <a:avLst/>
          </a:prstGeom>
        </p:spPr>
      </p:pic>
      <p:sp>
        <p:nvSpPr>
          <p:cNvPr id="14" name="Espace réservé du texte 17">
            <a:extLst>
              <a:ext uri="{FF2B5EF4-FFF2-40B4-BE49-F238E27FC236}">
                <a16:creationId xmlns:a16="http://schemas.microsoft.com/office/drawing/2014/main" id="{B077D764-009F-4B11-889B-7C1F77AE7EF8}"/>
              </a:ext>
            </a:extLst>
          </p:cNvPr>
          <p:cNvSpPr>
            <a:spLocks noGrp="1"/>
          </p:cNvSpPr>
          <p:nvPr>
            <p:ph type="body" sz="quarter" idx="22" hasCustomPrompt="1"/>
          </p:nvPr>
        </p:nvSpPr>
        <p:spPr>
          <a:xfrm>
            <a:off x="1158241" y="3020997"/>
            <a:ext cx="1118105" cy="443199"/>
          </a:xfrm>
        </p:spPr>
        <p:txBody>
          <a:bodyPr vert="horz" lIns="0" tIns="0" rIns="0" bIns="0" rtlCol="0">
            <a:noAutofit/>
          </a:bodyPr>
          <a:lstStyle>
            <a:lvl1pPr algn="r">
              <a:defRPr lang="en-US" sz="3200" b="1" noProof="0" dirty="0">
                <a:solidFill>
                  <a:schemeClr val="bg2"/>
                </a:solidFill>
              </a:defRPr>
            </a:lvl1pPr>
          </a:lstStyle>
          <a:p>
            <a:pPr lvl="0">
              <a:lnSpc>
                <a:spcPct val="90000"/>
              </a:lnSpc>
            </a:pPr>
            <a:r>
              <a:rPr lang="en-US" noProof="0" dirty="0"/>
              <a:t>00</a:t>
            </a:r>
          </a:p>
        </p:txBody>
      </p:sp>
      <p:sp>
        <p:nvSpPr>
          <p:cNvPr id="15" name="Espace réservé du texte 17">
            <a:extLst>
              <a:ext uri="{FF2B5EF4-FFF2-40B4-BE49-F238E27FC236}">
                <a16:creationId xmlns:a16="http://schemas.microsoft.com/office/drawing/2014/main" id="{26F07BC6-BD1D-4953-9F45-D190CB67B241}"/>
              </a:ext>
            </a:extLst>
          </p:cNvPr>
          <p:cNvSpPr>
            <a:spLocks noGrp="1"/>
          </p:cNvSpPr>
          <p:nvPr>
            <p:ph type="body" sz="quarter" idx="23"/>
          </p:nvPr>
        </p:nvSpPr>
        <p:spPr>
          <a:xfrm>
            <a:off x="2679091" y="3020997"/>
            <a:ext cx="6517348" cy="443199"/>
          </a:xfrm>
        </p:spPr>
        <p:txBody>
          <a:bodyPr/>
          <a:lstStyle>
            <a:lvl1pPr>
              <a:lnSpc>
                <a:spcPct val="90000"/>
              </a:lnSpc>
              <a:defRPr lang="fr-FR" sz="3200" b="1" i="0" kern="1200" dirty="0" err="1">
                <a:solidFill>
                  <a:schemeClr val="bg2"/>
                </a:solidFill>
                <a:latin typeface="Verdana" panose="020B0604030504040204" pitchFamily="34" charset="0"/>
                <a:ea typeface="Verdana" panose="020B0604030504040204" pitchFamily="34" charset="0"/>
                <a:cs typeface="Verdana" panose="020B0604030504040204" pitchFamily="34" charset="0"/>
              </a:defRPr>
            </a:lvl1pPr>
            <a:lvl2pPr marL="0">
              <a:lnSpc>
                <a:spcPct val="90000"/>
              </a:lnSpc>
              <a:spcBef>
                <a:spcPts val="800"/>
              </a:spcBef>
              <a:defRPr lang="fr-FR" sz="1867" b="0" i="0" kern="1200" cap="all" baseline="0" dirty="0" err="1" smtClean="0">
                <a:solidFill>
                  <a:schemeClr val="bg2"/>
                </a:solidFill>
                <a:latin typeface="Verdana" panose="020B0604030504040204" pitchFamily="34" charset="0"/>
                <a:ea typeface="Verdana" panose="020B0604030504040204" pitchFamily="34" charset="0"/>
                <a:cs typeface="Verdana" panose="020B0604030504040204" pitchFamily="34" charset="0"/>
              </a:defRPr>
            </a:lvl2pPr>
            <a:lvl3pPr>
              <a:lnSpc>
                <a:spcPct val="100000"/>
              </a:lnSpc>
              <a:spcBef>
                <a:spcPts val="1067"/>
              </a:spcBef>
              <a:defRPr sz="1867" i="1">
                <a:solidFill>
                  <a:schemeClr val="bg2"/>
                </a:solidFill>
              </a:defRPr>
            </a:lvl3pPr>
            <a:lvl4pPr>
              <a:lnSpc>
                <a:spcPct val="90000"/>
              </a:lnSpc>
              <a:spcBef>
                <a:spcPts val="400"/>
              </a:spcBef>
              <a:defRPr lang="fr-FR" sz="1000" kern="1200" cap="all" baseline="0" dirty="0">
                <a:solidFill>
                  <a:schemeClr val="accent2"/>
                </a:solidFill>
                <a:latin typeface="+mn-lt"/>
                <a:ea typeface="+mn-ea"/>
                <a:cs typeface="+mn-cs"/>
              </a:defRPr>
            </a:lvl4pPr>
          </a:lstStyle>
          <a:p>
            <a:pPr lvl="0"/>
            <a:r>
              <a:rPr lang="fr-FR" noProof="0"/>
              <a:t>Cliquez pour modifier les styles du texte du masque</a:t>
            </a:r>
          </a:p>
        </p:txBody>
      </p:sp>
      <p:sp>
        <p:nvSpPr>
          <p:cNvPr id="6" name="Espace réservé du texte 17">
            <a:extLst>
              <a:ext uri="{FF2B5EF4-FFF2-40B4-BE49-F238E27FC236}">
                <a16:creationId xmlns:a16="http://schemas.microsoft.com/office/drawing/2014/main" id="{FB6BFF7B-8B97-443F-8D19-A75C20F978D1}"/>
              </a:ext>
            </a:extLst>
          </p:cNvPr>
          <p:cNvSpPr>
            <a:spLocks noGrp="1"/>
          </p:cNvSpPr>
          <p:nvPr>
            <p:ph type="body" sz="quarter" idx="24"/>
          </p:nvPr>
        </p:nvSpPr>
        <p:spPr>
          <a:xfrm>
            <a:off x="2679091" y="3980878"/>
            <a:ext cx="6517348" cy="315415"/>
          </a:xfrm>
        </p:spPr>
        <p:txBody>
          <a:bodyPr/>
          <a:lstStyle>
            <a:lvl1pPr>
              <a:lnSpc>
                <a:spcPct val="90000"/>
              </a:lnSpc>
              <a:defRPr lang="fr-FR" sz="1867" b="0" i="1" kern="1200" dirty="0" err="1">
                <a:solidFill>
                  <a:schemeClr val="bg2"/>
                </a:solidFill>
                <a:latin typeface="Verdana" panose="020B0604030504040204" pitchFamily="34" charset="0"/>
                <a:ea typeface="Verdana" panose="020B0604030504040204" pitchFamily="34" charset="0"/>
                <a:cs typeface="Verdana" panose="020B0604030504040204" pitchFamily="34" charset="0"/>
              </a:defRPr>
            </a:lvl1pPr>
            <a:lvl2pPr marL="0">
              <a:lnSpc>
                <a:spcPct val="90000"/>
              </a:lnSpc>
              <a:spcBef>
                <a:spcPts val="800"/>
              </a:spcBef>
              <a:defRPr lang="fr-FR" sz="1867" b="0" i="0" kern="1200" cap="all" baseline="0" dirty="0" err="1" smtClean="0">
                <a:solidFill>
                  <a:schemeClr val="bg2"/>
                </a:solidFill>
                <a:latin typeface="Verdana" panose="020B0604030504040204" pitchFamily="34" charset="0"/>
                <a:ea typeface="Verdana" panose="020B0604030504040204" pitchFamily="34" charset="0"/>
                <a:cs typeface="Verdana" panose="020B0604030504040204" pitchFamily="34" charset="0"/>
              </a:defRPr>
            </a:lvl2pPr>
            <a:lvl3pPr>
              <a:lnSpc>
                <a:spcPct val="100000"/>
              </a:lnSpc>
              <a:spcBef>
                <a:spcPts val="1067"/>
              </a:spcBef>
              <a:defRPr sz="1867" i="1">
                <a:solidFill>
                  <a:schemeClr val="bg2"/>
                </a:solidFill>
              </a:defRPr>
            </a:lvl3pPr>
            <a:lvl4pPr>
              <a:lnSpc>
                <a:spcPct val="90000"/>
              </a:lnSpc>
              <a:spcBef>
                <a:spcPts val="400"/>
              </a:spcBef>
              <a:defRPr lang="fr-FR" sz="1000" kern="1200" cap="all" baseline="0" dirty="0">
                <a:solidFill>
                  <a:schemeClr val="accent2"/>
                </a:solidFill>
                <a:latin typeface="+mn-lt"/>
                <a:ea typeface="+mn-ea"/>
                <a:cs typeface="+mn-cs"/>
              </a:defRPr>
            </a:lvl4pPr>
          </a:lstStyle>
          <a:p>
            <a:pPr lvl="0"/>
            <a:r>
              <a:rPr lang="fr-FR" noProof="0"/>
              <a:t>Cliquez pour modifier les styles du texte du masque</a:t>
            </a:r>
          </a:p>
        </p:txBody>
      </p:sp>
      <p:sp>
        <p:nvSpPr>
          <p:cNvPr id="7" name="Espace réservé du texte 17">
            <a:extLst>
              <a:ext uri="{FF2B5EF4-FFF2-40B4-BE49-F238E27FC236}">
                <a16:creationId xmlns:a16="http://schemas.microsoft.com/office/drawing/2014/main" id="{DA36FF3D-AF0A-45ED-BF39-F628AE9DBF56}"/>
              </a:ext>
            </a:extLst>
          </p:cNvPr>
          <p:cNvSpPr>
            <a:spLocks noGrp="1"/>
          </p:cNvSpPr>
          <p:nvPr>
            <p:ph type="body" sz="quarter" idx="25"/>
          </p:nvPr>
        </p:nvSpPr>
        <p:spPr>
          <a:xfrm>
            <a:off x="2679091" y="3554158"/>
            <a:ext cx="6517348" cy="315415"/>
          </a:xfrm>
        </p:spPr>
        <p:txBody>
          <a:bodyPr/>
          <a:lstStyle>
            <a:lvl1pPr>
              <a:lnSpc>
                <a:spcPct val="90000"/>
              </a:lnSpc>
              <a:defRPr lang="fr-FR" sz="1867" b="0" i="0" kern="1200" cap="all" baseline="0" dirty="0" err="1">
                <a:solidFill>
                  <a:schemeClr val="bg2"/>
                </a:solidFill>
                <a:latin typeface="Verdana" panose="020B0604030504040204" pitchFamily="34" charset="0"/>
                <a:ea typeface="Verdana" panose="020B0604030504040204" pitchFamily="34" charset="0"/>
                <a:cs typeface="Verdana" panose="020B0604030504040204" pitchFamily="34" charset="0"/>
              </a:defRPr>
            </a:lvl1pPr>
            <a:lvl2pPr marL="0">
              <a:lnSpc>
                <a:spcPct val="90000"/>
              </a:lnSpc>
              <a:spcBef>
                <a:spcPts val="800"/>
              </a:spcBef>
              <a:defRPr lang="fr-FR" sz="1867" b="0" i="0" kern="1200" cap="all" baseline="0" dirty="0" err="1" smtClean="0">
                <a:solidFill>
                  <a:schemeClr val="bg2"/>
                </a:solidFill>
                <a:latin typeface="Verdana" panose="020B0604030504040204" pitchFamily="34" charset="0"/>
                <a:ea typeface="Verdana" panose="020B0604030504040204" pitchFamily="34" charset="0"/>
                <a:cs typeface="Verdana" panose="020B0604030504040204" pitchFamily="34" charset="0"/>
              </a:defRPr>
            </a:lvl2pPr>
            <a:lvl3pPr>
              <a:lnSpc>
                <a:spcPct val="100000"/>
              </a:lnSpc>
              <a:spcBef>
                <a:spcPts val="1067"/>
              </a:spcBef>
              <a:defRPr sz="1867" i="1">
                <a:solidFill>
                  <a:schemeClr val="bg2"/>
                </a:solidFill>
              </a:defRPr>
            </a:lvl3pPr>
            <a:lvl4pPr>
              <a:lnSpc>
                <a:spcPct val="90000"/>
              </a:lnSpc>
              <a:spcBef>
                <a:spcPts val="400"/>
              </a:spcBef>
              <a:defRPr lang="fr-FR" sz="1000" kern="1200" cap="all" baseline="0" dirty="0">
                <a:solidFill>
                  <a:schemeClr val="accent2"/>
                </a:solidFill>
                <a:latin typeface="+mn-lt"/>
                <a:ea typeface="+mn-ea"/>
                <a:cs typeface="+mn-cs"/>
              </a:defRPr>
            </a:lvl4pPr>
          </a:lstStyle>
          <a:p>
            <a:pPr lvl="0"/>
            <a:r>
              <a:rPr lang="fr-FR" noProof="0"/>
              <a:t>Cliquez pour modifier les styles du texte du masque</a:t>
            </a:r>
          </a:p>
        </p:txBody>
      </p:sp>
    </p:spTree>
    <p:extLst>
      <p:ext uri="{BB962C8B-B14F-4D97-AF65-F5344CB8AC3E}">
        <p14:creationId xmlns:p14="http://schemas.microsoft.com/office/powerpoint/2010/main" val="8788329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Text over Image">
    <p:bg>
      <p:bgPr>
        <a:solidFill>
          <a:schemeClr val="accent1"/>
        </a:solidFill>
        <a:effectLst/>
      </p:bgPr>
    </p:bg>
    <p:spTree>
      <p:nvGrpSpPr>
        <p:cNvPr id="1" name=""/>
        <p:cNvGrpSpPr/>
        <p:nvPr/>
      </p:nvGrpSpPr>
      <p:grpSpPr>
        <a:xfrm>
          <a:off x="0" y="0"/>
          <a:ext cx="0" cy="0"/>
          <a:chOff x="0" y="0"/>
          <a:chExt cx="0" cy="0"/>
        </a:xfrm>
      </p:grpSpPr>
      <p:sp>
        <p:nvSpPr>
          <p:cNvPr id="9" name="Espace réservé du texte 5">
            <a:extLst>
              <a:ext uri="{FF2B5EF4-FFF2-40B4-BE49-F238E27FC236}">
                <a16:creationId xmlns:a16="http://schemas.microsoft.com/office/drawing/2014/main" id="{0B90B88F-38E1-44C8-9D6F-1A9BFFE001D7}"/>
              </a:ext>
            </a:extLst>
          </p:cNvPr>
          <p:cNvSpPr>
            <a:spLocks noGrp="1"/>
          </p:cNvSpPr>
          <p:nvPr>
            <p:ph type="body" sz="quarter" idx="24"/>
          </p:nvPr>
        </p:nvSpPr>
        <p:spPr>
          <a:xfrm>
            <a:off x="6778558" y="2864756"/>
            <a:ext cx="4949741" cy="1399251"/>
          </a:xfrm>
        </p:spPr>
        <p:txBody>
          <a:bodyPr anchor="t">
            <a:noAutofit/>
          </a:bodyPr>
          <a:lstStyle>
            <a:lvl1pPr algn="l">
              <a:lnSpc>
                <a:spcPct val="96000"/>
              </a:lnSpc>
              <a:spcAft>
                <a:spcPts val="1333"/>
              </a:spcAft>
              <a:defRPr lang="fr-FR" sz="4800" b="0" i="1" kern="1200" dirty="0" err="1" smtClean="0">
                <a:solidFill>
                  <a:schemeClr val="bg2"/>
                </a:solidFill>
                <a:effectLst>
                  <a:outerShdw blurRad="127000" sx="102000" sy="102000" algn="ctr" rotWithShape="0">
                    <a:prstClr val="black">
                      <a:alpha val="25000"/>
                    </a:prstClr>
                  </a:outerShdw>
                </a:effectLst>
                <a:latin typeface="Georgia" panose="02040502050405020303" pitchFamily="18" charset="0"/>
                <a:ea typeface="Verdana" panose="020B0604030504040204" pitchFamily="34" charset="0"/>
                <a:cs typeface="Georgia" panose="02040502050405020303" pitchFamily="18" charset="0"/>
              </a:defRPr>
            </a:lvl1pPr>
            <a:lvl2pPr marL="0" indent="0" algn="l">
              <a:lnSpc>
                <a:spcPct val="90000"/>
              </a:lnSpc>
              <a:buFont typeface="Arial" panose="020B0604020202020204" pitchFamily="34" charset="0"/>
              <a:buNone/>
              <a:defRPr lang="en-US" sz="4800" b="0" i="1" kern="1200" noProof="0" dirty="0">
                <a:solidFill>
                  <a:schemeClr val="bg1"/>
                </a:solidFill>
                <a:effectLst>
                  <a:outerShdw blurRad="127000" sx="105000" sy="105000" algn="ctr" rotWithShape="0">
                    <a:prstClr val="black">
                      <a:alpha val="9957"/>
                    </a:prstClr>
                  </a:outerShdw>
                </a:effectLst>
                <a:latin typeface="Georgia" panose="02040502050405020303" pitchFamily="18" charset="0"/>
                <a:ea typeface="Verdana" panose="020B0604030504040204" pitchFamily="34" charset="0"/>
                <a:cs typeface="Verdana" panose="020B0604030504040204" pitchFamily="34" charset="0"/>
              </a:defRPr>
            </a:lvl2pPr>
            <a:lvl3pPr algn="l">
              <a:lnSpc>
                <a:spcPct val="100000"/>
              </a:lnSpc>
              <a:spcBef>
                <a:spcPts val="1333"/>
              </a:spcBef>
              <a:defRPr sz="1867">
                <a:solidFill>
                  <a:schemeClr val="bg1"/>
                </a:solidFill>
                <a:effectLst>
                  <a:outerShdw blurRad="127000" sx="102000" sy="102000" algn="ctr" rotWithShape="0">
                    <a:prstClr val="black">
                      <a:alpha val="25000"/>
                    </a:prstClr>
                  </a:outerShdw>
                </a:effectLst>
              </a:defRPr>
            </a:lvl3pPr>
          </a:lstStyle>
          <a:p>
            <a:pPr marL="761981" lvl="0" indent="-761981" algn="l" defTabSz="914377" rtl="0" eaLnBrk="1" latinLnBrk="0" hangingPunct="1">
              <a:lnSpc>
                <a:spcPct val="90000"/>
              </a:lnSpc>
              <a:spcBef>
                <a:spcPts val="0"/>
              </a:spcBef>
            </a:pPr>
            <a:r>
              <a:rPr lang="fr-FR" noProof="0"/>
              <a:t>Cliquez pour modifier les styles du texte du masque</a:t>
            </a:r>
          </a:p>
        </p:txBody>
      </p:sp>
      <p:sp>
        <p:nvSpPr>
          <p:cNvPr id="12" name="Espace réservé du texte 5">
            <a:extLst>
              <a:ext uri="{FF2B5EF4-FFF2-40B4-BE49-F238E27FC236}">
                <a16:creationId xmlns:a16="http://schemas.microsoft.com/office/drawing/2014/main" id="{9F6585BF-F3F3-4500-9CFA-EF0D9041ED53}"/>
              </a:ext>
            </a:extLst>
          </p:cNvPr>
          <p:cNvSpPr>
            <a:spLocks noGrp="1"/>
          </p:cNvSpPr>
          <p:nvPr>
            <p:ph type="body" sz="quarter" idx="25"/>
          </p:nvPr>
        </p:nvSpPr>
        <p:spPr>
          <a:xfrm>
            <a:off x="6778558" y="4395893"/>
            <a:ext cx="4949741" cy="710532"/>
          </a:xfrm>
        </p:spPr>
        <p:txBody>
          <a:bodyPr anchor="t">
            <a:noAutofit/>
          </a:bodyPr>
          <a:lstStyle>
            <a:lvl1pPr algn="l">
              <a:lnSpc>
                <a:spcPct val="96000"/>
              </a:lnSpc>
              <a:spcAft>
                <a:spcPts val="1333"/>
              </a:spcAft>
              <a:defRPr lang="fr-FR" sz="1867" b="0" i="0" kern="1200" dirty="0" err="1" smtClean="0">
                <a:solidFill>
                  <a:schemeClr val="bg2"/>
                </a:solidFill>
                <a:effectLst>
                  <a:outerShdw blurRad="127000" sx="102000" sy="102000" algn="ctr" rotWithShape="0">
                    <a:prstClr val="black">
                      <a:alpha val="25000"/>
                    </a:prstClr>
                  </a:outerShdw>
                </a:effectLst>
                <a:latin typeface="+mj-lt"/>
                <a:ea typeface="Verdana" panose="020B0604030504040204" pitchFamily="34" charset="0"/>
                <a:cs typeface="Georgia" panose="02040502050405020303" pitchFamily="18" charset="0"/>
              </a:defRPr>
            </a:lvl1pPr>
            <a:lvl2pPr algn="l">
              <a:lnSpc>
                <a:spcPct val="90000"/>
              </a:lnSpc>
              <a:defRPr lang="en-US" sz="1867" b="0" i="0" kern="1200" noProof="0" dirty="0">
                <a:solidFill>
                  <a:schemeClr val="bg1"/>
                </a:solidFill>
                <a:effectLst>
                  <a:outerShdw blurRad="127000" sx="105000" sy="105000" algn="ctr" rotWithShape="0">
                    <a:prstClr val="black">
                      <a:alpha val="9957"/>
                    </a:prstClr>
                  </a:outerShdw>
                </a:effectLst>
                <a:latin typeface="+mj-lt"/>
                <a:ea typeface="Verdana" panose="020B0604030504040204" pitchFamily="34" charset="0"/>
                <a:cs typeface="Verdana" panose="020B0604030504040204" pitchFamily="34" charset="0"/>
              </a:defRPr>
            </a:lvl2pPr>
            <a:lvl3pPr algn="l">
              <a:lnSpc>
                <a:spcPct val="100000"/>
              </a:lnSpc>
              <a:spcBef>
                <a:spcPts val="1333"/>
              </a:spcBef>
              <a:defRPr lang="en-US" sz="1867" b="0" i="0" kern="1200" noProof="0" dirty="0">
                <a:solidFill>
                  <a:schemeClr val="bg1"/>
                </a:solidFill>
                <a:effectLst>
                  <a:outerShdw blurRad="127000" sx="105000" sy="105000" algn="ctr" rotWithShape="0">
                    <a:prstClr val="black">
                      <a:alpha val="9957"/>
                    </a:prstClr>
                  </a:outerShdw>
                </a:effectLst>
                <a:latin typeface="Verdana" panose="020B0604030504040204" pitchFamily="34" charset="0"/>
                <a:ea typeface="Verdana" panose="020B0604030504040204" pitchFamily="34" charset="0"/>
                <a:cs typeface="Verdana" panose="020B0604030504040204" pitchFamily="34" charset="0"/>
              </a:defRPr>
            </a:lvl3pPr>
          </a:lstStyle>
          <a:p>
            <a:pPr marL="0" lvl="0" indent="0" algn="l" defTabSz="914377" rtl="0" eaLnBrk="1" latinLnBrk="0" hangingPunct="1">
              <a:lnSpc>
                <a:spcPct val="100000"/>
              </a:lnSpc>
              <a:spcBef>
                <a:spcPts val="1333"/>
              </a:spcBef>
              <a:buFont typeface="Arial" panose="020B0604020202020204" pitchFamily="34" charset="0"/>
              <a:buNone/>
            </a:pPr>
            <a:r>
              <a:rPr lang="fr-FR" noProof="0"/>
              <a:t>Cliquez pour modifier les styles du texte du masque</a:t>
            </a:r>
          </a:p>
        </p:txBody>
      </p:sp>
      <p:sp>
        <p:nvSpPr>
          <p:cNvPr id="13" name="Espace réservé du texte 5">
            <a:extLst>
              <a:ext uri="{FF2B5EF4-FFF2-40B4-BE49-F238E27FC236}">
                <a16:creationId xmlns:a16="http://schemas.microsoft.com/office/drawing/2014/main" id="{FB220A98-FE22-4FE9-AB26-E269403DC28C}"/>
              </a:ext>
            </a:extLst>
          </p:cNvPr>
          <p:cNvSpPr>
            <a:spLocks noGrp="1"/>
          </p:cNvSpPr>
          <p:nvPr>
            <p:ph type="body" sz="quarter" idx="26"/>
          </p:nvPr>
        </p:nvSpPr>
        <p:spPr>
          <a:xfrm>
            <a:off x="6778558" y="1792928"/>
            <a:ext cx="4949741" cy="939945"/>
          </a:xfrm>
        </p:spPr>
        <p:txBody>
          <a:bodyPr anchor="b">
            <a:noAutofit/>
          </a:bodyPr>
          <a:lstStyle>
            <a:lvl1pPr algn="l">
              <a:lnSpc>
                <a:spcPct val="96000"/>
              </a:lnSpc>
              <a:spcAft>
                <a:spcPts val="1333"/>
              </a:spcAft>
              <a:defRPr lang="fr-FR" sz="2933" b="0" i="0" kern="1200" dirty="0" err="1" smtClean="0">
                <a:solidFill>
                  <a:schemeClr val="bg2"/>
                </a:solidFill>
                <a:effectLst>
                  <a:outerShdw blurRad="127000" sx="102000" sy="102000" algn="ctr" rotWithShape="0">
                    <a:prstClr val="black">
                      <a:alpha val="25000"/>
                    </a:prstClr>
                  </a:outerShdw>
                </a:effectLst>
                <a:latin typeface="Verdana" panose="020B0604030504040204" pitchFamily="34" charset="0"/>
                <a:ea typeface="Verdana" panose="020B0604030504040204" pitchFamily="34" charset="0"/>
                <a:cs typeface="Verdana" panose="020B0604030504040204" pitchFamily="34" charset="0"/>
              </a:defRPr>
            </a:lvl1pPr>
            <a:lvl2pPr algn="l">
              <a:lnSpc>
                <a:spcPct val="90000"/>
              </a:lnSpc>
              <a:defRPr sz="4800" b="0" i="1">
                <a:solidFill>
                  <a:schemeClr val="bg1"/>
                </a:solidFill>
                <a:effectLst>
                  <a:outerShdw blurRad="127000" sx="102000" sy="102000" algn="ctr" rotWithShape="0">
                    <a:prstClr val="black">
                      <a:alpha val="25000"/>
                    </a:prstClr>
                  </a:outerShdw>
                </a:effectLst>
                <a:latin typeface="Georgia" panose="02040502050405020303" pitchFamily="18" charset="0"/>
                <a:ea typeface="Verdana" panose="020B0604030504040204" pitchFamily="34" charset="0"/>
                <a:cs typeface="Verdana" panose="020B0604030504040204" pitchFamily="34" charset="0"/>
              </a:defRPr>
            </a:lvl2pPr>
            <a:lvl3pPr algn="l">
              <a:lnSpc>
                <a:spcPct val="100000"/>
              </a:lnSpc>
              <a:spcBef>
                <a:spcPts val="1333"/>
              </a:spcBef>
              <a:defRPr sz="1867">
                <a:solidFill>
                  <a:schemeClr val="bg1"/>
                </a:solidFill>
                <a:effectLst>
                  <a:outerShdw blurRad="127000" sx="102000" sy="102000" algn="ctr" rotWithShape="0">
                    <a:prstClr val="black">
                      <a:alpha val="25000"/>
                    </a:prstClr>
                  </a:outerShdw>
                </a:effectLst>
              </a:defRPr>
            </a:lvl3pPr>
          </a:lstStyle>
          <a:p>
            <a:pPr lvl="0"/>
            <a:r>
              <a:rPr lang="fr-FR" noProof="0"/>
              <a:t>Cliquez pour modifier les styles du texte du masque</a:t>
            </a:r>
          </a:p>
        </p:txBody>
      </p:sp>
      <p:sp>
        <p:nvSpPr>
          <p:cNvPr id="19" name="Picture Placeholder 18">
            <a:extLst>
              <a:ext uri="{FF2B5EF4-FFF2-40B4-BE49-F238E27FC236}">
                <a16:creationId xmlns:a16="http://schemas.microsoft.com/office/drawing/2014/main" id="{6C677BCD-ED1F-4B13-88E6-B887B5050526}"/>
              </a:ext>
            </a:extLst>
          </p:cNvPr>
          <p:cNvSpPr>
            <a:spLocks noGrp="1"/>
          </p:cNvSpPr>
          <p:nvPr>
            <p:ph type="pic" sz="quarter" idx="17"/>
          </p:nvPr>
        </p:nvSpPr>
        <p:spPr>
          <a:xfrm>
            <a:off x="2" y="0"/>
            <a:ext cx="6374847" cy="6858000"/>
          </a:xfrm>
          <a:custGeom>
            <a:avLst/>
            <a:gdLst>
              <a:gd name="connsiteX0" fmla="*/ 351363 w 4781135"/>
              <a:gd name="connsiteY0" fmla="*/ 4913481 h 5143500"/>
              <a:gd name="connsiteX1" fmla="*/ 331613 w 4781135"/>
              <a:gd name="connsiteY1" fmla="*/ 4933530 h 5143500"/>
              <a:gd name="connsiteX2" fmla="*/ 352237 w 4781135"/>
              <a:gd name="connsiteY2" fmla="*/ 4953582 h 5143500"/>
              <a:gd name="connsiteX3" fmla="*/ 371987 w 4781135"/>
              <a:gd name="connsiteY3" fmla="*/ 4933533 h 5143500"/>
              <a:gd name="connsiteX4" fmla="*/ 351363 w 4781135"/>
              <a:gd name="connsiteY4" fmla="*/ 4913481 h 5143500"/>
              <a:gd name="connsiteX5" fmla="*/ 891920 w 4781135"/>
              <a:gd name="connsiteY5" fmla="*/ 4837319 h 5143500"/>
              <a:gd name="connsiteX6" fmla="*/ 927648 w 4781135"/>
              <a:gd name="connsiteY6" fmla="*/ 4877990 h 5143500"/>
              <a:gd name="connsiteX7" fmla="*/ 893949 w 4781135"/>
              <a:gd name="connsiteY7" fmla="*/ 4918669 h 5143500"/>
              <a:gd name="connsiteX8" fmla="*/ 858212 w 4781135"/>
              <a:gd name="connsiteY8" fmla="*/ 4877990 h 5143500"/>
              <a:gd name="connsiteX9" fmla="*/ 891920 w 4781135"/>
              <a:gd name="connsiteY9" fmla="*/ 4837319 h 5143500"/>
              <a:gd name="connsiteX10" fmla="*/ 559545 w 4781135"/>
              <a:gd name="connsiteY10" fmla="*/ 4837319 h 5143500"/>
              <a:gd name="connsiteX11" fmla="*/ 579303 w 4781135"/>
              <a:gd name="connsiteY11" fmla="*/ 4839934 h 5143500"/>
              <a:gd name="connsiteX12" fmla="*/ 586562 w 4781135"/>
              <a:gd name="connsiteY12" fmla="*/ 4847771 h 5143500"/>
              <a:gd name="connsiteX13" fmla="*/ 586562 w 4781135"/>
              <a:gd name="connsiteY13" fmla="*/ 4908209 h 5143500"/>
              <a:gd name="connsiteX14" fmla="*/ 579303 w 4781135"/>
              <a:gd name="connsiteY14" fmla="*/ 4916053 h 5143500"/>
              <a:gd name="connsiteX15" fmla="*/ 559545 w 4781135"/>
              <a:gd name="connsiteY15" fmla="*/ 4918669 h 5143500"/>
              <a:gd name="connsiteX16" fmla="*/ 523519 w 4781135"/>
              <a:gd name="connsiteY16" fmla="*/ 4877990 h 5143500"/>
              <a:gd name="connsiteX17" fmla="*/ 559545 w 4781135"/>
              <a:gd name="connsiteY17" fmla="*/ 4837319 h 5143500"/>
              <a:gd name="connsiteX18" fmla="*/ 1101680 w 4781135"/>
              <a:gd name="connsiteY18" fmla="*/ 4805359 h 5143500"/>
              <a:gd name="connsiteX19" fmla="*/ 1095864 w 4781135"/>
              <a:gd name="connsiteY19" fmla="*/ 4811167 h 5143500"/>
              <a:gd name="connsiteX20" fmla="*/ 1095864 w 4781135"/>
              <a:gd name="connsiteY20" fmla="*/ 4944812 h 5143500"/>
              <a:gd name="connsiteX21" fmla="*/ 1101680 w 4781135"/>
              <a:gd name="connsiteY21" fmla="*/ 4950628 h 5143500"/>
              <a:gd name="connsiteX22" fmla="*/ 1127823 w 4781135"/>
              <a:gd name="connsiteY22" fmla="*/ 4950628 h 5143500"/>
              <a:gd name="connsiteX23" fmla="*/ 1133640 w 4781135"/>
              <a:gd name="connsiteY23" fmla="*/ 4944812 h 5143500"/>
              <a:gd name="connsiteX24" fmla="*/ 1133640 w 4781135"/>
              <a:gd name="connsiteY24" fmla="*/ 4811167 h 5143500"/>
              <a:gd name="connsiteX25" fmla="*/ 1127823 w 4781135"/>
              <a:gd name="connsiteY25" fmla="*/ 4805359 h 5143500"/>
              <a:gd name="connsiteX26" fmla="*/ 891920 w 4781135"/>
              <a:gd name="connsiteY26" fmla="*/ 4802455 h 5143500"/>
              <a:gd name="connsiteX27" fmla="*/ 819859 w 4781135"/>
              <a:gd name="connsiteY27" fmla="*/ 4877990 h 5143500"/>
              <a:gd name="connsiteX28" fmla="*/ 893949 w 4781135"/>
              <a:gd name="connsiteY28" fmla="*/ 4953533 h 5143500"/>
              <a:gd name="connsiteX29" fmla="*/ 966000 w 4781135"/>
              <a:gd name="connsiteY29" fmla="*/ 4877990 h 5143500"/>
              <a:gd name="connsiteX30" fmla="*/ 891920 w 4781135"/>
              <a:gd name="connsiteY30" fmla="*/ 4802455 h 5143500"/>
              <a:gd name="connsiteX31" fmla="*/ 725443 w 4781135"/>
              <a:gd name="connsiteY31" fmla="*/ 4802455 h 5143500"/>
              <a:gd name="connsiteX32" fmla="*/ 667045 w 4781135"/>
              <a:gd name="connsiteY32" fmla="*/ 4812907 h 5143500"/>
              <a:gd name="connsiteX33" fmla="*/ 659777 w 4781135"/>
              <a:gd name="connsiteY33" fmla="*/ 4824531 h 5143500"/>
              <a:gd name="connsiteX34" fmla="*/ 659777 w 4781135"/>
              <a:gd name="connsiteY34" fmla="*/ 4944812 h 5143500"/>
              <a:gd name="connsiteX35" fmla="*/ 665593 w 4781135"/>
              <a:gd name="connsiteY35" fmla="*/ 4950628 h 5143500"/>
              <a:gd name="connsiteX36" fmla="*/ 691736 w 4781135"/>
              <a:gd name="connsiteY36" fmla="*/ 4950628 h 5143500"/>
              <a:gd name="connsiteX37" fmla="*/ 697552 w 4781135"/>
              <a:gd name="connsiteY37" fmla="*/ 4944812 h 5143500"/>
              <a:gd name="connsiteX38" fmla="*/ 697552 w 4781135"/>
              <a:gd name="connsiteY38" fmla="*/ 4847194 h 5143500"/>
              <a:gd name="connsiteX39" fmla="*/ 704522 w 4781135"/>
              <a:gd name="connsiteY39" fmla="*/ 4839636 h 5143500"/>
              <a:gd name="connsiteX40" fmla="*/ 726020 w 4781135"/>
              <a:gd name="connsiteY40" fmla="*/ 4837319 h 5143500"/>
              <a:gd name="connsiteX41" fmla="*/ 754202 w 4781135"/>
              <a:gd name="connsiteY41" fmla="*/ 4862009 h 5143500"/>
              <a:gd name="connsiteX42" fmla="*/ 754202 w 4781135"/>
              <a:gd name="connsiteY42" fmla="*/ 4944812 h 5143500"/>
              <a:gd name="connsiteX43" fmla="*/ 760018 w 4781135"/>
              <a:gd name="connsiteY43" fmla="*/ 4950628 h 5143500"/>
              <a:gd name="connsiteX44" fmla="*/ 786160 w 4781135"/>
              <a:gd name="connsiteY44" fmla="*/ 4950628 h 5143500"/>
              <a:gd name="connsiteX45" fmla="*/ 791976 w 4781135"/>
              <a:gd name="connsiteY45" fmla="*/ 4944812 h 5143500"/>
              <a:gd name="connsiteX46" fmla="*/ 791976 w 4781135"/>
              <a:gd name="connsiteY46" fmla="*/ 4857068 h 5143500"/>
              <a:gd name="connsiteX47" fmla="*/ 725443 w 4781135"/>
              <a:gd name="connsiteY47" fmla="*/ 4802455 h 5143500"/>
              <a:gd name="connsiteX48" fmla="*/ 559834 w 4781135"/>
              <a:gd name="connsiteY48" fmla="*/ 4802455 h 5143500"/>
              <a:gd name="connsiteX49" fmla="*/ 485166 w 4781135"/>
              <a:gd name="connsiteY49" fmla="*/ 4877990 h 5143500"/>
              <a:gd name="connsiteX50" fmla="*/ 559256 w 4781135"/>
              <a:gd name="connsiteY50" fmla="*/ 4953533 h 5143500"/>
              <a:gd name="connsiteX51" fmla="*/ 617068 w 4781135"/>
              <a:gd name="connsiteY51" fmla="*/ 4941908 h 5143500"/>
              <a:gd name="connsiteX52" fmla="*/ 624336 w 4781135"/>
              <a:gd name="connsiteY52" fmla="*/ 4930284 h 5143500"/>
              <a:gd name="connsiteX53" fmla="*/ 624336 w 4781135"/>
              <a:gd name="connsiteY53" fmla="*/ 4824821 h 5143500"/>
              <a:gd name="connsiteX54" fmla="*/ 617068 w 4781135"/>
              <a:gd name="connsiteY54" fmla="*/ 4813204 h 5143500"/>
              <a:gd name="connsiteX55" fmla="*/ 559834 w 4781135"/>
              <a:gd name="connsiteY55" fmla="*/ 4802455 h 5143500"/>
              <a:gd name="connsiteX56" fmla="*/ 398011 w 4781135"/>
              <a:gd name="connsiteY56" fmla="*/ 4801292 h 5143500"/>
              <a:gd name="connsiteX57" fmla="*/ 334092 w 4781135"/>
              <a:gd name="connsiteY57" fmla="*/ 4853587 h 5143500"/>
              <a:gd name="connsiteX58" fmla="*/ 427643 w 4781135"/>
              <a:gd name="connsiteY58" fmla="*/ 4934063 h 5143500"/>
              <a:gd name="connsiteX59" fmla="*/ 425903 w 4781135"/>
              <a:gd name="connsiteY59" fmla="*/ 4944812 h 5143500"/>
              <a:gd name="connsiteX60" fmla="*/ 425613 w 4781135"/>
              <a:gd name="connsiteY60" fmla="*/ 4946561 h 5143500"/>
              <a:gd name="connsiteX61" fmla="*/ 429969 w 4781135"/>
              <a:gd name="connsiteY61" fmla="*/ 4950628 h 5143500"/>
              <a:gd name="connsiteX62" fmla="*/ 456121 w 4781135"/>
              <a:gd name="connsiteY62" fmla="*/ 4950628 h 5143500"/>
              <a:gd name="connsiteX63" fmla="*/ 463668 w 4781135"/>
              <a:gd name="connsiteY63" fmla="*/ 4944812 h 5143500"/>
              <a:gd name="connsiteX64" fmla="*/ 465994 w 4781135"/>
              <a:gd name="connsiteY64" fmla="*/ 4928255 h 5143500"/>
              <a:gd name="connsiteX65" fmla="*/ 372445 w 4781135"/>
              <a:gd name="connsiteY65" fmla="*/ 4850972 h 5143500"/>
              <a:gd name="connsiteX66" fmla="*/ 396847 w 4781135"/>
              <a:gd name="connsiteY66" fmla="*/ 4836444 h 5143500"/>
              <a:gd name="connsiteX67" fmla="*/ 440718 w 4781135"/>
              <a:gd name="connsiteY67" fmla="*/ 4849520 h 5143500"/>
              <a:gd name="connsiteX68" fmla="*/ 445074 w 4781135"/>
              <a:gd name="connsiteY68" fmla="*/ 4850684 h 5143500"/>
              <a:gd name="connsiteX69" fmla="*/ 451467 w 4781135"/>
              <a:gd name="connsiteY69" fmla="*/ 4846616 h 5143500"/>
              <a:gd name="connsiteX70" fmla="*/ 460476 w 4781135"/>
              <a:gd name="connsiteY70" fmla="*/ 4827435 h 5143500"/>
              <a:gd name="connsiteX71" fmla="*/ 461639 w 4781135"/>
              <a:gd name="connsiteY71" fmla="*/ 4822502 h 5143500"/>
              <a:gd name="connsiteX72" fmla="*/ 458150 w 4781135"/>
              <a:gd name="connsiteY72" fmla="*/ 4816686 h 5143500"/>
              <a:gd name="connsiteX73" fmla="*/ 398011 w 4781135"/>
              <a:gd name="connsiteY73" fmla="*/ 4801292 h 5143500"/>
              <a:gd name="connsiteX74" fmla="*/ 1053743 w 4781135"/>
              <a:gd name="connsiteY74" fmla="*/ 4747249 h 5143500"/>
              <a:gd name="connsiteX75" fmla="*/ 994181 w 4781135"/>
              <a:gd name="connsiteY75" fmla="*/ 4808264 h 5143500"/>
              <a:gd name="connsiteX76" fmla="*/ 994181 w 4781135"/>
              <a:gd name="connsiteY76" fmla="*/ 4944812 h 5143500"/>
              <a:gd name="connsiteX77" fmla="*/ 999997 w 4781135"/>
              <a:gd name="connsiteY77" fmla="*/ 4950628 h 5143500"/>
              <a:gd name="connsiteX78" fmla="*/ 1025851 w 4781135"/>
              <a:gd name="connsiteY78" fmla="*/ 4950628 h 5143500"/>
              <a:gd name="connsiteX79" fmla="*/ 1031659 w 4781135"/>
              <a:gd name="connsiteY79" fmla="*/ 4944812 h 5143500"/>
              <a:gd name="connsiteX80" fmla="*/ 1031659 w 4781135"/>
              <a:gd name="connsiteY80" fmla="*/ 4837319 h 5143500"/>
              <a:gd name="connsiteX81" fmla="*/ 1068558 w 4781135"/>
              <a:gd name="connsiteY81" fmla="*/ 4837319 h 5143500"/>
              <a:gd name="connsiteX82" fmla="*/ 1074366 w 4781135"/>
              <a:gd name="connsiteY82" fmla="*/ 4831502 h 5143500"/>
              <a:gd name="connsiteX83" fmla="*/ 1074366 w 4781135"/>
              <a:gd name="connsiteY83" fmla="*/ 4811456 h 5143500"/>
              <a:gd name="connsiteX84" fmla="*/ 1068558 w 4781135"/>
              <a:gd name="connsiteY84" fmla="*/ 4805359 h 5143500"/>
              <a:gd name="connsiteX85" fmla="*/ 1031659 w 4781135"/>
              <a:gd name="connsiteY85" fmla="*/ 4805359 h 5143500"/>
              <a:gd name="connsiteX86" fmla="*/ 1031659 w 4781135"/>
              <a:gd name="connsiteY86" fmla="*/ 4802158 h 5143500"/>
              <a:gd name="connsiteX87" fmla="*/ 1054617 w 4781135"/>
              <a:gd name="connsiteY87" fmla="*/ 4778045 h 5143500"/>
              <a:gd name="connsiteX88" fmla="*/ 1068848 w 4781135"/>
              <a:gd name="connsiteY88" fmla="*/ 4779497 h 5143500"/>
              <a:gd name="connsiteX89" fmla="*/ 1074366 w 4781135"/>
              <a:gd name="connsiteY89" fmla="*/ 4773977 h 5143500"/>
              <a:gd name="connsiteX90" fmla="*/ 1077278 w 4781135"/>
              <a:gd name="connsiteY90" fmla="*/ 4758872 h 5143500"/>
              <a:gd name="connsiteX91" fmla="*/ 1077856 w 4781135"/>
              <a:gd name="connsiteY91" fmla="*/ 4755094 h 5143500"/>
              <a:gd name="connsiteX92" fmla="*/ 1072048 w 4781135"/>
              <a:gd name="connsiteY92" fmla="*/ 4749285 h 5143500"/>
              <a:gd name="connsiteX93" fmla="*/ 1053743 w 4781135"/>
              <a:gd name="connsiteY93" fmla="*/ 4747249 h 5143500"/>
              <a:gd name="connsiteX94" fmla="*/ 1115151 w 4781135"/>
              <a:gd name="connsiteY94" fmla="*/ 4747131 h 5143500"/>
              <a:gd name="connsiteX95" fmla="*/ 1095104 w 4781135"/>
              <a:gd name="connsiteY95" fmla="*/ 4767478 h 5143500"/>
              <a:gd name="connsiteX96" fmla="*/ 1116017 w 4781135"/>
              <a:gd name="connsiteY96" fmla="*/ 4787818 h 5143500"/>
              <a:gd name="connsiteX97" fmla="*/ 1136065 w 4781135"/>
              <a:gd name="connsiteY97" fmla="*/ 4767481 h 5143500"/>
              <a:gd name="connsiteX98" fmla="*/ 1115151 w 4781135"/>
              <a:gd name="connsiteY98" fmla="*/ 4747131 h 5143500"/>
              <a:gd name="connsiteX99" fmla="*/ 0 w 4781135"/>
              <a:gd name="connsiteY99" fmla="*/ 0 h 5143500"/>
              <a:gd name="connsiteX100" fmla="*/ 3673235 w 4781135"/>
              <a:gd name="connsiteY100" fmla="*/ 0 h 5143500"/>
              <a:gd name="connsiteX101" fmla="*/ 3843349 w 4781135"/>
              <a:gd name="connsiteY101" fmla="*/ 145970 h 5143500"/>
              <a:gd name="connsiteX102" fmla="*/ 4781135 w 4781135"/>
              <a:gd name="connsiteY102" fmla="*/ 2622891 h 5143500"/>
              <a:gd name="connsiteX103" fmla="*/ 3861453 w 4781135"/>
              <a:gd name="connsiteY103" fmla="*/ 5081299 h 5143500"/>
              <a:gd name="connsiteX104" fmla="*/ 3792118 w 4781135"/>
              <a:gd name="connsiteY104" fmla="*/ 5143500 h 5143500"/>
              <a:gd name="connsiteX105" fmla="*/ 0 w 4781135"/>
              <a:gd name="connsiteY105" fmla="*/ 514350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4781135" h="5143500">
                <a:moveTo>
                  <a:pt x="351363" y="4913481"/>
                </a:moveTo>
                <a:cubicBezTo>
                  <a:pt x="339456" y="4913486"/>
                  <a:pt x="331612" y="4921037"/>
                  <a:pt x="331613" y="4933530"/>
                </a:cubicBezTo>
                <a:cubicBezTo>
                  <a:pt x="331608" y="4945734"/>
                  <a:pt x="339456" y="4953580"/>
                  <a:pt x="352237" y="4953582"/>
                </a:cubicBezTo>
                <a:cubicBezTo>
                  <a:pt x="364153" y="4953577"/>
                  <a:pt x="371990" y="4945737"/>
                  <a:pt x="371987" y="4933533"/>
                </a:cubicBezTo>
                <a:cubicBezTo>
                  <a:pt x="371995" y="4921039"/>
                  <a:pt x="364153" y="4913482"/>
                  <a:pt x="351363" y="4913481"/>
                </a:cubicBezTo>
                <a:close/>
                <a:moveTo>
                  <a:pt x="891920" y="4837319"/>
                </a:moveTo>
                <a:cubicBezTo>
                  <a:pt x="913418" y="4837319"/>
                  <a:pt x="927648" y="4851260"/>
                  <a:pt x="927648" y="4877990"/>
                </a:cubicBezTo>
                <a:cubicBezTo>
                  <a:pt x="927648" y="4904719"/>
                  <a:pt x="913418" y="4918669"/>
                  <a:pt x="893949" y="4918669"/>
                </a:cubicBezTo>
                <a:cubicBezTo>
                  <a:pt x="872451" y="4918669"/>
                  <a:pt x="858212" y="4904719"/>
                  <a:pt x="858212" y="4877990"/>
                </a:cubicBezTo>
                <a:cubicBezTo>
                  <a:pt x="858212" y="4851260"/>
                  <a:pt x="872451" y="4837319"/>
                  <a:pt x="891920" y="4837319"/>
                </a:cubicBezTo>
                <a:close/>
                <a:moveTo>
                  <a:pt x="559545" y="4837319"/>
                </a:moveTo>
                <a:cubicBezTo>
                  <a:pt x="567390" y="4837319"/>
                  <a:pt x="572909" y="4838184"/>
                  <a:pt x="579303" y="4839934"/>
                </a:cubicBezTo>
                <a:cubicBezTo>
                  <a:pt x="584244" y="4841386"/>
                  <a:pt x="586562" y="4843414"/>
                  <a:pt x="586562" y="4847771"/>
                </a:cubicBezTo>
                <a:lnTo>
                  <a:pt x="586562" y="4908209"/>
                </a:lnTo>
                <a:cubicBezTo>
                  <a:pt x="586562" y="4912564"/>
                  <a:pt x="584244" y="4914601"/>
                  <a:pt x="579303" y="4916053"/>
                </a:cubicBezTo>
                <a:cubicBezTo>
                  <a:pt x="572909" y="4917794"/>
                  <a:pt x="567390" y="4918669"/>
                  <a:pt x="559545" y="4918669"/>
                </a:cubicBezTo>
                <a:cubicBezTo>
                  <a:pt x="540950" y="4918669"/>
                  <a:pt x="523519" y="4907623"/>
                  <a:pt x="523519" y="4877990"/>
                </a:cubicBezTo>
                <a:cubicBezTo>
                  <a:pt x="523519" y="4848356"/>
                  <a:pt x="540950" y="4837319"/>
                  <a:pt x="559545" y="4837319"/>
                </a:cubicBezTo>
                <a:close/>
                <a:moveTo>
                  <a:pt x="1101680" y="4805359"/>
                </a:moveTo>
                <a:cubicBezTo>
                  <a:pt x="1098191" y="4805359"/>
                  <a:pt x="1095864" y="4807677"/>
                  <a:pt x="1095864" y="4811167"/>
                </a:cubicBezTo>
                <a:lnTo>
                  <a:pt x="1095864" y="4944812"/>
                </a:lnTo>
                <a:cubicBezTo>
                  <a:pt x="1095864" y="4948301"/>
                  <a:pt x="1098191" y="4950628"/>
                  <a:pt x="1101680" y="4950628"/>
                </a:cubicBezTo>
                <a:lnTo>
                  <a:pt x="1127823" y="4950628"/>
                </a:lnTo>
                <a:cubicBezTo>
                  <a:pt x="1131313" y="4950628"/>
                  <a:pt x="1133640" y="4948301"/>
                  <a:pt x="1133640" y="4944812"/>
                </a:cubicBezTo>
                <a:lnTo>
                  <a:pt x="1133640" y="4811167"/>
                </a:lnTo>
                <a:cubicBezTo>
                  <a:pt x="1133640" y="4807677"/>
                  <a:pt x="1131313" y="4805359"/>
                  <a:pt x="1127823" y="4805359"/>
                </a:cubicBezTo>
                <a:close/>
                <a:moveTo>
                  <a:pt x="891920" y="4802455"/>
                </a:moveTo>
                <a:cubicBezTo>
                  <a:pt x="848337" y="4802455"/>
                  <a:pt x="819859" y="4834118"/>
                  <a:pt x="819859" y="4877990"/>
                </a:cubicBezTo>
                <a:cubicBezTo>
                  <a:pt x="819859" y="4921862"/>
                  <a:pt x="848337" y="4953533"/>
                  <a:pt x="893949" y="4953533"/>
                </a:cubicBezTo>
                <a:cubicBezTo>
                  <a:pt x="937531" y="4953533"/>
                  <a:pt x="966000" y="4921862"/>
                  <a:pt x="966000" y="4877990"/>
                </a:cubicBezTo>
                <a:cubicBezTo>
                  <a:pt x="966000" y="4834118"/>
                  <a:pt x="937531" y="4802455"/>
                  <a:pt x="891920" y="4802455"/>
                </a:cubicBezTo>
                <a:close/>
                <a:moveTo>
                  <a:pt x="725443" y="4802455"/>
                </a:moveTo>
                <a:cubicBezTo>
                  <a:pt x="708301" y="4802455"/>
                  <a:pt x="688255" y="4805359"/>
                  <a:pt x="667045" y="4812907"/>
                </a:cubicBezTo>
                <a:cubicBezTo>
                  <a:pt x="662977" y="4814359"/>
                  <a:pt x="659777" y="4817849"/>
                  <a:pt x="659777" y="4824531"/>
                </a:cubicBezTo>
                <a:lnTo>
                  <a:pt x="659777" y="4944812"/>
                </a:lnTo>
                <a:cubicBezTo>
                  <a:pt x="659777" y="4948301"/>
                  <a:pt x="662103" y="4950628"/>
                  <a:pt x="665593" y="4950628"/>
                </a:cubicBezTo>
                <a:lnTo>
                  <a:pt x="691736" y="4950628"/>
                </a:lnTo>
                <a:cubicBezTo>
                  <a:pt x="695225" y="4950628"/>
                  <a:pt x="697552" y="4948301"/>
                  <a:pt x="697552" y="4944812"/>
                </a:cubicBezTo>
                <a:lnTo>
                  <a:pt x="697552" y="4847194"/>
                </a:lnTo>
                <a:cubicBezTo>
                  <a:pt x="697552" y="4842838"/>
                  <a:pt x="699870" y="4840800"/>
                  <a:pt x="704522" y="4839636"/>
                </a:cubicBezTo>
                <a:cubicBezTo>
                  <a:pt x="712079" y="4837896"/>
                  <a:pt x="717012" y="4837319"/>
                  <a:pt x="726020" y="4837319"/>
                </a:cubicBezTo>
                <a:cubicBezTo>
                  <a:pt x="741711" y="4837319"/>
                  <a:pt x="754202" y="4844578"/>
                  <a:pt x="754202" y="4862009"/>
                </a:cubicBezTo>
                <a:lnTo>
                  <a:pt x="754202" y="4944812"/>
                </a:lnTo>
                <a:cubicBezTo>
                  <a:pt x="754202" y="4948301"/>
                  <a:pt x="756528" y="4950628"/>
                  <a:pt x="760018" y="4950628"/>
                </a:cubicBezTo>
                <a:lnTo>
                  <a:pt x="786160" y="4950628"/>
                </a:lnTo>
                <a:cubicBezTo>
                  <a:pt x="789650" y="4950628"/>
                  <a:pt x="791976" y="4948301"/>
                  <a:pt x="791976" y="4944812"/>
                </a:cubicBezTo>
                <a:lnTo>
                  <a:pt x="791976" y="4857068"/>
                </a:lnTo>
                <a:cubicBezTo>
                  <a:pt x="791976" y="4821627"/>
                  <a:pt x="770181" y="4802455"/>
                  <a:pt x="725443" y="4802455"/>
                </a:cubicBezTo>
                <a:close/>
                <a:moveTo>
                  <a:pt x="559834" y="4802455"/>
                </a:moveTo>
                <a:cubicBezTo>
                  <a:pt x="515971" y="4802455"/>
                  <a:pt x="485166" y="4831799"/>
                  <a:pt x="485166" y="4877990"/>
                </a:cubicBezTo>
                <a:cubicBezTo>
                  <a:pt x="485166" y="4924766"/>
                  <a:pt x="511896" y="4953533"/>
                  <a:pt x="559256" y="4953533"/>
                </a:cubicBezTo>
                <a:cubicBezTo>
                  <a:pt x="578427" y="4953533"/>
                  <a:pt x="597022" y="4950331"/>
                  <a:pt x="617068" y="4941908"/>
                </a:cubicBezTo>
                <a:cubicBezTo>
                  <a:pt x="621722" y="4939879"/>
                  <a:pt x="624336" y="4936678"/>
                  <a:pt x="624336" y="4930284"/>
                </a:cubicBezTo>
                <a:lnTo>
                  <a:pt x="624336" y="4824821"/>
                </a:lnTo>
                <a:cubicBezTo>
                  <a:pt x="624336" y="4818138"/>
                  <a:pt x="621722" y="4814946"/>
                  <a:pt x="617068" y="4813204"/>
                </a:cubicBezTo>
                <a:cubicBezTo>
                  <a:pt x="597897" y="4805936"/>
                  <a:pt x="579879" y="4802455"/>
                  <a:pt x="559834" y="4802455"/>
                </a:cubicBezTo>
                <a:close/>
                <a:moveTo>
                  <a:pt x="398011" y="4801292"/>
                </a:moveTo>
                <a:cubicBezTo>
                  <a:pt x="359080" y="4801292"/>
                  <a:pt x="334092" y="4822205"/>
                  <a:pt x="334092" y="4853587"/>
                </a:cubicBezTo>
                <a:cubicBezTo>
                  <a:pt x="334092" y="4915179"/>
                  <a:pt x="427643" y="4891337"/>
                  <a:pt x="427643" y="4934063"/>
                </a:cubicBezTo>
                <a:cubicBezTo>
                  <a:pt x="427643" y="4938419"/>
                  <a:pt x="427065" y="4941033"/>
                  <a:pt x="425903" y="4944812"/>
                </a:cubicBezTo>
                <a:cubicBezTo>
                  <a:pt x="425613" y="4945398"/>
                  <a:pt x="425613" y="4945975"/>
                  <a:pt x="425613" y="4946561"/>
                </a:cubicBezTo>
                <a:cubicBezTo>
                  <a:pt x="425613" y="4948879"/>
                  <a:pt x="427065" y="4950628"/>
                  <a:pt x="429969" y="4950628"/>
                </a:cubicBezTo>
                <a:lnTo>
                  <a:pt x="456121" y="4950628"/>
                </a:lnTo>
                <a:cubicBezTo>
                  <a:pt x="460476" y="4950628"/>
                  <a:pt x="462216" y="4949176"/>
                  <a:pt x="463668" y="4944812"/>
                </a:cubicBezTo>
                <a:cubicBezTo>
                  <a:pt x="465418" y="4939879"/>
                  <a:pt x="465994" y="4933196"/>
                  <a:pt x="465994" y="4928255"/>
                </a:cubicBezTo>
                <a:cubicBezTo>
                  <a:pt x="465994" y="4862299"/>
                  <a:pt x="372445" y="4878177"/>
                  <a:pt x="372445" y="4850972"/>
                </a:cubicBezTo>
                <a:cubicBezTo>
                  <a:pt x="372445" y="4842074"/>
                  <a:pt x="381454" y="4836444"/>
                  <a:pt x="396847" y="4836444"/>
                </a:cubicBezTo>
                <a:cubicBezTo>
                  <a:pt x="411664" y="4836444"/>
                  <a:pt x="425903" y="4841386"/>
                  <a:pt x="440718" y="4849520"/>
                </a:cubicBezTo>
                <a:cubicBezTo>
                  <a:pt x="442170" y="4850386"/>
                  <a:pt x="443622" y="4850684"/>
                  <a:pt x="445074" y="4850684"/>
                </a:cubicBezTo>
                <a:cubicBezTo>
                  <a:pt x="447689" y="4850684"/>
                  <a:pt x="450305" y="4849231"/>
                  <a:pt x="451467" y="4846616"/>
                </a:cubicBezTo>
                <a:lnTo>
                  <a:pt x="460476" y="4827435"/>
                </a:lnTo>
                <a:cubicBezTo>
                  <a:pt x="461317" y="4825652"/>
                  <a:pt x="461639" y="4823954"/>
                  <a:pt x="461639" y="4822502"/>
                </a:cubicBezTo>
                <a:cubicBezTo>
                  <a:pt x="461639" y="4820176"/>
                  <a:pt x="460485" y="4817858"/>
                  <a:pt x="458150" y="4816686"/>
                </a:cubicBezTo>
                <a:cubicBezTo>
                  <a:pt x="440141" y="4806226"/>
                  <a:pt x="418635" y="4801292"/>
                  <a:pt x="398011" y="4801292"/>
                </a:cubicBezTo>
                <a:close/>
                <a:moveTo>
                  <a:pt x="1053743" y="4747249"/>
                </a:moveTo>
                <a:cubicBezTo>
                  <a:pt x="1017716" y="4747249"/>
                  <a:pt x="994181" y="4766420"/>
                  <a:pt x="994181" y="4808264"/>
                </a:cubicBezTo>
                <a:lnTo>
                  <a:pt x="994181" y="4944812"/>
                </a:lnTo>
                <a:cubicBezTo>
                  <a:pt x="994181" y="4948301"/>
                  <a:pt x="996508" y="4950628"/>
                  <a:pt x="999997" y="4950628"/>
                </a:cubicBezTo>
                <a:lnTo>
                  <a:pt x="1025851" y="4950628"/>
                </a:lnTo>
                <a:cubicBezTo>
                  <a:pt x="1029340" y="4950628"/>
                  <a:pt x="1031659" y="4948301"/>
                  <a:pt x="1031659" y="4944812"/>
                </a:cubicBezTo>
                <a:lnTo>
                  <a:pt x="1031659" y="4837319"/>
                </a:lnTo>
                <a:lnTo>
                  <a:pt x="1068558" y="4837319"/>
                </a:lnTo>
                <a:cubicBezTo>
                  <a:pt x="1072338" y="4837319"/>
                  <a:pt x="1074366" y="4834992"/>
                  <a:pt x="1074366" y="4831502"/>
                </a:cubicBezTo>
                <a:lnTo>
                  <a:pt x="1074366" y="4811456"/>
                </a:lnTo>
                <a:cubicBezTo>
                  <a:pt x="1074366" y="4807677"/>
                  <a:pt x="1072338" y="4805359"/>
                  <a:pt x="1068558" y="4805359"/>
                </a:cubicBezTo>
                <a:lnTo>
                  <a:pt x="1031659" y="4805359"/>
                </a:lnTo>
                <a:lnTo>
                  <a:pt x="1031659" y="4802158"/>
                </a:lnTo>
                <a:cubicBezTo>
                  <a:pt x="1031659" y="4786179"/>
                  <a:pt x="1038637" y="4778045"/>
                  <a:pt x="1054617" y="4778045"/>
                </a:cubicBezTo>
                <a:cubicBezTo>
                  <a:pt x="1060425" y="4778045"/>
                  <a:pt x="1066682" y="4779497"/>
                  <a:pt x="1068848" y="4779497"/>
                </a:cubicBezTo>
                <a:cubicBezTo>
                  <a:pt x="1072338" y="4779497"/>
                  <a:pt x="1073790" y="4777467"/>
                  <a:pt x="1074366" y="4773977"/>
                </a:cubicBezTo>
                <a:lnTo>
                  <a:pt x="1077278" y="4758872"/>
                </a:lnTo>
                <a:cubicBezTo>
                  <a:pt x="1077533" y="4757531"/>
                  <a:pt x="1077856" y="4756351"/>
                  <a:pt x="1077856" y="4755094"/>
                </a:cubicBezTo>
                <a:cubicBezTo>
                  <a:pt x="1077856" y="4751868"/>
                  <a:pt x="1076116" y="4750152"/>
                  <a:pt x="1072048" y="4749285"/>
                </a:cubicBezTo>
                <a:cubicBezTo>
                  <a:pt x="1066232" y="4747834"/>
                  <a:pt x="1059941" y="4747249"/>
                  <a:pt x="1053743" y="4747249"/>
                </a:cubicBezTo>
                <a:close/>
                <a:moveTo>
                  <a:pt x="1115151" y="4747131"/>
                </a:moveTo>
                <a:cubicBezTo>
                  <a:pt x="1102947" y="4747139"/>
                  <a:pt x="1095102" y="4754688"/>
                  <a:pt x="1095104" y="4767478"/>
                </a:cubicBezTo>
                <a:cubicBezTo>
                  <a:pt x="1095101" y="4779971"/>
                  <a:pt x="1102947" y="4787811"/>
                  <a:pt x="1116017" y="4787818"/>
                </a:cubicBezTo>
                <a:cubicBezTo>
                  <a:pt x="1127932" y="4787817"/>
                  <a:pt x="1136070" y="4779974"/>
                  <a:pt x="1136065" y="4767481"/>
                </a:cubicBezTo>
                <a:cubicBezTo>
                  <a:pt x="1136070" y="4754690"/>
                  <a:pt x="1127932" y="4747137"/>
                  <a:pt x="1115151" y="4747131"/>
                </a:cubicBezTo>
                <a:close/>
                <a:moveTo>
                  <a:pt x="0" y="0"/>
                </a:moveTo>
                <a:lnTo>
                  <a:pt x="3673235" y="0"/>
                </a:lnTo>
                <a:lnTo>
                  <a:pt x="3843349" y="145970"/>
                </a:lnTo>
                <a:cubicBezTo>
                  <a:pt x="4444478" y="723140"/>
                  <a:pt x="4781135" y="1564827"/>
                  <a:pt x="4781135" y="2622891"/>
                </a:cubicBezTo>
                <a:cubicBezTo>
                  <a:pt x="4781257" y="3656845"/>
                  <a:pt x="4444586" y="4498301"/>
                  <a:pt x="3861453" y="5081299"/>
                </a:cubicBezTo>
                <a:lnTo>
                  <a:pt x="3792118" y="5143500"/>
                </a:lnTo>
                <a:lnTo>
                  <a:pt x="0" y="5143500"/>
                </a:lnTo>
                <a:close/>
              </a:path>
            </a:pathLst>
          </a:custGeom>
        </p:spPr>
        <p:txBody>
          <a:bodyPr wrap="square">
            <a:noAutofit/>
          </a:bodyPr>
          <a:lstStyle>
            <a:lvl1pPr>
              <a:defRPr>
                <a:noFill/>
              </a:defRPr>
            </a:lvl1pPr>
          </a:lstStyle>
          <a:p>
            <a:r>
              <a:rPr lang="fr-FR" noProof="0"/>
              <a:t>Cliquez sur l'icône pour ajouter une image</a:t>
            </a:r>
            <a:endParaRPr lang="en-US" noProof="0"/>
          </a:p>
        </p:txBody>
      </p:sp>
      <p:sp>
        <p:nvSpPr>
          <p:cNvPr id="4" name="Footer Placeholder 3">
            <a:extLst>
              <a:ext uri="{FF2B5EF4-FFF2-40B4-BE49-F238E27FC236}">
                <a16:creationId xmlns:a16="http://schemas.microsoft.com/office/drawing/2014/main" id="{74756A9A-1C31-472F-A3FD-57B8847D3DDF}"/>
              </a:ext>
            </a:extLst>
          </p:cNvPr>
          <p:cNvSpPr>
            <a:spLocks noGrp="1"/>
          </p:cNvSpPr>
          <p:nvPr>
            <p:ph type="ftr" sz="quarter" idx="28"/>
          </p:nvPr>
        </p:nvSpPr>
        <p:spPr/>
        <p:txBody>
          <a:bodyPr/>
          <a:lstStyle>
            <a:lvl1pPr>
              <a:defRPr>
                <a:solidFill>
                  <a:schemeClr val="bg1"/>
                </a:solidFill>
              </a:defRPr>
            </a:lvl1pPr>
          </a:lstStyle>
          <a:p>
            <a:endParaRPr lang="en-US" dirty="0"/>
          </a:p>
        </p:txBody>
      </p:sp>
      <p:sp>
        <p:nvSpPr>
          <p:cNvPr id="5" name="Slide Number Placeholder 4">
            <a:extLst>
              <a:ext uri="{FF2B5EF4-FFF2-40B4-BE49-F238E27FC236}">
                <a16:creationId xmlns:a16="http://schemas.microsoft.com/office/drawing/2014/main" id="{91F75A8E-9B4D-4945-8290-CDFE7FD9EC56}"/>
              </a:ext>
            </a:extLst>
          </p:cNvPr>
          <p:cNvSpPr>
            <a:spLocks noGrp="1"/>
          </p:cNvSpPr>
          <p:nvPr>
            <p:ph type="sldNum" sz="quarter" idx="29"/>
          </p:nvPr>
        </p:nvSpPr>
        <p:spPr/>
        <p:txBody>
          <a:bodyPr/>
          <a:lstStyle>
            <a:lvl1pPr>
              <a:defRPr>
                <a:solidFill>
                  <a:schemeClr val="bg1"/>
                </a:solidFill>
              </a:defRPr>
            </a:lvl1pPr>
          </a:lstStyle>
          <a:p>
            <a:fld id="{6B54B0F7-55DD-40D6-B7F4-70B586885C0B}" type="slidenum">
              <a:rPr lang="en-US" smtClean="0"/>
              <a:pPr/>
              <a:t>‹N°›</a:t>
            </a:fld>
            <a:endParaRPr lang="en-US" dirty="0"/>
          </a:p>
        </p:txBody>
      </p:sp>
    </p:spTree>
    <p:extLst>
      <p:ext uri="{BB962C8B-B14F-4D97-AF65-F5344CB8AC3E}">
        <p14:creationId xmlns:p14="http://schemas.microsoft.com/office/powerpoint/2010/main" val="28980390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Text over Image (White logo)">
    <p:bg>
      <p:bgPr>
        <a:solidFill>
          <a:schemeClr val="accent1"/>
        </a:solidFill>
        <a:effectLst/>
      </p:bgPr>
    </p:bg>
    <p:spTree>
      <p:nvGrpSpPr>
        <p:cNvPr id="1" name=""/>
        <p:cNvGrpSpPr/>
        <p:nvPr/>
      </p:nvGrpSpPr>
      <p:grpSpPr>
        <a:xfrm>
          <a:off x="0" y="0"/>
          <a:ext cx="0" cy="0"/>
          <a:chOff x="0" y="0"/>
          <a:chExt cx="0" cy="0"/>
        </a:xfrm>
      </p:grpSpPr>
      <p:sp>
        <p:nvSpPr>
          <p:cNvPr id="9" name="Espace réservé du texte 5">
            <a:extLst>
              <a:ext uri="{FF2B5EF4-FFF2-40B4-BE49-F238E27FC236}">
                <a16:creationId xmlns:a16="http://schemas.microsoft.com/office/drawing/2014/main" id="{0B90B88F-38E1-44C8-9D6F-1A9BFFE001D7}"/>
              </a:ext>
            </a:extLst>
          </p:cNvPr>
          <p:cNvSpPr>
            <a:spLocks noGrp="1"/>
          </p:cNvSpPr>
          <p:nvPr>
            <p:ph type="body" sz="quarter" idx="24"/>
          </p:nvPr>
        </p:nvSpPr>
        <p:spPr>
          <a:xfrm>
            <a:off x="6778558" y="2864756"/>
            <a:ext cx="4949741" cy="1399251"/>
          </a:xfrm>
        </p:spPr>
        <p:txBody>
          <a:bodyPr anchor="t">
            <a:noAutofit/>
          </a:bodyPr>
          <a:lstStyle>
            <a:lvl1pPr algn="l">
              <a:lnSpc>
                <a:spcPct val="96000"/>
              </a:lnSpc>
              <a:spcAft>
                <a:spcPts val="1333"/>
              </a:spcAft>
              <a:defRPr lang="fr-FR" sz="4800" b="0" i="1" kern="1200" dirty="0" err="1" smtClean="0">
                <a:solidFill>
                  <a:schemeClr val="bg2"/>
                </a:solidFill>
                <a:effectLst>
                  <a:outerShdw blurRad="127000" sx="102000" sy="102000" algn="ctr" rotWithShape="0">
                    <a:prstClr val="black">
                      <a:alpha val="25000"/>
                    </a:prstClr>
                  </a:outerShdw>
                </a:effectLst>
                <a:latin typeface="Georgia" panose="02040502050405020303" pitchFamily="18" charset="0"/>
                <a:ea typeface="Verdana" panose="020B0604030504040204" pitchFamily="34" charset="0"/>
                <a:cs typeface="Georgia" panose="02040502050405020303" pitchFamily="18" charset="0"/>
              </a:defRPr>
            </a:lvl1pPr>
            <a:lvl2pPr marL="0" indent="0" algn="l">
              <a:lnSpc>
                <a:spcPct val="90000"/>
              </a:lnSpc>
              <a:buFont typeface="Arial" panose="020B0604020202020204" pitchFamily="34" charset="0"/>
              <a:buNone/>
              <a:defRPr lang="en-US" sz="4800" b="0" i="1" kern="1200" noProof="0" dirty="0">
                <a:solidFill>
                  <a:schemeClr val="bg1"/>
                </a:solidFill>
                <a:effectLst>
                  <a:outerShdw blurRad="127000" sx="105000" sy="105000" algn="ctr" rotWithShape="0">
                    <a:prstClr val="black">
                      <a:alpha val="9957"/>
                    </a:prstClr>
                  </a:outerShdw>
                </a:effectLst>
                <a:latin typeface="Georgia" panose="02040502050405020303" pitchFamily="18" charset="0"/>
                <a:ea typeface="Verdana" panose="020B0604030504040204" pitchFamily="34" charset="0"/>
                <a:cs typeface="Verdana" panose="020B0604030504040204" pitchFamily="34" charset="0"/>
              </a:defRPr>
            </a:lvl2pPr>
            <a:lvl3pPr algn="l">
              <a:lnSpc>
                <a:spcPct val="100000"/>
              </a:lnSpc>
              <a:spcBef>
                <a:spcPts val="1333"/>
              </a:spcBef>
              <a:defRPr sz="1867">
                <a:solidFill>
                  <a:schemeClr val="bg1"/>
                </a:solidFill>
                <a:effectLst>
                  <a:outerShdw blurRad="127000" sx="102000" sy="102000" algn="ctr" rotWithShape="0">
                    <a:prstClr val="black">
                      <a:alpha val="25000"/>
                    </a:prstClr>
                  </a:outerShdw>
                </a:effectLst>
              </a:defRPr>
            </a:lvl3pPr>
          </a:lstStyle>
          <a:p>
            <a:pPr marL="761981" lvl="0" indent="-761981" algn="l" defTabSz="914377" rtl="0" eaLnBrk="1" latinLnBrk="0" hangingPunct="1">
              <a:lnSpc>
                <a:spcPct val="90000"/>
              </a:lnSpc>
              <a:spcBef>
                <a:spcPts val="0"/>
              </a:spcBef>
            </a:pPr>
            <a:r>
              <a:rPr lang="fr-FR" noProof="0"/>
              <a:t>Cliquez pour modifier les styles du texte du masque</a:t>
            </a:r>
          </a:p>
        </p:txBody>
      </p:sp>
      <p:sp>
        <p:nvSpPr>
          <p:cNvPr id="12" name="Espace réservé du texte 5">
            <a:extLst>
              <a:ext uri="{FF2B5EF4-FFF2-40B4-BE49-F238E27FC236}">
                <a16:creationId xmlns:a16="http://schemas.microsoft.com/office/drawing/2014/main" id="{9F6585BF-F3F3-4500-9CFA-EF0D9041ED53}"/>
              </a:ext>
            </a:extLst>
          </p:cNvPr>
          <p:cNvSpPr>
            <a:spLocks noGrp="1"/>
          </p:cNvSpPr>
          <p:nvPr>
            <p:ph type="body" sz="quarter" idx="25"/>
          </p:nvPr>
        </p:nvSpPr>
        <p:spPr>
          <a:xfrm>
            <a:off x="6778558" y="4395893"/>
            <a:ext cx="4949741" cy="710532"/>
          </a:xfrm>
        </p:spPr>
        <p:txBody>
          <a:bodyPr anchor="t">
            <a:noAutofit/>
          </a:bodyPr>
          <a:lstStyle>
            <a:lvl1pPr algn="l">
              <a:lnSpc>
                <a:spcPct val="96000"/>
              </a:lnSpc>
              <a:spcAft>
                <a:spcPts val="1333"/>
              </a:spcAft>
              <a:defRPr lang="fr-FR" sz="1867" b="0" i="0" kern="1200" dirty="0" err="1" smtClean="0">
                <a:solidFill>
                  <a:schemeClr val="bg2"/>
                </a:solidFill>
                <a:effectLst>
                  <a:outerShdw blurRad="127000" sx="102000" sy="102000" algn="ctr" rotWithShape="0">
                    <a:prstClr val="black">
                      <a:alpha val="25000"/>
                    </a:prstClr>
                  </a:outerShdw>
                </a:effectLst>
                <a:latin typeface="+mj-lt"/>
                <a:ea typeface="Verdana" panose="020B0604030504040204" pitchFamily="34" charset="0"/>
                <a:cs typeface="Georgia" panose="02040502050405020303" pitchFamily="18" charset="0"/>
              </a:defRPr>
            </a:lvl1pPr>
            <a:lvl2pPr algn="l">
              <a:lnSpc>
                <a:spcPct val="90000"/>
              </a:lnSpc>
              <a:defRPr lang="en-US" sz="1867" b="0" i="0" kern="1200" noProof="0" dirty="0">
                <a:solidFill>
                  <a:schemeClr val="bg1"/>
                </a:solidFill>
                <a:effectLst>
                  <a:outerShdw blurRad="127000" sx="105000" sy="105000" algn="ctr" rotWithShape="0">
                    <a:prstClr val="black">
                      <a:alpha val="9957"/>
                    </a:prstClr>
                  </a:outerShdw>
                </a:effectLst>
                <a:latin typeface="+mj-lt"/>
                <a:ea typeface="Verdana" panose="020B0604030504040204" pitchFamily="34" charset="0"/>
                <a:cs typeface="Verdana" panose="020B0604030504040204" pitchFamily="34" charset="0"/>
              </a:defRPr>
            </a:lvl2pPr>
            <a:lvl3pPr algn="l">
              <a:lnSpc>
                <a:spcPct val="100000"/>
              </a:lnSpc>
              <a:spcBef>
                <a:spcPts val="1333"/>
              </a:spcBef>
              <a:defRPr lang="en-US" sz="1867" b="0" i="0" kern="1200" noProof="0" dirty="0">
                <a:solidFill>
                  <a:schemeClr val="bg1"/>
                </a:solidFill>
                <a:effectLst>
                  <a:outerShdw blurRad="127000" sx="105000" sy="105000" algn="ctr" rotWithShape="0">
                    <a:prstClr val="black">
                      <a:alpha val="9957"/>
                    </a:prstClr>
                  </a:outerShdw>
                </a:effectLst>
                <a:latin typeface="Verdana" panose="020B0604030504040204" pitchFamily="34" charset="0"/>
                <a:ea typeface="Verdana" panose="020B0604030504040204" pitchFamily="34" charset="0"/>
                <a:cs typeface="Verdana" panose="020B0604030504040204" pitchFamily="34" charset="0"/>
              </a:defRPr>
            </a:lvl3pPr>
          </a:lstStyle>
          <a:p>
            <a:pPr marL="0" lvl="0" indent="0" algn="l" defTabSz="914377" rtl="0" eaLnBrk="1" latinLnBrk="0" hangingPunct="1">
              <a:lnSpc>
                <a:spcPct val="100000"/>
              </a:lnSpc>
              <a:spcBef>
                <a:spcPts val="1333"/>
              </a:spcBef>
              <a:buFont typeface="Arial" panose="020B0604020202020204" pitchFamily="34" charset="0"/>
              <a:buNone/>
            </a:pPr>
            <a:r>
              <a:rPr lang="fr-FR" noProof="0"/>
              <a:t>Cliquez pour modifier les styles du texte du masque</a:t>
            </a:r>
          </a:p>
        </p:txBody>
      </p:sp>
      <p:sp>
        <p:nvSpPr>
          <p:cNvPr id="13" name="Espace réservé du texte 5">
            <a:extLst>
              <a:ext uri="{FF2B5EF4-FFF2-40B4-BE49-F238E27FC236}">
                <a16:creationId xmlns:a16="http://schemas.microsoft.com/office/drawing/2014/main" id="{FB220A98-FE22-4FE9-AB26-E269403DC28C}"/>
              </a:ext>
            </a:extLst>
          </p:cNvPr>
          <p:cNvSpPr>
            <a:spLocks noGrp="1"/>
          </p:cNvSpPr>
          <p:nvPr>
            <p:ph type="body" sz="quarter" idx="26"/>
          </p:nvPr>
        </p:nvSpPr>
        <p:spPr>
          <a:xfrm>
            <a:off x="6778558" y="1792928"/>
            <a:ext cx="4949741" cy="939945"/>
          </a:xfrm>
        </p:spPr>
        <p:txBody>
          <a:bodyPr anchor="b">
            <a:noAutofit/>
          </a:bodyPr>
          <a:lstStyle>
            <a:lvl1pPr algn="l">
              <a:lnSpc>
                <a:spcPct val="96000"/>
              </a:lnSpc>
              <a:spcAft>
                <a:spcPts val="1333"/>
              </a:spcAft>
              <a:defRPr lang="fr-FR" sz="2933" b="0" i="0" kern="1200" dirty="0" err="1" smtClean="0">
                <a:solidFill>
                  <a:schemeClr val="bg2"/>
                </a:solidFill>
                <a:effectLst>
                  <a:outerShdw blurRad="127000" sx="102000" sy="102000" algn="ctr" rotWithShape="0">
                    <a:prstClr val="black">
                      <a:alpha val="25000"/>
                    </a:prstClr>
                  </a:outerShdw>
                </a:effectLst>
                <a:latin typeface="Verdana" panose="020B0604030504040204" pitchFamily="34" charset="0"/>
                <a:ea typeface="Verdana" panose="020B0604030504040204" pitchFamily="34" charset="0"/>
                <a:cs typeface="Verdana" panose="020B0604030504040204" pitchFamily="34" charset="0"/>
              </a:defRPr>
            </a:lvl1pPr>
            <a:lvl2pPr algn="l">
              <a:lnSpc>
                <a:spcPct val="90000"/>
              </a:lnSpc>
              <a:defRPr sz="4800" b="0" i="1">
                <a:solidFill>
                  <a:schemeClr val="bg1"/>
                </a:solidFill>
                <a:effectLst>
                  <a:outerShdw blurRad="127000" sx="102000" sy="102000" algn="ctr" rotWithShape="0">
                    <a:prstClr val="black">
                      <a:alpha val="25000"/>
                    </a:prstClr>
                  </a:outerShdw>
                </a:effectLst>
                <a:latin typeface="Georgia" panose="02040502050405020303" pitchFamily="18" charset="0"/>
                <a:ea typeface="Verdana" panose="020B0604030504040204" pitchFamily="34" charset="0"/>
                <a:cs typeface="Verdana" panose="020B0604030504040204" pitchFamily="34" charset="0"/>
              </a:defRPr>
            </a:lvl2pPr>
            <a:lvl3pPr algn="l">
              <a:lnSpc>
                <a:spcPct val="100000"/>
              </a:lnSpc>
              <a:spcBef>
                <a:spcPts val="1333"/>
              </a:spcBef>
              <a:defRPr sz="1867">
                <a:solidFill>
                  <a:schemeClr val="bg1"/>
                </a:solidFill>
                <a:effectLst>
                  <a:outerShdw blurRad="127000" sx="102000" sy="102000" algn="ctr" rotWithShape="0">
                    <a:prstClr val="black">
                      <a:alpha val="25000"/>
                    </a:prstClr>
                  </a:outerShdw>
                </a:effectLst>
              </a:defRPr>
            </a:lvl3pPr>
          </a:lstStyle>
          <a:p>
            <a:pPr lvl="0"/>
            <a:r>
              <a:rPr lang="fr-FR" noProof="0"/>
              <a:t>Cliquez pour modifier les styles du texte du masque</a:t>
            </a:r>
          </a:p>
        </p:txBody>
      </p:sp>
      <p:sp>
        <p:nvSpPr>
          <p:cNvPr id="19" name="Picture Placeholder 18">
            <a:extLst>
              <a:ext uri="{FF2B5EF4-FFF2-40B4-BE49-F238E27FC236}">
                <a16:creationId xmlns:a16="http://schemas.microsoft.com/office/drawing/2014/main" id="{6C677BCD-ED1F-4B13-88E6-B887B5050526}"/>
              </a:ext>
            </a:extLst>
          </p:cNvPr>
          <p:cNvSpPr>
            <a:spLocks noGrp="1"/>
          </p:cNvSpPr>
          <p:nvPr>
            <p:ph type="pic" sz="quarter" idx="17"/>
          </p:nvPr>
        </p:nvSpPr>
        <p:spPr>
          <a:xfrm>
            <a:off x="2" y="0"/>
            <a:ext cx="6374847" cy="6858000"/>
          </a:xfrm>
          <a:custGeom>
            <a:avLst/>
            <a:gdLst>
              <a:gd name="connsiteX0" fmla="*/ 351363 w 4781135"/>
              <a:gd name="connsiteY0" fmla="*/ 4913481 h 5143500"/>
              <a:gd name="connsiteX1" fmla="*/ 331613 w 4781135"/>
              <a:gd name="connsiteY1" fmla="*/ 4933530 h 5143500"/>
              <a:gd name="connsiteX2" fmla="*/ 352237 w 4781135"/>
              <a:gd name="connsiteY2" fmla="*/ 4953582 h 5143500"/>
              <a:gd name="connsiteX3" fmla="*/ 371987 w 4781135"/>
              <a:gd name="connsiteY3" fmla="*/ 4933533 h 5143500"/>
              <a:gd name="connsiteX4" fmla="*/ 351363 w 4781135"/>
              <a:gd name="connsiteY4" fmla="*/ 4913481 h 5143500"/>
              <a:gd name="connsiteX5" fmla="*/ 891920 w 4781135"/>
              <a:gd name="connsiteY5" fmla="*/ 4837319 h 5143500"/>
              <a:gd name="connsiteX6" fmla="*/ 927648 w 4781135"/>
              <a:gd name="connsiteY6" fmla="*/ 4877990 h 5143500"/>
              <a:gd name="connsiteX7" fmla="*/ 893949 w 4781135"/>
              <a:gd name="connsiteY7" fmla="*/ 4918669 h 5143500"/>
              <a:gd name="connsiteX8" fmla="*/ 858212 w 4781135"/>
              <a:gd name="connsiteY8" fmla="*/ 4877990 h 5143500"/>
              <a:gd name="connsiteX9" fmla="*/ 891920 w 4781135"/>
              <a:gd name="connsiteY9" fmla="*/ 4837319 h 5143500"/>
              <a:gd name="connsiteX10" fmla="*/ 559545 w 4781135"/>
              <a:gd name="connsiteY10" fmla="*/ 4837319 h 5143500"/>
              <a:gd name="connsiteX11" fmla="*/ 579303 w 4781135"/>
              <a:gd name="connsiteY11" fmla="*/ 4839934 h 5143500"/>
              <a:gd name="connsiteX12" fmla="*/ 586562 w 4781135"/>
              <a:gd name="connsiteY12" fmla="*/ 4847771 h 5143500"/>
              <a:gd name="connsiteX13" fmla="*/ 586562 w 4781135"/>
              <a:gd name="connsiteY13" fmla="*/ 4908209 h 5143500"/>
              <a:gd name="connsiteX14" fmla="*/ 579303 w 4781135"/>
              <a:gd name="connsiteY14" fmla="*/ 4916053 h 5143500"/>
              <a:gd name="connsiteX15" fmla="*/ 559545 w 4781135"/>
              <a:gd name="connsiteY15" fmla="*/ 4918669 h 5143500"/>
              <a:gd name="connsiteX16" fmla="*/ 523519 w 4781135"/>
              <a:gd name="connsiteY16" fmla="*/ 4877990 h 5143500"/>
              <a:gd name="connsiteX17" fmla="*/ 559545 w 4781135"/>
              <a:gd name="connsiteY17" fmla="*/ 4837319 h 5143500"/>
              <a:gd name="connsiteX18" fmla="*/ 1101680 w 4781135"/>
              <a:gd name="connsiteY18" fmla="*/ 4805359 h 5143500"/>
              <a:gd name="connsiteX19" fmla="*/ 1095864 w 4781135"/>
              <a:gd name="connsiteY19" fmla="*/ 4811167 h 5143500"/>
              <a:gd name="connsiteX20" fmla="*/ 1095864 w 4781135"/>
              <a:gd name="connsiteY20" fmla="*/ 4944812 h 5143500"/>
              <a:gd name="connsiteX21" fmla="*/ 1101680 w 4781135"/>
              <a:gd name="connsiteY21" fmla="*/ 4950628 h 5143500"/>
              <a:gd name="connsiteX22" fmla="*/ 1127823 w 4781135"/>
              <a:gd name="connsiteY22" fmla="*/ 4950628 h 5143500"/>
              <a:gd name="connsiteX23" fmla="*/ 1133640 w 4781135"/>
              <a:gd name="connsiteY23" fmla="*/ 4944812 h 5143500"/>
              <a:gd name="connsiteX24" fmla="*/ 1133640 w 4781135"/>
              <a:gd name="connsiteY24" fmla="*/ 4811167 h 5143500"/>
              <a:gd name="connsiteX25" fmla="*/ 1127823 w 4781135"/>
              <a:gd name="connsiteY25" fmla="*/ 4805359 h 5143500"/>
              <a:gd name="connsiteX26" fmla="*/ 891920 w 4781135"/>
              <a:gd name="connsiteY26" fmla="*/ 4802455 h 5143500"/>
              <a:gd name="connsiteX27" fmla="*/ 819859 w 4781135"/>
              <a:gd name="connsiteY27" fmla="*/ 4877990 h 5143500"/>
              <a:gd name="connsiteX28" fmla="*/ 893949 w 4781135"/>
              <a:gd name="connsiteY28" fmla="*/ 4953533 h 5143500"/>
              <a:gd name="connsiteX29" fmla="*/ 966000 w 4781135"/>
              <a:gd name="connsiteY29" fmla="*/ 4877990 h 5143500"/>
              <a:gd name="connsiteX30" fmla="*/ 891920 w 4781135"/>
              <a:gd name="connsiteY30" fmla="*/ 4802455 h 5143500"/>
              <a:gd name="connsiteX31" fmla="*/ 725443 w 4781135"/>
              <a:gd name="connsiteY31" fmla="*/ 4802455 h 5143500"/>
              <a:gd name="connsiteX32" fmla="*/ 667045 w 4781135"/>
              <a:gd name="connsiteY32" fmla="*/ 4812907 h 5143500"/>
              <a:gd name="connsiteX33" fmla="*/ 659777 w 4781135"/>
              <a:gd name="connsiteY33" fmla="*/ 4824531 h 5143500"/>
              <a:gd name="connsiteX34" fmla="*/ 659777 w 4781135"/>
              <a:gd name="connsiteY34" fmla="*/ 4944812 h 5143500"/>
              <a:gd name="connsiteX35" fmla="*/ 665593 w 4781135"/>
              <a:gd name="connsiteY35" fmla="*/ 4950628 h 5143500"/>
              <a:gd name="connsiteX36" fmla="*/ 691736 w 4781135"/>
              <a:gd name="connsiteY36" fmla="*/ 4950628 h 5143500"/>
              <a:gd name="connsiteX37" fmla="*/ 697552 w 4781135"/>
              <a:gd name="connsiteY37" fmla="*/ 4944812 h 5143500"/>
              <a:gd name="connsiteX38" fmla="*/ 697552 w 4781135"/>
              <a:gd name="connsiteY38" fmla="*/ 4847194 h 5143500"/>
              <a:gd name="connsiteX39" fmla="*/ 704522 w 4781135"/>
              <a:gd name="connsiteY39" fmla="*/ 4839636 h 5143500"/>
              <a:gd name="connsiteX40" fmla="*/ 726020 w 4781135"/>
              <a:gd name="connsiteY40" fmla="*/ 4837319 h 5143500"/>
              <a:gd name="connsiteX41" fmla="*/ 754202 w 4781135"/>
              <a:gd name="connsiteY41" fmla="*/ 4862009 h 5143500"/>
              <a:gd name="connsiteX42" fmla="*/ 754202 w 4781135"/>
              <a:gd name="connsiteY42" fmla="*/ 4944812 h 5143500"/>
              <a:gd name="connsiteX43" fmla="*/ 760018 w 4781135"/>
              <a:gd name="connsiteY43" fmla="*/ 4950628 h 5143500"/>
              <a:gd name="connsiteX44" fmla="*/ 786160 w 4781135"/>
              <a:gd name="connsiteY44" fmla="*/ 4950628 h 5143500"/>
              <a:gd name="connsiteX45" fmla="*/ 791976 w 4781135"/>
              <a:gd name="connsiteY45" fmla="*/ 4944812 h 5143500"/>
              <a:gd name="connsiteX46" fmla="*/ 791976 w 4781135"/>
              <a:gd name="connsiteY46" fmla="*/ 4857068 h 5143500"/>
              <a:gd name="connsiteX47" fmla="*/ 725443 w 4781135"/>
              <a:gd name="connsiteY47" fmla="*/ 4802455 h 5143500"/>
              <a:gd name="connsiteX48" fmla="*/ 559834 w 4781135"/>
              <a:gd name="connsiteY48" fmla="*/ 4802455 h 5143500"/>
              <a:gd name="connsiteX49" fmla="*/ 485166 w 4781135"/>
              <a:gd name="connsiteY49" fmla="*/ 4877990 h 5143500"/>
              <a:gd name="connsiteX50" fmla="*/ 559256 w 4781135"/>
              <a:gd name="connsiteY50" fmla="*/ 4953533 h 5143500"/>
              <a:gd name="connsiteX51" fmla="*/ 617068 w 4781135"/>
              <a:gd name="connsiteY51" fmla="*/ 4941908 h 5143500"/>
              <a:gd name="connsiteX52" fmla="*/ 624336 w 4781135"/>
              <a:gd name="connsiteY52" fmla="*/ 4930284 h 5143500"/>
              <a:gd name="connsiteX53" fmla="*/ 624336 w 4781135"/>
              <a:gd name="connsiteY53" fmla="*/ 4824821 h 5143500"/>
              <a:gd name="connsiteX54" fmla="*/ 617068 w 4781135"/>
              <a:gd name="connsiteY54" fmla="*/ 4813204 h 5143500"/>
              <a:gd name="connsiteX55" fmla="*/ 559834 w 4781135"/>
              <a:gd name="connsiteY55" fmla="*/ 4802455 h 5143500"/>
              <a:gd name="connsiteX56" fmla="*/ 398011 w 4781135"/>
              <a:gd name="connsiteY56" fmla="*/ 4801292 h 5143500"/>
              <a:gd name="connsiteX57" fmla="*/ 334092 w 4781135"/>
              <a:gd name="connsiteY57" fmla="*/ 4853587 h 5143500"/>
              <a:gd name="connsiteX58" fmla="*/ 427643 w 4781135"/>
              <a:gd name="connsiteY58" fmla="*/ 4934063 h 5143500"/>
              <a:gd name="connsiteX59" fmla="*/ 425903 w 4781135"/>
              <a:gd name="connsiteY59" fmla="*/ 4944812 h 5143500"/>
              <a:gd name="connsiteX60" fmla="*/ 425613 w 4781135"/>
              <a:gd name="connsiteY60" fmla="*/ 4946561 h 5143500"/>
              <a:gd name="connsiteX61" fmla="*/ 429969 w 4781135"/>
              <a:gd name="connsiteY61" fmla="*/ 4950628 h 5143500"/>
              <a:gd name="connsiteX62" fmla="*/ 456121 w 4781135"/>
              <a:gd name="connsiteY62" fmla="*/ 4950628 h 5143500"/>
              <a:gd name="connsiteX63" fmla="*/ 463668 w 4781135"/>
              <a:gd name="connsiteY63" fmla="*/ 4944812 h 5143500"/>
              <a:gd name="connsiteX64" fmla="*/ 465994 w 4781135"/>
              <a:gd name="connsiteY64" fmla="*/ 4928255 h 5143500"/>
              <a:gd name="connsiteX65" fmla="*/ 372445 w 4781135"/>
              <a:gd name="connsiteY65" fmla="*/ 4850972 h 5143500"/>
              <a:gd name="connsiteX66" fmla="*/ 396847 w 4781135"/>
              <a:gd name="connsiteY66" fmla="*/ 4836444 h 5143500"/>
              <a:gd name="connsiteX67" fmla="*/ 440718 w 4781135"/>
              <a:gd name="connsiteY67" fmla="*/ 4849520 h 5143500"/>
              <a:gd name="connsiteX68" fmla="*/ 445074 w 4781135"/>
              <a:gd name="connsiteY68" fmla="*/ 4850684 h 5143500"/>
              <a:gd name="connsiteX69" fmla="*/ 451467 w 4781135"/>
              <a:gd name="connsiteY69" fmla="*/ 4846616 h 5143500"/>
              <a:gd name="connsiteX70" fmla="*/ 460476 w 4781135"/>
              <a:gd name="connsiteY70" fmla="*/ 4827435 h 5143500"/>
              <a:gd name="connsiteX71" fmla="*/ 461639 w 4781135"/>
              <a:gd name="connsiteY71" fmla="*/ 4822502 h 5143500"/>
              <a:gd name="connsiteX72" fmla="*/ 458150 w 4781135"/>
              <a:gd name="connsiteY72" fmla="*/ 4816686 h 5143500"/>
              <a:gd name="connsiteX73" fmla="*/ 398011 w 4781135"/>
              <a:gd name="connsiteY73" fmla="*/ 4801292 h 5143500"/>
              <a:gd name="connsiteX74" fmla="*/ 1053743 w 4781135"/>
              <a:gd name="connsiteY74" fmla="*/ 4747249 h 5143500"/>
              <a:gd name="connsiteX75" fmla="*/ 994181 w 4781135"/>
              <a:gd name="connsiteY75" fmla="*/ 4808264 h 5143500"/>
              <a:gd name="connsiteX76" fmla="*/ 994181 w 4781135"/>
              <a:gd name="connsiteY76" fmla="*/ 4944812 h 5143500"/>
              <a:gd name="connsiteX77" fmla="*/ 999997 w 4781135"/>
              <a:gd name="connsiteY77" fmla="*/ 4950628 h 5143500"/>
              <a:gd name="connsiteX78" fmla="*/ 1025851 w 4781135"/>
              <a:gd name="connsiteY78" fmla="*/ 4950628 h 5143500"/>
              <a:gd name="connsiteX79" fmla="*/ 1031659 w 4781135"/>
              <a:gd name="connsiteY79" fmla="*/ 4944812 h 5143500"/>
              <a:gd name="connsiteX80" fmla="*/ 1031659 w 4781135"/>
              <a:gd name="connsiteY80" fmla="*/ 4837319 h 5143500"/>
              <a:gd name="connsiteX81" fmla="*/ 1068558 w 4781135"/>
              <a:gd name="connsiteY81" fmla="*/ 4837319 h 5143500"/>
              <a:gd name="connsiteX82" fmla="*/ 1074366 w 4781135"/>
              <a:gd name="connsiteY82" fmla="*/ 4831502 h 5143500"/>
              <a:gd name="connsiteX83" fmla="*/ 1074366 w 4781135"/>
              <a:gd name="connsiteY83" fmla="*/ 4811456 h 5143500"/>
              <a:gd name="connsiteX84" fmla="*/ 1068558 w 4781135"/>
              <a:gd name="connsiteY84" fmla="*/ 4805359 h 5143500"/>
              <a:gd name="connsiteX85" fmla="*/ 1031659 w 4781135"/>
              <a:gd name="connsiteY85" fmla="*/ 4805359 h 5143500"/>
              <a:gd name="connsiteX86" fmla="*/ 1031659 w 4781135"/>
              <a:gd name="connsiteY86" fmla="*/ 4802158 h 5143500"/>
              <a:gd name="connsiteX87" fmla="*/ 1054617 w 4781135"/>
              <a:gd name="connsiteY87" fmla="*/ 4778045 h 5143500"/>
              <a:gd name="connsiteX88" fmla="*/ 1068848 w 4781135"/>
              <a:gd name="connsiteY88" fmla="*/ 4779497 h 5143500"/>
              <a:gd name="connsiteX89" fmla="*/ 1074366 w 4781135"/>
              <a:gd name="connsiteY89" fmla="*/ 4773977 h 5143500"/>
              <a:gd name="connsiteX90" fmla="*/ 1077278 w 4781135"/>
              <a:gd name="connsiteY90" fmla="*/ 4758872 h 5143500"/>
              <a:gd name="connsiteX91" fmla="*/ 1077856 w 4781135"/>
              <a:gd name="connsiteY91" fmla="*/ 4755094 h 5143500"/>
              <a:gd name="connsiteX92" fmla="*/ 1072048 w 4781135"/>
              <a:gd name="connsiteY92" fmla="*/ 4749285 h 5143500"/>
              <a:gd name="connsiteX93" fmla="*/ 1053743 w 4781135"/>
              <a:gd name="connsiteY93" fmla="*/ 4747249 h 5143500"/>
              <a:gd name="connsiteX94" fmla="*/ 1115151 w 4781135"/>
              <a:gd name="connsiteY94" fmla="*/ 4747131 h 5143500"/>
              <a:gd name="connsiteX95" fmla="*/ 1095104 w 4781135"/>
              <a:gd name="connsiteY95" fmla="*/ 4767478 h 5143500"/>
              <a:gd name="connsiteX96" fmla="*/ 1116017 w 4781135"/>
              <a:gd name="connsiteY96" fmla="*/ 4787818 h 5143500"/>
              <a:gd name="connsiteX97" fmla="*/ 1136065 w 4781135"/>
              <a:gd name="connsiteY97" fmla="*/ 4767481 h 5143500"/>
              <a:gd name="connsiteX98" fmla="*/ 1115151 w 4781135"/>
              <a:gd name="connsiteY98" fmla="*/ 4747131 h 5143500"/>
              <a:gd name="connsiteX99" fmla="*/ 0 w 4781135"/>
              <a:gd name="connsiteY99" fmla="*/ 0 h 5143500"/>
              <a:gd name="connsiteX100" fmla="*/ 3673235 w 4781135"/>
              <a:gd name="connsiteY100" fmla="*/ 0 h 5143500"/>
              <a:gd name="connsiteX101" fmla="*/ 3843349 w 4781135"/>
              <a:gd name="connsiteY101" fmla="*/ 145970 h 5143500"/>
              <a:gd name="connsiteX102" fmla="*/ 4781135 w 4781135"/>
              <a:gd name="connsiteY102" fmla="*/ 2622891 h 5143500"/>
              <a:gd name="connsiteX103" fmla="*/ 3861453 w 4781135"/>
              <a:gd name="connsiteY103" fmla="*/ 5081299 h 5143500"/>
              <a:gd name="connsiteX104" fmla="*/ 3792118 w 4781135"/>
              <a:gd name="connsiteY104" fmla="*/ 5143500 h 5143500"/>
              <a:gd name="connsiteX105" fmla="*/ 0 w 4781135"/>
              <a:gd name="connsiteY105" fmla="*/ 514350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4781135" h="5143500">
                <a:moveTo>
                  <a:pt x="351363" y="4913481"/>
                </a:moveTo>
                <a:cubicBezTo>
                  <a:pt x="339456" y="4913486"/>
                  <a:pt x="331612" y="4921037"/>
                  <a:pt x="331613" y="4933530"/>
                </a:cubicBezTo>
                <a:cubicBezTo>
                  <a:pt x="331608" y="4945734"/>
                  <a:pt x="339456" y="4953580"/>
                  <a:pt x="352237" y="4953582"/>
                </a:cubicBezTo>
                <a:cubicBezTo>
                  <a:pt x="364153" y="4953577"/>
                  <a:pt x="371990" y="4945737"/>
                  <a:pt x="371987" y="4933533"/>
                </a:cubicBezTo>
                <a:cubicBezTo>
                  <a:pt x="371995" y="4921039"/>
                  <a:pt x="364153" y="4913482"/>
                  <a:pt x="351363" y="4913481"/>
                </a:cubicBezTo>
                <a:close/>
                <a:moveTo>
                  <a:pt x="891920" y="4837319"/>
                </a:moveTo>
                <a:cubicBezTo>
                  <a:pt x="913418" y="4837319"/>
                  <a:pt x="927648" y="4851260"/>
                  <a:pt x="927648" y="4877990"/>
                </a:cubicBezTo>
                <a:cubicBezTo>
                  <a:pt x="927648" y="4904719"/>
                  <a:pt x="913418" y="4918669"/>
                  <a:pt x="893949" y="4918669"/>
                </a:cubicBezTo>
                <a:cubicBezTo>
                  <a:pt x="872451" y="4918669"/>
                  <a:pt x="858212" y="4904719"/>
                  <a:pt x="858212" y="4877990"/>
                </a:cubicBezTo>
                <a:cubicBezTo>
                  <a:pt x="858212" y="4851260"/>
                  <a:pt x="872451" y="4837319"/>
                  <a:pt x="891920" y="4837319"/>
                </a:cubicBezTo>
                <a:close/>
                <a:moveTo>
                  <a:pt x="559545" y="4837319"/>
                </a:moveTo>
                <a:cubicBezTo>
                  <a:pt x="567390" y="4837319"/>
                  <a:pt x="572909" y="4838184"/>
                  <a:pt x="579303" y="4839934"/>
                </a:cubicBezTo>
                <a:cubicBezTo>
                  <a:pt x="584244" y="4841386"/>
                  <a:pt x="586562" y="4843414"/>
                  <a:pt x="586562" y="4847771"/>
                </a:cubicBezTo>
                <a:lnTo>
                  <a:pt x="586562" y="4908209"/>
                </a:lnTo>
                <a:cubicBezTo>
                  <a:pt x="586562" y="4912564"/>
                  <a:pt x="584244" y="4914601"/>
                  <a:pt x="579303" y="4916053"/>
                </a:cubicBezTo>
                <a:cubicBezTo>
                  <a:pt x="572909" y="4917794"/>
                  <a:pt x="567390" y="4918669"/>
                  <a:pt x="559545" y="4918669"/>
                </a:cubicBezTo>
                <a:cubicBezTo>
                  <a:pt x="540950" y="4918669"/>
                  <a:pt x="523519" y="4907623"/>
                  <a:pt x="523519" y="4877990"/>
                </a:cubicBezTo>
                <a:cubicBezTo>
                  <a:pt x="523519" y="4848356"/>
                  <a:pt x="540950" y="4837319"/>
                  <a:pt x="559545" y="4837319"/>
                </a:cubicBezTo>
                <a:close/>
                <a:moveTo>
                  <a:pt x="1101680" y="4805359"/>
                </a:moveTo>
                <a:cubicBezTo>
                  <a:pt x="1098191" y="4805359"/>
                  <a:pt x="1095864" y="4807677"/>
                  <a:pt x="1095864" y="4811167"/>
                </a:cubicBezTo>
                <a:lnTo>
                  <a:pt x="1095864" y="4944812"/>
                </a:lnTo>
                <a:cubicBezTo>
                  <a:pt x="1095864" y="4948301"/>
                  <a:pt x="1098191" y="4950628"/>
                  <a:pt x="1101680" y="4950628"/>
                </a:cubicBezTo>
                <a:lnTo>
                  <a:pt x="1127823" y="4950628"/>
                </a:lnTo>
                <a:cubicBezTo>
                  <a:pt x="1131313" y="4950628"/>
                  <a:pt x="1133640" y="4948301"/>
                  <a:pt x="1133640" y="4944812"/>
                </a:cubicBezTo>
                <a:lnTo>
                  <a:pt x="1133640" y="4811167"/>
                </a:lnTo>
                <a:cubicBezTo>
                  <a:pt x="1133640" y="4807677"/>
                  <a:pt x="1131313" y="4805359"/>
                  <a:pt x="1127823" y="4805359"/>
                </a:cubicBezTo>
                <a:close/>
                <a:moveTo>
                  <a:pt x="891920" y="4802455"/>
                </a:moveTo>
                <a:cubicBezTo>
                  <a:pt x="848337" y="4802455"/>
                  <a:pt x="819859" y="4834118"/>
                  <a:pt x="819859" y="4877990"/>
                </a:cubicBezTo>
                <a:cubicBezTo>
                  <a:pt x="819859" y="4921862"/>
                  <a:pt x="848337" y="4953533"/>
                  <a:pt x="893949" y="4953533"/>
                </a:cubicBezTo>
                <a:cubicBezTo>
                  <a:pt x="937531" y="4953533"/>
                  <a:pt x="966000" y="4921862"/>
                  <a:pt x="966000" y="4877990"/>
                </a:cubicBezTo>
                <a:cubicBezTo>
                  <a:pt x="966000" y="4834118"/>
                  <a:pt x="937531" y="4802455"/>
                  <a:pt x="891920" y="4802455"/>
                </a:cubicBezTo>
                <a:close/>
                <a:moveTo>
                  <a:pt x="725443" y="4802455"/>
                </a:moveTo>
                <a:cubicBezTo>
                  <a:pt x="708301" y="4802455"/>
                  <a:pt x="688255" y="4805359"/>
                  <a:pt x="667045" y="4812907"/>
                </a:cubicBezTo>
                <a:cubicBezTo>
                  <a:pt x="662977" y="4814359"/>
                  <a:pt x="659777" y="4817849"/>
                  <a:pt x="659777" y="4824531"/>
                </a:cubicBezTo>
                <a:lnTo>
                  <a:pt x="659777" y="4944812"/>
                </a:lnTo>
                <a:cubicBezTo>
                  <a:pt x="659777" y="4948301"/>
                  <a:pt x="662103" y="4950628"/>
                  <a:pt x="665593" y="4950628"/>
                </a:cubicBezTo>
                <a:lnTo>
                  <a:pt x="691736" y="4950628"/>
                </a:lnTo>
                <a:cubicBezTo>
                  <a:pt x="695225" y="4950628"/>
                  <a:pt x="697552" y="4948301"/>
                  <a:pt x="697552" y="4944812"/>
                </a:cubicBezTo>
                <a:lnTo>
                  <a:pt x="697552" y="4847194"/>
                </a:lnTo>
                <a:cubicBezTo>
                  <a:pt x="697552" y="4842838"/>
                  <a:pt x="699870" y="4840800"/>
                  <a:pt x="704522" y="4839636"/>
                </a:cubicBezTo>
                <a:cubicBezTo>
                  <a:pt x="712079" y="4837896"/>
                  <a:pt x="717012" y="4837319"/>
                  <a:pt x="726020" y="4837319"/>
                </a:cubicBezTo>
                <a:cubicBezTo>
                  <a:pt x="741711" y="4837319"/>
                  <a:pt x="754202" y="4844578"/>
                  <a:pt x="754202" y="4862009"/>
                </a:cubicBezTo>
                <a:lnTo>
                  <a:pt x="754202" y="4944812"/>
                </a:lnTo>
                <a:cubicBezTo>
                  <a:pt x="754202" y="4948301"/>
                  <a:pt x="756528" y="4950628"/>
                  <a:pt x="760018" y="4950628"/>
                </a:cubicBezTo>
                <a:lnTo>
                  <a:pt x="786160" y="4950628"/>
                </a:lnTo>
                <a:cubicBezTo>
                  <a:pt x="789650" y="4950628"/>
                  <a:pt x="791976" y="4948301"/>
                  <a:pt x="791976" y="4944812"/>
                </a:cubicBezTo>
                <a:lnTo>
                  <a:pt x="791976" y="4857068"/>
                </a:lnTo>
                <a:cubicBezTo>
                  <a:pt x="791976" y="4821627"/>
                  <a:pt x="770181" y="4802455"/>
                  <a:pt x="725443" y="4802455"/>
                </a:cubicBezTo>
                <a:close/>
                <a:moveTo>
                  <a:pt x="559834" y="4802455"/>
                </a:moveTo>
                <a:cubicBezTo>
                  <a:pt x="515971" y="4802455"/>
                  <a:pt x="485166" y="4831799"/>
                  <a:pt x="485166" y="4877990"/>
                </a:cubicBezTo>
                <a:cubicBezTo>
                  <a:pt x="485166" y="4924766"/>
                  <a:pt x="511896" y="4953533"/>
                  <a:pt x="559256" y="4953533"/>
                </a:cubicBezTo>
                <a:cubicBezTo>
                  <a:pt x="578427" y="4953533"/>
                  <a:pt x="597022" y="4950331"/>
                  <a:pt x="617068" y="4941908"/>
                </a:cubicBezTo>
                <a:cubicBezTo>
                  <a:pt x="621722" y="4939879"/>
                  <a:pt x="624336" y="4936678"/>
                  <a:pt x="624336" y="4930284"/>
                </a:cubicBezTo>
                <a:lnTo>
                  <a:pt x="624336" y="4824821"/>
                </a:lnTo>
                <a:cubicBezTo>
                  <a:pt x="624336" y="4818138"/>
                  <a:pt x="621722" y="4814946"/>
                  <a:pt x="617068" y="4813204"/>
                </a:cubicBezTo>
                <a:cubicBezTo>
                  <a:pt x="597897" y="4805936"/>
                  <a:pt x="579879" y="4802455"/>
                  <a:pt x="559834" y="4802455"/>
                </a:cubicBezTo>
                <a:close/>
                <a:moveTo>
                  <a:pt x="398011" y="4801292"/>
                </a:moveTo>
                <a:cubicBezTo>
                  <a:pt x="359080" y="4801292"/>
                  <a:pt x="334092" y="4822205"/>
                  <a:pt x="334092" y="4853587"/>
                </a:cubicBezTo>
                <a:cubicBezTo>
                  <a:pt x="334092" y="4915179"/>
                  <a:pt x="427643" y="4891337"/>
                  <a:pt x="427643" y="4934063"/>
                </a:cubicBezTo>
                <a:cubicBezTo>
                  <a:pt x="427643" y="4938419"/>
                  <a:pt x="427065" y="4941033"/>
                  <a:pt x="425903" y="4944812"/>
                </a:cubicBezTo>
                <a:cubicBezTo>
                  <a:pt x="425613" y="4945398"/>
                  <a:pt x="425613" y="4945975"/>
                  <a:pt x="425613" y="4946561"/>
                </a:cubicBezTo>
                <a:cubicBezTo>
                  <a:pt x="425613" y="4948879"/>
                  <a:pt x="427065" y="4950628"/>
                  <a:pt x="429969" y="4950628"/>
                </a:cubicBezTo>
                <a:lnTo>
                  <a:pt x="456121" y="4950628"/>
                </a:lnTo>
                <a:cubicBezTo>
                  <a:pt x="460476" y="4950628"/>
                  <a:pt x="462216" y="4949176"/>
                  <a:pt x="463668" y="4944812"/>
                </a:cubicBezTo>
                <a:cubicBezTo>
                  <a:pt x="465418" y="4939879"/>
                  <a:pt x="465994" y="4933196"/>
                  <a:pt x="465994" y="4928255"/>
                </a:cubicBezTo>
                <a:cubicBezTo>
                  <a:pt x="465994" y="4862299"/>
                  <a:pt x="372445" y="4878177"/>
                  <a:pt x="372445" y="4850972"/>
                </a:cubicBezTo>
                <a:cubicBezTo>
                  <a:pt x="372445" y="4842074"/>
                  <a:pt x="381454" y="4836444"/>
                  <a:pt x="396847" y="4836444"/>
                </a:cubicBezTo>
                <a:cubicBezTo>
                  <a:pt x="411664" y="4836444"/>
                  <a:pt x="425903" y="4841386"/>
                  <a:pt x="440718" y="4849520"/>
                </a:cubicBezTo>
                <a:cubicBezTo>
                  <a:pt x="442170" y="4850386"/>
                  <a:pt x="443622" y="4850684"/>
                  <a:pt x="445074" y="4850684"/>
                </a:cubicBezTo>
                <a:cubicBezTo>
                  <a:pt x="447689" y="4850684"/>
                  <a:pt x="450305" y="4849231"/>
                  <a:pt x="451467" y="4846616"/>
                </a:cubicBezTo>
                <a:lnTo>
                  <a:pt x="460476" y="4827435"/>
                </a:lnTo>
                <a:cubicBezTo>
                  <a:pt x="461317" y="4825652"/>
                  <a:pt x="461639" y="4823954"/>
                  <a:pt x="461639" y="4822502"/>
                </a:cubicBezTo>
                <a:cubicBezTo>
                  <a:pt x="461639" y="4820176"/>
                  <a:pt x="460485" y="4817858"/>
                  <a:pt x="458150" y="4816686"/>
                </a:cubicBezTo>
                <a:cubicBezTo>
                  <a:pt x="440141" y="4806226"/>
                  <a:pt x="418635" y="4801292"/>
                  <a:pt x="398011" y="4801292"/>
                </a:cubicBezTo>
                <a:close/>
                <a:moveTo>
                  <a:pt x="1053743" y="4747249"/>
                </a:moveTo>
                <a:cubicBezTo>
                  <a:pt x="1017716" y="4747249"/>
                  <a:pt x="994181" y="4766420"/>
                  <a:pt x="994181" y="4808264"/>
                </a:cubicBezTo>
                <a:lnTo>
                  <a:pt x="994181" y="4944812"/>
                </a:lnTo>
                <a:cubicBezTo>
                  <a:pt x="994181" y="4948301"/>
                  <a:pt x="996508" y="4950628"/>
                  <a:pt x="999997" y="4950628"/>
                </a:cubicBezTo>
                <a:lnTo>
                  <a:pt x="1025851" y="4950628"/>
                </a:lnTo>
                <a:cubicBezTo>
                  <a:pt x="1029340" y="4950628"/>
                  <a:pt x="1031659" y="4948301"/>
                  <a:pt x="1031659" y="4944812"/>
                </a:cubicBezTo>
                <a:lnTo>
                  <a:pt x="1031659" y="4837319"/>
                </a:lnTo>
                <a:lnTo>
                  <a:pt x="1068558" y="4837319"/>
                </a:lnTo>
                <a:cubicBezTo>
                  <a:pt x="1072338" y="4837319"/>
                  <a:pt x="1074366" y="4834992"/>
                  <a:pt x="1074366" y="4831502"/>
                </a:cubicBezTo>
                <a:lnTo>
                  <a:pt x="1074366" y="4811456"/>
                </a:lnTo>
                <a:cubicBezTo>
                  <a:pt x="1074366" y="4807677"/>
                  <a:pt x="1072338" y="4805359"/>
                  <a:pt x="1068558" y="4805359"/>
                </a:cubicBezTo>
                <a:lnTo>
                  <a:pt x="1031659" y="4805359"/>
                </a:lnTo>
                <a:lnTo>
                  <a:pt x="1031659" y="4802158"/>
                </a:lnTo>
                <a:cubicBezTo>
                  <a:pt x="1031659" y="4786179"/>
                  <a:pt x="1038637" y="4778045"/>
                  <a:pt x="1054617" y="4778045"/>
                </a:cubicBezTo>
                <a:cubicBezTo>
                  <a:pt x="1060425" y="4778045"/>
                  <a:pt x="1066682" y="4779497"/>
                  <a:pt x="1068848" y="4779497"/>
                </a:cubicBezTo>
                <a:cubicBezTo>
                  <a:pt x="1072338" y="4779497"/>
                  <a:pt x="1073790" y="4777467"/>
                  <a:pt x="1074366" y="4773977"/>
                </a:cubicBezTo>
                <a:lnTo>
                  <a:pt x="1077278" y="4758872"/>
                </a:lnTo>
                <a:cubicBezTo>
                  <a:pt x="1077533" y="4757531"/>
                  <a:pt x="1077856" y="4756351"/>
                  <a:pt x="1077856" y="4755094"/>
                </a:cubicBezTo>
                <a:cubicBezTo>
                  <a:pt x="1077856" y="4751868"/>
                  <a:pt x="1076116" y="4750152"/>
                  <a:pt x="1072048" y="4749285"/>
                </a:cubicBezTo>
                <a:cubicBezTo>
                  <a:pt x="1066232" y="4747834"/>
                  <a:pt x="1059941" y="4747249"/>
                  <a:pt x="1053743" y="4747249"/>
                </a:cubicBezTo>
                <a:close/>
                <a:moveTo>
                  <a:pt x="1115151" y="4747131"/>
                </a:moveTo>
                <a:cubicBezTo>
                  <a:pt x="1102947" y="4747139"/>
                  <a:pt x="1095102" y="4754688"/>
                  <a:pt x="1095104" y="4767478"/>
                </a:cubicBezTo>
                <a:cubicBezTo>
                  <a:pt x="1095101" y="4779971"/>
                  <a:pt x="1102947" y="4787811"/>
                  <a:pt x="1116017" y="4787818"/>
                </a:cubicBezTo>
                <a:cubicBezTo>
                  <a:pt x="1127932" y="4787817"/>
                  <a:pt x="1136070" y="4779974"/>
                  <a:pt x="1136065" y="4767481"/>
                </a:cubicBezTo>
                <a:cubicBezTo>
                  <a:pt x="1136070" y="4754690"/>
                  <a:pt x="1127932" y="4747137"/>
                  <a:pt x="1115151" y="4747131"/>
                </a:cubicBezTo>
                <a:close/>
                <a:moveTo>
                  <a:pt x="0" y="0"/>
                </a:moveTo>
                <a:lnTo>
                  <a:pt x="3673235" y="0"/>
                </a:lnTo>
                <a:lnTo>
                  <a:pt x="3843349" y="145970"/>
                </a:lnTo>
                <a:cubicBezTo>
                  <a:pt x="4444478" y="723140"/>
                  <a:pt x="4781135" y="1564827"/>
                  <a:pt x="4781135" y="2622891"/>
                </a:cubicBezTo>
                <a:cubicBezTo>
                  <a:pt x="4781257" y="3656845"/>
                  <a:pt x="4444586" y="4498301"/>
                  <a:pt x="3861453" y="5081299"/>
                </a:cubicBezTo>
                <a:lnTo>
                  <a:pt x="3792118" y="5143500"/>
                </a:lnTo>
                <a:lnTo>
                  <a:pt x="0" y="5143500"/>
                </a:lnTo>
                <a:close/>
              </a:path>
            </a:pathLst>
          </a:custGeom>
        </p:spPr>
        <p:txBody>
          <a:bodyPr wrap="square">
            <a:noAutofit/>
          </a:bodyPr>
          <a:lstStyle>
            <a:lvl1pPr>
              <a:defRPr>
                <a:noFill/>
              </a:defRPr>
            </a:lvl1pPr>
          </a:lstStyle>
          <a:p>
            <a:r>
              <a:rPr lang="fr-FR" noProof="0"/>
              <a:t>Cliquez sur l'icône pour ajouter une image</a:t>
            </a:r>
            <a:endParaRPr lang="en-US" noProof="0"/>
          </a:p>
        </p:txBody>
      </p:sp>
      <p:sp>
        <p:nvSpPr>
          <p:cNvPr id="5" name="Footer Placeholder 4">
            <a:extLst>
              <a:ext uri="{FF2B5EF4-FFF2-40B4-BE49-F238E27FC236}">
                <a16:creationId xmlns:a16="http://schemas.microsoft.com/office/drawing/2014/main" id="{1E81C363-A4D1-4563-A512-0A66109FD79C}"/>
              </a:ext>
            </a:extLst>
          </p:cNvPr>
          <p:cNvSpPr>
            <a:spLocks noGrp="1"/>
          </p:cNvSpPr>
          <p:nvPr>
            <p:ph type="ftr" sz="quarter" idx="28"/>
          </p:nvPr>
        </p:nvSpPr>
        <p:spPr/>
        <p:txBody>
          <a:bodyPr/>
          <a:lstStyle>
            <a:lvl1pPr>
              <a:defRPr>
                <a:solidFill>
                  <a:schemeClr val="bg1"/>
                </a:solidFill>
              </a:defRPr>
            </a:lvl1pPr>
          </a:lstStyle>
          <a:p>
            <a:endParaRPr lang="en-US" dirty="0"/>
          </a:p>
        </p:txBody>
      </p:sp>
      <p:sp>
        <p:nvSpPr>
          <p:cNvPr id="6" name="Slide Number Placeholder 5">
            <a:extLst>
              <a:ext uri="{FF2B5EF4-FFF2-40B4-BE49-F238E27FC236}">
                <a16:creationId xmlns:a16="http://schemas.microsoft.com/office/drawing/2014/main" id="{070034CF-B1F9-4870-88D3-96CB1ADF2DB8}"/>
              </a:ext>
            </a:extLst>
          </p:cNvPr>
          <p:cNvSpPr>
            <a:spLocks noGrp="1"/>
          </p:cNvSpPr>
          <p:nvPr>
            <p:ph type="sldNum" sz="quarter" idx="29"/>
          </p:nvPr>
        </p:nvSpPr>
        <p:spPr/>
        <p:txBody>
          <a:bodyPr/>
          <a:lstStyle>
            <a:lvl1pPr>
              <a:defRPr>
                <a:solidFill>
                  <a:schemeClr val="bg1"/>
                </a:solidFill>
              </a:defRPr>
            </a:lvl1pPr>
          </a:lstStyle>
          <a:p>
            <a:fld id="{6B54B0F7-55DD-40D6-B7F4-70B586885C0B}" type="slidenum">
              <a:rPr lang="en-US" smtClean="0"/>
              <a:pPr/>
              <a:t>‹N°›</a:t>
            </a:fld>
            <a:endParaRPr lang="en-US" dirty="0"/>
          </a:p>
        </p:txBody>
      </p:sp>
    </p:spTree>
    <p:extLst>
      <p:ext uri="{BB962C8B-B14F-4D97-AF65-F5344CB8AC3E}">
        <p14:creationId xmlns:p14="http://schemas.microsoft.com/office/powerpoint/2010/main" val="285174588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ext next to Image">
    <p:spTree>
      <p:nvGrpSpPr>
        <p:cNvPr id="1" name=""/>
        <p:cNvGrpSpPr/>
        <p:nvPr/>
      </p:nvGrpSpPr>
      <p:grpSpPr>
        <a:xfrm>
          <a:off x="0" y="0"/>
          <a:ext cx="0" cy="0"/>
          <a:chOff x="0" y="0"/>
          <a:chExt cx="0" cy="0"/>
        </a:xfrm>
      </p:grpSpPr>
      <p:sp>
        <p:nvSpPr>
          <p:cNvPr id="20" name="Picture Placeholder 19">
            <a:extLst>
              <a:ext uri="{FF2B5EF4-FFF2-40B4-BE49-F238E27FC236}">
                <a16:creationId xmlns:a16="http://schemas.microsoft.com/office/drawing/2014/main" id="{5C5F3432-6FAD-4E94-8F10-E3A9F64580C5}"/>
              </a:ext>
            </a:extLst>
          </p:cNvPr>
          <p:cNvSpPr>
            <a:spLocks noGrp="1"/>
          </p:cNvSpPr>
          <p:nvPr>
            <p:ph type="pic" sz="quarter" idx="17"/>
          </p:nvPr>
        </p:nvSpPr>
        <p:spPr>
          <a:xfrm>
            <a:off x="0" y="0"/>
            <a:ext cx="6096000" cy="6858000"/>
          </a:xfrm>
          <a:custGeom>
            <a:avLst/>
            <a:gdLst>
              <a:gd name="connsiteX0" fmla="*/ 351364 w 4572000"/>
              <a:gd name="connsiteY0" fmla="*/ 4913481 h 5143500"/>
              <a:gd name="connsiteX1" fmla="*/ 331614 w 4572000"/>
              <a:gd name="connsiteY1" fmla="*/ 4933530 h 5143500"/>
              <a:gd name="connsiteX2" fmla="*/ 352238 w 4572000"/>
              <a:gd name="connsiteY2" fmla="*/ 4953582 h 5143500"/>
              <a:gd name="connsiteX3" fmla="*/ 371988 w 4572000"/>
              <a:gd name="connsiteY3" fmla="*/ 4933533 h 5143500"/>
              <a:gd name="connsiteX4" fmla="*/ 351364 w 4572000"/>
              <a:gd name="connsiteY4" fmla="*/ 4913481 h 5143500"/>
              <a:gd name="connsiteX5" fmla="*/ 892594 w 4572000"/>
              <a:gd name="connsiteY5" fmla="*/ 4837587 h 5143500"/>
              <a:gd name="connsiteX6" fmla="*/ 917847 w 4572000"/>
              <a:gd name="connsiteY6" fmla="*/ 4847631 h 5143500"/>
              <a:gd name="connsiteX7" fmla="*/ 927649 w 4572000"/>
              <a:gd name="connsiteY7" fmla="*/ 4877990 h 5143500"/>
              <a:gd name="connsiteX8" fmla="*/ 918101 w 4572000"/>
              <a:gd name="connsiteY8" fmla="*/ 4908353 h 5143500"/>
              <a:gd name="connsiteX9" fmla="*/ 894867 w 4572000"/>
              <a:gd name="connsiteY9" fmla="*/ 4918277 h 5143500"/>
              <a:gd name="connsiteX10" fmla="*/ 868934 w 4572000"/>
              <a:gd name="connsiteY10" fmla="*/ 4908080 h 5143500"/>
              <a:gd name="connsiteX11" fmla="*/ 859063 w 4572000"/>
              <a:gd name="connsiteY11" fmla="*/ 4877877 h 5143500"/>
              <a:gd name="connsiteX12" fmla="*/ 868679 w 4572000"/>
              <a:gd name="connsiteY12" fmla="*/ 4847677 h 5143500"/>
              <a:gd name="connsiteX13" fmla="*/ 559058 w 4572000"/>
              <a:gd name="connsiteY13" fmla="*/ 4837499 h 5143500"/>
              <a:gd name="connsiteX14" fmla="*/ 578337 w 4572000"/>
              <a:gd name="connsiteY14" fmla="*/ 4840021 h 5143500"/>
              <a:gd name="connsiteX15" fmla="*/ 585644 w 4572000"/>
              <a:gd name="connsiteY15" fmla="*/ 4847817 h 5143500"/>
              <a:gd name="connsiteX16" fmla="*/ 585644 w 4572000"/>
              <a:gd name="connsiteY16" fmla="*/ 4907937 h 5143500"/>
              <a:gd name="connsiteX17" fmla="*/ 578337 w 4572000"/>
              <a:gd name="connsiteY17" fmla="*/ 4915741 h 5143500"/>
              <a:gd name="connsiteX18" fmla="*/ 558606 w 4572000"/>
              <a:gd name="connsiteY18" fmla="*/ 4918322 h 5143500"/>
              <a:gd name="connsiteX19" fmla="*/ 534560 w 4572000"/>
              <a:gd name="connsiteY19" fmla="*/ 4909442 h 5143500"/>
              <a:gd name="connsiteX20" fmla="*/ 523520 w 4572000"/>
              <a:gd name="connsiteY20" fmla="*/ 4877990 h 5143500"/>
              <a:gd name="connsiteX21" fmla="*/ 534560 w 4572000"/>
              <a:gd name="connsiteY21" fmla="*/ 4846542 h 5143500"/>
              <a:gd name="connsiteX22" fmla="*/ 1101681 w 4572000"/>
              <a:gd name="connsiteY22" fmla="*/ 4805359 h 5143500"/>
              <a:gd name="connsiteX23" fmla="*/ 1095865 w 4572000"/>
              <a:gd name="connsiteY23" fmla="*/ 4811167 h 5143500"/>
              <a:gd name="connsiteX24" fmla="*/ 1095865 w 4572000"/>
              <a:gd name="connsiteY24" fmla="*/ 4944812 h 5143500"/>
              <a:gd name="connsiteX25" fmla="*/ 1101681 w 4572000"/>
              <a:gd name="connsiteY25" fmla="*/ 4950628 h 5143500"/>
              <a:gd name="connsiteX26" fmla="*/ 1127824 w 4572000"/>
              <a:gd name="connsiteY26" fmla="*/ 4950628 h 5143500"/>
              <a:gd name="connsiteX27" fmla="*/ 1128318 w 4572000"/>
              <a:gd name="connsiteY27" fmla="*/ 4950134 h 5143500"/>
              <a:gd name="connsiteX28" fmla="*/ 1130432 w 4572000"/>
              <a:gd name="connsiteY28" fmla="*/ 4950134 h 5143500"/>
              <a:gd name="connsiteX29" fmla="*/ 1136286 w 4572000"/>
              <a:gd name="connsiteY29" fmla="*/ 4944348 h 5143500"/>
              <a:gd name="connsiteX30" fmla="*/ 1136286 w 4572000"/>
              <a:gd name="connsiteY30" fmla="*/ 4811405 h 5143500"/>
              <a:gd name="connsiteX31" fmla="*/ 1130432 w 4572000"/>
              <a:gd name="connsiteY31" fmla="*/ 4805627 h 5143500"/>
              <a:gd name="connsiteX32" fmla="*/ 1128093 w 4572000"/>
              <a:gd name="connsiteY32" fmla="*/ 4805627 h 5143500"/>
              <a:gd name="connsiteX33" fmla="*/ 1127824 w 4572000"/>
              <a:gd name="connsiteY33" fmla="*/ 4805359 h 5143500"/>
              <a:gd name="connsiteX34" fmla="*/ 891921 w 4572000"/>
              <a:gd name="connsiteY34" fmla="*/ 4802455 h 5143500"/>
              <a:gd name="connsiteX35" fmla="*/ 819860 w 4572000"/>
              <a:gd name="connsiteY35" fmla="*/ 4877990 h 5143500"/>
              <a:gd name="connsiteX36" fmla="*/ 893950 w 4572000"/>
              <a:gd name="connsiteY36" fmla="*/ 4953533 h 5143500"/>
              <a:gd name="connsiteX37" fmla="*/ 923594 w 4572000"/>
              <a:gd name="connsiteY37" fmla="*/ 4947899 h 5143500"/>
              <a:gd name="connsiteX38" fmla="*/ 924072 w 4572000"/>
              <a:gd name="connsiteY38" fmla="*/ 4947569 h 5143500"/>
              <a:gd name="connsiteX39" fmla="*/ 924870 w 4572000"/>
              <a:gd name="connsiteY39" fmla="*/ 4947419 h 5143500"/>
              <a:gd name="connsiteX40" fmla="*/ 967554 w 4572000"/>
              <a:gd name="connsiteY40" fmla="*/ 4877877 h 5143500"/>
              <a:gd name="connsiteX41" fmla="*/ 924009 w 4572000"/>
              <a:gd name="connsiteY41" fmla="*/ 4808342 h 5143500"/>
              <a:gd name="connsiteX42" fmla="*/ 922788 w 4572000"/>
              <a:gd name="connsiteY42" fmla="*/ 4808122 h 5143500"/>
              <a:gd name="connsiteX43" fmla="*/ 922738 w 4572000"/>
              <a:gd name="connsiteY43" fmla="*/ 4808088 h 5143500"/>
              <a:gd name="connsiteX44" fmla="*/ 891921 w 4572000"/>
              <a:gd name="connsiteY44" fmla="*/ 4802455 h 5143500"/>
              <a:gd name="connsiteX45" fmla="*/ 725444 w 4572000"/>
              <a:gd name="connsiteY45" fmla="*/ 4802455 h 5143500"/>
              <a:gd name="connsiteX46" fmla="*/ 667046 w 4572000"/>
              <a:gd name="connsiteY46" fmla="*/ 4812907 h 5143500"/>
              <a:gd name="connsiteX47" fmla="*/ 666934 w 4572000"/>
              <a:gd name="connsiteY47" fmla="*/ 4813086 h 5143500"/>
              <a:gd name="connsiteX48" fmla="*/ 666651 w 4572000"/>
              <a:gd name="connsiteY48" fmla="*/ 4813136 h 5143500"/>
              <a:gd name="connsiteX49" fmla="*/ 659335 w 4572000"/>
              <a:gd name="connsiteY49" fmla="*/ 4824699 h 5143500"/>
              <a:gd name="connsiteX50" fmla="*/ 659335 w 4572000"/>
              <a:gd name="connsiteY50" fmla="*/ 4944348 h 5143500"/>
              <a:gd name="connsiteX51" fmla="*/ 659778 w 4572000"/>
              <a:gd name="connsiteY51" fmla="*/ 4944785 h 5143500"/>
              <a:gd name="connsiteX52" fmla="*/ 659778 w 4572000"/>
              <a:gd name="connsiteY52" fmla="*/ 4944812 h 5143500"/>
              <a:gd name="connsiteX53" fmla="*/ 665594 w 4572000"/>
              <a:gd name="connsiteY53" fmla="*/ 4950628 h 5143500"/>
              <a:gd name="connsiteX54" fmla="*/ 691737 w 4572000"/>
              <a:gd name="connsiteY54" fmla="*/ 4950628 h 5143500"/>
              <a:gd name="connsiteX55" fmla="*/ 697553 w 4572000"/>
              <a:gd name="connsiteY55" fmla="*/ 4944812 h 5143500"/>
              <a:gd name="connsiteX56" fmla="*/ 697553 w 4572000"/>
              <a:gd name="connsiteY56" fmla="*/ 4847194 h 5143500"/>
              <a:gd name="connsiteX57" fmla="*/ 704449 w 4572000"/>
              <a:gd name="connsiteY57" fmla="*/ 4839717 h 5143500"/>
              <a:gd name="connsiteX58" fmla="*/ 726010 w 4572000"/>
              <a:gd name="connsiteY58" fmla="*/ 4837419 h 5143500"/>
              <a:gd name="connsiteX59" fmla="*/ 746014 w 4572000"/>
              <a:gd name="connsiteY59" fmla="*/ 4843168 h 5143500"/>
              <a:gd name="connsiteX60" fmla="*/ 754203 w 4572000"/>
              <a:gd name="connsiteY60" fmla="*/ 4862009 h 5143500"/>
              <a:gd name="connsiteX61" fmla="*/ 754203 w 4572000"/>
              <a:gd name="connsiteY61" fmla="*/ 4944812 h 5143500"/>
              <a:gd name="connsiteX62" fmla="*/ 760019 w 4572000"/>
              <a:gd name="connsiteY62" fmla="*/ 4950628 h 5143500"/>
              <a:gd name="connsiteX63" fmla="*/ 786161 w 4572000"/>
              <a:gd name="connsiteY63" fmla="*/ 4950628 h 5143500"/>
              <a:gd name="connsiteX64" fmla="*/ 791977 w 4572000"/>
              <a:gd name="connsiteY64" fmla="*/ 4944812 h 5143500"/>
              <a:gd name="connsiteX65" fmla="*/ 791977 w 4572000"/>
              <a:gd name="connsiteY65" fmla="*/ 4944762 h 5143500"/>
              <a:gd name="connsiteX66" fmla="*/ 792396 w 4572000"/>
              <a:gd name="connsiteY66" fmla="*/ 4944348 h 5143500"/>
              <a:gd name="connsiteX67" fmla="*/ 792396 w 4572000"/>
              <a:gd name="connsiteY67" fmla="*/ 4857065 h 5143500"/>
              <a:gd name="connsiteX68" fmla="*/ 775798 w 4572000"/>
              <a:gd name="connsiteY68" fmla="*/ 4816682 h 5143500"/>
              <a:gd name="connsiteX69" fmla="*/ 775550 w 4572000"/>
              <a:gd name="connsiteY69" fmla="*/ 4816558 h 5143500"/>
              <a:gd name="connsiteX70" fmla="*/ 775487 w 4572000"/>
              <a:gd name="connsiteY70" fmla="*/ 4816471 h 5143500"/>
              <a:gd name="connsiteX71" fmla="*/ 725444 w 4572000"/>
              <a:gd name="connsiteY71" fmla="*/ 4802455 h 5143500"/>
              <a:gd name="connsiteX72" fmla="*/ 559835 w 4572000"/>
              <a:gd name="connsiteY72" fmla="*/ 4802455 h 5143500"/>
              <a:gd name="connsiteX73" fmla="*/ 529663 w 4572000"/>
              <a:gd name="connsiteY73" fmla="*/ 4807762 h 5143500"/>
              <a:gd name="connsiteX74" fmla="*/ 529596 w 4572000"/>
              <a:gd name="connsiteY74" fmla="*/ 4807805 h 5143500"/>
              <a:gd name="connsiteX75" fmla="*/ 528373 w 4572000"/>
              <a:gd name="connsiteY75" fmla="*/ 4808018 h 5143500"/>
              <a:gd name="connsiteX76" fmla="*/ 483587 w 4572000"/>
              <a:gd name="connsiteY76" fmla="*/ 4877877 h 5143500"/>
              <a:gd name="connsiteX77" fmla="*/ 526397 w 4572000"/>
              <a:gd name="connsiteY77" fmla="*/ 4947825 h 5143500"/>
              <a:gd name="connsiteX78" fmla="*/ 527143 w 4572000"/>
              <a:gd name="connsiteY78" fmla="*/ 4947947 h 5143500"/>
              <a:gd name="connsiteX79" fmla="*/ 527701 w 4572000"/>
              <a:gd name="connsiteY79" fmla="*/ 4948307 h 5143500"/>
              <a:gd name="connsiteX80" fmla="*/ 559257 w 4572000"/>
              <a:gd name="connsiteY80" fmla="*/ 4953533 h 5143500"/>
              <a:gd name="connsiteX81" fmla="*/ 617069 w 4572000"/>
              <a:gd name="connsiteY81" fmla="*/ 4941908 h 5143500"/>
              <a:gd name="connsiteX82" fmla="*/ 624338 w 4572000"/>
              <a:gd name="connsiteY82" fmla="*/ 4930284 h 5143500"/>
              <a:gd name="connsiteX83" fmla="*/ 624338 w 4572000"/>
              <a:gd name="connsiteY83" fmla="*/ 4824821 h 5143500"/>
              <a:gd name="connsiteX84" fmla="*/ 617069 w 4572000"/>
              <a:gd name="connsiteY84" fmla="*/ 4813204 h 5143500"/>
              <a:gd name="connsiteX85" fmla="*/ 559835 w 4572000"/>
              <a:gd name="connsiteY85" fmla="*/ 4802455 h 5143500"/>
              <a:gd name="connsiteX86" fmla="*/ 398012 w 4572000"/>
              <a:gd name="connsiteY86" fmla="*/ 4801292 h 5143500"/>
              <a:gd name="connsiteX87" fmla="*/ 396528 w 4572000"/>
              <a:gd name="connsiteY87" fmla="*/ 4801750 h 5143500"/>
              <a:gd name="connsiteX88" fmla="*/ 395863 w 4572000"/>
              <a:gd name="connsiteY88" fmla="*/ 4801582 h 5143500"/>
              <a:gd name="connsiteX89" fmla="*/ 331528 w 4572000"/>
              <a:gd name="connsiteY89" fmla="*/ 4853603 h 5143500"/>
              <a:gd name="connsiteX90" fmla="*/ 425688 w 4572000"/>
              <a:gd name="connsiteY90" fmla="*/ 4933656 h 5143500"/>
              <a:gd name="connsiteX91" fmla="*/ 423937 w 4572000"/>
              <a:gd name="connsiteY91" fmla="*/ 4944348 h 5143500"/>
              <a:gd name="connsiteX92" fmla="*/ 423646 w 4572000"/>
              <a:gd name="connsiteY92" fmla="*/ 4946089 h 5143500"/>
              <a:gd name="connsiteX93" fmla="*/ 428030 w 4572000"/>
              <a:gd name="connsiteY93" fmla="*/ 4950134 h 5143500"/>
              <a:gd name="connsiteX94" fmla="*/ 429441 w 4572000"/>
              <a:gd name="connsiteY94" fmla="*/ 4950134 h 5143500"/>
              <a:gd name="connsiteX95" fmla="*/ 429970 w 4572000"/>
              <a:gd name="connsiteY95" fmla="*/ 4950628 h 5143500"/>
              <a:gd name="connsiteX96" fmla="*/ 456122 w 4572000"/>
              <a:gd name="connsiteY96" fmla="*/ 4950628 h 5143500"/>
              <a:gd name="connsiteX97" fmla="*/ 463669 w 4572000"/>
              <a:gd name="connsiteY97" fmla="*/ 4944812 h 5143500"/>
              <a:gd name="connsiteX98" fmla="*/ 465995 w 4572000"/>
              <a:gd name="connsiteY98" fmla="*/ 4928255 h 5143500"/>
              <a:gd name="connsiteX99" fmla="*/ 372446 w 4572000"/>
              <a:gd name="connsiteY99" fmla="*/ 4850972 h 5143500"/>
              <a:gd name="connsiteX100" fmla="*/ 378875 w 4572000"/>
              <a:gd name="connsiteY100" fmla="*/ 4840371 h 5143500"/>
              <a:gd name="connsiteX101" fmla="*/ 395405 w 4572000"/>
              <a:gd name="connsiteY101" fmla="*/ 4836760 h 5143500"/>
              <a:gd name="connsiteX102" fmla="*/ 438849 w 4572000"/>
              <a:gd name="connsiteY102" fmla="*/ 4849557 h 5143500"/>
              <a:gd name="connsiteX103" fmla="*/ 443233 w 4572000"/>
              <a:gd name="connsiteY103" fmla="*/ 4850714 h 5143500"/>
              <a:gd name="connsiteX104" fmla="*/ 443816 w 4572000"/>
              <a:gd name="connsiteY104" fmla="*/ 4850348 h 5143500"/>
              <a:gd name="connsiteX105" fmla="*/ 445075 w 4572000"/>
              <a:gd name="connsiteY105" fmla="*/ 4850684 h 5143500"/>
              <a:gd name="connsiteX106" fmla="*/ 451468 w 4572000"/>
              <a:gd name="connsiteY106" fmla="*/ 4846616 h 5143500"/>
              <a:gd name="connsiteX107" fmla="*/ 460477 w 4572000"/>
              <a:gd name="connsiteY107" fmla="*/ 4827435 h 5143500"/>
              <a:gd name="connsiteX108" fmla="*/ 461640 w 4572000"/>
              <a:gd name="connsiteY108" fmla="*/ 4822502 h 5143500"/>
              <a:gd name="connsiteX109" fmla="*/ 458151 w 4572000"/>
              <a:gd name="connsiteY109" fmla="*/ 4816686 h 5143500"/>
              <a:gd name="connsiteX110" fmla="*/ 398012 w 4572000"/>
              <a:gd name="connsiteY110" fmla="*/ 4801292 h 5143500"/>
              <a:gd name="connsiteX111" fmla="*/ 1053744 w 4572000"/>
              <a:gd name="connsiteY111" fmla="*/ 4747249 h 5143500"/>
              <a:gd name="connsiteX112" fmla="*/ 994182 w 4572000"/>
              <a:gd name="connsiteY112" fmla="*/ 4808264 h 5143500"/>
              <a:gd name="connsiteX113" fmla="*/ 994182 w 4572000"/>
              <a:gd name="connsiteY113" fmla="*/ 4944812 h 5143500"/>
              <a:gd name="connsiteX114" fmla="*/ 999998 w 4572000"/>
              <a:gd name="connsiteY114" fmla="*/ 4950628 h 5143500"/>
              <a:gd name="connsiteX115" fmla="*/ 1025852 w 4572000"/>
              <a:gd name="connsiteY115" fmla="*/ 4950628 h 5143500"/>
              <a:gd name="connsiteX116" fmla="*/ 1026345 w 4572000"/>
              <a:gd name="connsiteY116" fmla="*/ 4950134 h 5143500"/>
              <a:gd name="connsiteX117" fmla="*/ 1027795 w 4572000"/>
              <a:gd name="connsiteY117" fmla="*/ 4950134 h 5143500"/>
              <a:gd name="connsiteX118" fmla="*/ 1033640 w 4572000"/>
              <a:gd name="connsiteY118" fmla="*/ 4944348 h 5143500"/>
              <a:gd name="connsiteX119" fmla="*/ 1033640 w 4572000"/>
              <a:gd name="connsiteY119" fmla="*/ 4837419 h 5143500"/>
              <a:gd name="connsiteX120" fmla="*/ 1070781 w 4572000"/>
              <a:gd name="connsiteY120" fmla="*/ 4837419 h 5143500"/>
              <a:gd name="connsiteX121" fmla="*/ 1076626 w 4572000"/>
              <a:gd name="connsiteY121" fmla="*/ 4831634 h 5143500"/>
              <a:gd name="connsiteX122" fmla="*/ 1076626 w 4572000"/>
              <a:gd name="connsiteY122" fmla="*/ 4811692 h 5143500"/>
              <a:gd name="connsiteX123" fmla="*/ 1070781 w 4572000"/>
              <a:gd name="connsiteY123" fmla="*/ 4805627 h 5143500"/>
              <a:gd name="connsiteX124" fmla="*/ 1068815 w 4572000"/>
              <a:gd name="connsiteY124" fmla="*/ 4805627 h 5143500"/>
              <a:gd name="connsiteX125" fmla="*/ 1068560 w 4572000"/>
              <a:gd name="connsiteY125" fmla="*/ 4805359 h 5143500"/>
              <a:gd name="connsiteX126" fmla="*/ 1033640 w 4572000"/>
              <a:gd name="connsiteY126" fmla="*/ 4805359 h 5143500"/>
              <a:gd name="connsiteX127" fmla="*/ 1033640 w 4572000"/>
              <a:gd name="connsiteY127" fmla="*/ 4802443 h 5143500"/>
              <a:gd name="connsiteX128" fmla="*/ 1056749 w 4572000"/>
              <a:gd name="connsiteY128" fmla="*/ 4778457 h 5143500"/>
              <a:gd name="connsiteX129" fmla="*/ 1071072 w 4572000"/>
              <a:gd name="connsiteY129" fmla="*/ 4779901 h 5143500"/>
              <a:gd name="connsiteX130" fmla="*/ 1076626 w 4572000"/>
              <a:gd name="connsiteY130" fmla="*/ 4774411 h 5143500"/>
              <a:gd name="connsiteX131" fmla="*/ 1079557 w 4572000"/>
              <a:gd name="connsiteY131" fmla="*/ 4759385 h 5143500"/>
              <a:gd name="connsiteX132" fmla="*/ 1080138 w 4572000"/>
              <a:gd name="connsiteY132" fmla="*/ 4755627 h 5143500"/>
              <a:gd name="connsiteX133" fmla="*/ 1074293 w 4572000"/>
              <a:gd name="connsiteY133" fmla="*/ 4749848 h 5143500"/>
              <a:gd name="connsiteX134" fmla="*/ 1072405 w 4572000"/>
              <a:gd name="connsiteY134" fmla="*/ 4749641 h 5143500"/>
              <a:gd name="connsiteX135" fmla="*/ 1072049 w 4572000"/>
              <a:gd name="connsiteY135" fmla="*/ 4749285 h 5143500"/>
              <a:gd name="connsiteX136" fmla="*/ 1053744 w 4572000"/>
              <a:gd name="connsiteY136" fmla="*/ 4747249 h 5143500"/>
              <a:gd name="connsiteX137" fmla="*/ 1115152 w 4572000"/>
              <a:gd name="connsiteY137" fmla="*/ 4747131 h 5143500"/>
              <a:gd name="connsiteX138" fmla="*/ 1095105 w 4572000"/>
              <a:gd name="connsiteY138" fmla="*/ 4767478 h 5143500"/>
              <a:gd name="connsiteX139" fmla="*/ 1116018 w 4572000"/>
              <a:gd name="connsiteY139" fmla="*/ 4787818 h 5143500"/>
              <a:gd name="connsiteX140" fmla="*/ 1136066 w 4572000"/>
              <a:gd name="connsiteY140" fmla="*/ 4767481 h 5143500"/>
              <a:gd name="connsiteX141" fmla="*/ 1115152 w 4572000"/>
              <a:gd name="connsiteY141" fmla="*/ 4747131 h 5143500"/>
              <a:gd name="connsiteX142" fmla="*/ 0 w 4572000"/>
              <a:gd name="connsiteY142" fmla="*/ 0 h 5143500"/>
              <a:gd name="connsiteX143" fmla="*/ 4572000 w 4572000"/>
              <a:gd name="connsiteY143" fmla="*/ 0 h 5143500"/>
              <a:gd name="connsiteX144" fmla="*/ 4572000 w 4572000"/>
              <a:gd name="connsiteY144" fmla="*/ 5143500 h 5143500"/>
              <a:gd name="connsiteX145" fmla="*/ 0 w 4572000"/>
              <a:gd name="connsiteY145" fmla="*/ 514350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Lst>
            <a:rect l="l" t="t" r="r" b="b"/>
            <a:pathLst>
              <a:path w="4572000" h="5143500">
                <a:moveTo>
                  <a:pt x="351364" y="4913481"/>
                </a:moveTo>
                <a:cubicBezTo>
                  <a:pt x="339457" y="4913486"/>
                  <a:pt x="331613" y="4921037"/>
                  <a:pt x="331614" y="4933530"/>
                </a:cubicBezTo>
                <a:cubicBezTo>
                  <a:pt x="331609" y="4945734"/>
                  <a:pt x="339457" y="4953580"/>
                  <a:pt x="352238" y="4953582"/>
                </a:cubicBezTo>
                <a:cubicBezTo>
                  <a:pt x="364154" y="4953577"/>
                  <a:pt x="371991" y="4945737"/>
                  <a:pt x="371988" y="4933533"/>
                </a:cubicBezTo>
                <a:cubicBezTo>
                  <a:pt x="371996" y="4921039"/>
                  <a:pt x="364154" y="4913482"/>
                  <a:pt x="351364" y="4913481"/>
                </a:cubicBezTo>
                <a:close/>
                <a:moveTo>
                  <a:pt x="892594" y="4837587"/>
                </a:moveTo>
                <a:lnTo>
                  <a:pt x="917847" y="4847631"/>
                </a:lnTo>
                <a:cubicBezTo>
                  <a:pt x="924092" y="4854457"/>
                  <a:pt x="927649" y="4864625"/>
                  <a:pt x="927649" y="4877990"/>
                </a:cubicBezTo>
                <a:cubicBezTo>
                  <a:pt x="927649" y="4891355"/>
                  <a:pt x="924092" y="4901524"/>
                  <a:pt x="918101" y="4908353"/>
                </a:cubicBezTo>
                <a:lnTo>
                  <a:pt x="894867" y="4918277"/>
                </a:lnTo>
                <a:lnTo>
                  <a:pt x="868934" y="4908080"/>
                </a:lnTo>
                <a:cubicBezTo>
                  <a:pt x="862646" y="4901288"/>
                  <a:pt x="859063" y="4891172"/>
                  <a:pt x="859063" y="4877877"/>
                </a:cubicBezTo>
                <a:cubicBezTo>
                  <a:pt x="859063" y="4864582"/>
                  <a:pt x="862646" y="4854468"/>
                  <a:pt x="868679" y="4847677"/>
                </a:cubicBezTo>
                <a:close/>
                <a:moveTo>
                  <a:pt x="559058" y="4837499"/>
                </a:moveTo>
                <a:lnTo>
                  <a:pt x="578337" y="4840021"/>
                </a:lnTo>
                <a:cubicBezTo>
                  <a:pt x="583310" y="4841465"/>
                  <a:pt x="585644" y="4843483"/>
                  <a:pt x="585644" y="4847817"/>
                </a:cubicBezTo>
                <a:lnTo>
                  <a:pt x="585644" y="4907937"/>
                </a:lnTo>
                <a:cubicBezTo>
                  <a:pt x="585644" y="4912270"/>
                  <a:pt x="583310" y="4914296"/>
                  <a:pt x="578337" y="4915741"/>
                </a:cubicBezTo>
                <a:lnTo>
                  <a:pt x="558606" y="4918322"/>
                </a:lnTo>
                <a:lnTo>
                  <a:pt x="534560" y="4909442"/>
                </a:lnTo>
                <a:cubicBezTo>
                  <a:pt x="527878" y="4902976"/>
                  <a:pt x="523520" y="4892806"/>
                  <a:pt x="523520" y="4877990"/>
                </a:cubicBezTo>
                <a:cubicBezTo>
                  <a:pt x="523520" y="4863173"/>
                  <a:pt x="527878" y="4853005"/>
                  <a:pt x="534560" y="4846542"/>
                </a:cubicBezTo>
                <a:close/>
                <a:moveTo>
                  <a:pt x="1101681" y="4805359"/>
                </a:moveTo>
                <a:cubicBezTo>
                  <a:pt x="1098193" y="4805359"/>
                  <a:pt x="1095865" y="4807677"/>
                  <a:pt x="1095865" y="4811167"/>
                </a:cubicBezTo>
                <a:lnTo>
                  <a:pt x="1095865" y="4944812"/>
                </a:lnTo>
                <a:cubicBezTo>
                  <a:pt x="1095865" y="4948301"/>
                  <a:pt x="1098193" y="4950628"/>
                  <a:pt x="1101681" y="4950628"/>
                </a:cubicBezTo>
                <a:lnTo>
                  <a:pt x="1127824" y="4950628"/>
                </a:lnTo>
                <a:lnTo>
                  <a:pt x="1128318" y="4950134"/>
                </a:lnTo>
                <a:lnTo>
                  <a:pt x="1130432" y="4950134"/>
                </a:lnTo>
                <a:cubicBezTo>
                  <a:pt x="1133944" y="4950134"/>
                  <a:pt x="1136286" y="4947819"/>
                  <a:pt x="1136286" y="4944348"/>
                </a:cubicBezTo>
                <a:lnTo>
                  <a:pt x="1136286" y="4811405"/>
                </a:lnTo>
                <a:cubicBezTo>
                  <a:pt x="1136286" y="4807934"/>
                  <a:pt x="1133944" y="4805627"/>
                  <a:pt x="1130432" y="4805627"/>
                </a:cubicBezTo>
                <a:lnTo>
                  <a:pt x="1128093" y="4805627"/>
                </a:lnTo>
                <a:lnTo>
                  <a:pt x="1127824" y="4805359"/>
                </a:lnTo>
                <a:close/>
                <a:moveTo>
                  <a:pt x="891921" y="4802455"/>
                </a:moveTo>
                <a:cubicBezTo>
                  <a:pt x="848338" y="4802455"/>
                  <a:pt x="819860" y="4834118"/>
                  <a:pt x="819860" y="4877990"/>
                </a:cubicBezTo>
                <a:cubicBezTo>
                  <a:pt x="819860" y="4921862"/>
                  <a:pt x="848338" y="4953533"/>
                  <a:pt x="893950" y="4953533"/>
                </a:cubicBezTo>
                <a:cubicBezTo>
                  <a:pt x="904845" y="4953533"/>
                  <a:pt x="914796" y="4951553"/>
                  <a:pt x="923594" y="4947899"/>
                </a:cubicBezTo>
                <a:lnTo>
                  <a:pt x="924072" y="4947569"/>
                </a:lnTo>
                <a:lnTo>
                  <a:pt x="924870" y="4947419"/>
                </a:lnTo>
                <a:cubicBezTo>
                  <a:pt x="951435" y="4936512"/>
                  <a:pt x="967554" y="4910608"/>
                  <a:pt x="967554" y="4877877"/>
                </a:cubicBezTo>
                <a:cubicBezTo>
                  <a:pt x="967554" y="4845146"/>
                  <a:pt x="951435" y="4819246"/>
                  <a:pt x="924009" y="4808342"/>
                </a:cubicBezTo>
                <a:lnTo>
                  <a:pt x="922788" y="4808122"/>
                </a:lnTo>
                <a:lnTo>
                  <a:pt x="922738" y="4808088"/>
                </a:lnTo>
                <a:cubicBezTo>
                  <a:pt x="913655" y="4804434"/>
                  <a:pt x="903323" y="4802455"/>
                  <a:pt x="891921" y="4802455"/>
                </a:cubicBezTo>
                <a:close/>
                <a:moveTo>
                  <a:pt x="725444" y="4802455"/>
                </a:moveTo>
                <a:cubicBezTo>
                  <a:pt x="708302" y="4802455"/>
                  <a:pt x="688256" y="4805359"/>
                  <a:pt x="667046" y="4812907"/>
                </a:cubicBezTo>
                <a:lnTo>
                  <a:pt x="666934" y="4813086"/>
                </a:lnTo>
                <a:lnTo>
                  <a:pt x="666651" y="4813136"/>
                </a:lnTo>
                <a:cubicBezTo>
                  <a:pt x="662557" y="4814581"/>
                  <a:pt x="659335" y="4818052"/>
                  <a:pt x="659335" y="4824699"/>
                </a:cubicBezTo>
                <a:lnTo>
                  <a:pt x="659335" y="4944348"/>
                </a:lnTo>
                <a:lnTo>
                  <a:pt x="659778" y="4944785"/>
                </a:lnTo>
                <a:lnTo>
                  <a:pt x="659778" y="4944812"/>
                </a:lnTo>
                <a:cubicBezTo>
                  <a:pt x="659778" y="4948301"/>
                  <a:pt x="662104" y="4950628"/>
                  <a:pt x="665594" y="4950628"/>
                </a:cubicBezTo>
                <a:lnTo>
                  <a:pt x="691737" y="4950628"/>
                </a:lnTo>
                <a:cubicBezTo>
                  <a:pt x="695226" y="4950628"/>
                  <a:pt x="697553" y="4948301"/>
                  <a:pt x="697553" y="4944812"/>
                </a:cubicBezTo>
                <a:lnTo>
                  <a:pt x="697553" y="4847194"/>
                </a:lnTo>
                <a:lnTo>
                  <a:pt x="704449" y="4839717"/>
                </a:lnTo>
                <a:lnTo>
                  <a:pt x="726010" y="4837419"/>
                </a:lnTo>
                <a:lnTo>
                  <a:pt x="746014" y="4843168"/>
                </a:lnTo>
                <a:lnTo>
                  <a:pt x="754203" y="4862009"/>
                </a:lnTo>
                <a:lnTo>
                  <a:pt x="754203" y="4944812"/>
                </a:lnTo>
                <a:cubicBezTo>
                  <a:pt x="754203" y="4948301"/>
                  <a:pt x="756529" y="4950628"/>
                  <a:pt x="760019" y="4950628"/>
                </a:cubicBezTo>
                <a:lnTo>
                  <a:pt x="786161" y="4950628"/>
                </a:lnTo>
                <a:cubicBezTo>
                  <a:pt x="789651" y="4950628"/>
                  <a:pt x="791977" y="4948301"/>
                  <a:pt x="791977" y="4944812"/>
                </a:cubicBezTo>
                <a:lnTo>
                  <a:pt x="791977" y="4944762"/>
                </a:lnTo>
                <a:lnTo>
                  <a:pt x="792396" y="4944348"/>
                </a:lnTo>
                <a:lnTo>
                  <a:pt x="792396" y="4857065"/>
                </a:lnTo>
                <a:cubicBezTo>
                  <a:pt x="792396" y="4839438"/>
                  <a:pt x="786911" y="4825856"/>
                  <a:pt x="775798" y="4816682"/>
                </a:cubicBezTo>
                <a:lnTo>
                  <a:pt x="775550" y="4816558"/>
                </a:lnTo>
                <a:lnTo>
                  <a:pt x="775487" y="4816471"/>
                </a:lnTo>
                <a:cubicBezTo>
                  <a:pt x="764446" y="4807248"/>
                  <a:pt x="747813" y="4802455"/>
                  <a:pt x="725444" y="4802455"/>
                </a:cubicBezTo>
                <a:close/>
                <a:moveTo>
                  <a:pt x="559835" y="4802455"/>
                </a:moveTo>
                <a:cubicBezTo>
                  <a:pt x="548869" y="4802455"/>
                  <a:pt x="538720" y="4804289"/>
                  <a:pt x="529663" y="4807762"/>
                </a:cubicBezTo>
                <a:lnTo>
                  <a:pt x="529596" y="4807805"/>
                </a:lnTo>
                <a:lnTo>
                  <a:pt x="528373" y="4808018"/>
                </a:lnTo>
                <a:cubicBezTo>
                  <a:pt x="501027" y="4818381"/>
                  <a:pt x="483587" y="4843416"/>
                  <a:pt x="483587" y="4877877"/>
                </a:cubicBezTo>
                <a:cubicBezTo>
                  <a:pt x="483587" y="4912775"/>
                  <a:pt x="498720" y="4937596"/>
                  <a:pt x="526397" y="4947825"/>
                </a:cubicBezTo>
                <a:lnTo>
                  <a:pt x="527143" y="4947947"/>
                </a:lnTo>
                <a:lnTo>
                  <a:pt x="527701" y="4948307"/>
                </a:lnTo>
                <a:cubicBezTo>
                  <a:pt x="536867" y="4951735"/>
                  <a:pt x="547417" y="4953533"/>
                  <a:pt x="559257" y="4953533"/>
                </a:cubicBezTo>
                <a:cubicBezTo>
                  <a:pt x="578429" y="4953533"/>
                  <a:pt x="597023" y="4950331"/>
                  <a:pt x="617069" y="4941908"/>
                </a:cubicBezTo>
                <a:cubicBezTo>
                  <a:pt x="621723" y="4939879"/>
                  <a:pt x="624338" y="4936678"/>
                  <a:pt x="624338" y="4930284"/>
                </a:cubicBezTo>
                <a:lnTo>
                  <a:pt x="624338" y="4824821"/>
                </a:lnTo>
                <a:cubicBezTo>
                  <a:pt x="624338" y="4818138"/>
                  <a:pt x="621723" y="4814946"/>
                  <a:pt x="617069" y="4813204"/>
                </a:cubicBezTo>
                <a:cubicBezTo>
                  <a:pt x="597898" y="4805936"/>
                  <a:pt x="579880" y="4802455"/>
                  <a:pt x="559835" y="4802455"/>
                </a:cubicBezTo>
                <a:close/>
                <a:moveTo>
                  <a:pt x="398012" y="4801292"/>
                </a:moveTo>
                <a:lnTo>
                  <a:pt x="396528" y="4801750"/>
                </a:lnTo>
                <a:lnTo>
                  <a:pt x="395863" y="4801582"/>
                </a:lnTo>
                <a:cubicBezTo>
                  <a:pt x="356679" y="4801582"/>
                  <a:pt x="331528" y="4822385"/>
                  <a:pt x="331528" y="4853603"/>
                </a:cubicBezTo>
                <a:cubicBezTo>
                  <a:pt x="331528" y="4914871"/>
                  <a:pt x="425688" y="4891154"/>
                  <a:pt x="425688" y="4933656"/>
                </a:cubicBezTo>
                <a:cubicBezTo>
                  <a:pt x="425688" y="4937989"/>
                  <a:pt x="425107" y="4940590"/>
                  <a:pt x="423937" y="4944348"/>
                </a:cubicBezTo>
                <a:cubicBezTo>
                  <a:pt x="423646" y="4944931"/>
                  <a:pt x="423646" y="4945505"/>
                  <a:pt x="423646" y="4946089"/>
                </a:cubicBezTo>
                <a:cubicBezTo>
                  <a:pt x="423646" y="4948394"/>
                  <a:pt x="425107" y="4950134"/>
                  <a:pt x="428030" y="4950134"/>
                </a:cubicBezTo>
                <a:lnTo>
                  <a:pt x="429441" y="4950134"/>
                </a:lnTo>
                <a:lnTo>
                  <a:pt x="429970" y="4950628"/>
                </a:lnTo>
                <a:lnTo>
                  <a:pt x="456122" y="4950628"/>
                </a:lnTo>
                <a:cubicBezTo>
                  <a:pt x="460477" y="4950628"/>
                  <a:pt x="462217" y="4949176"/>
                  <a:pt x="463669" y="4944812"/>
                </a:cubicBezTo>
                <a:cubicBezTo>
                  <a:pt x="465419" y="4939879"/>
                  <a:pt x="465995" y="4933196"/>
                  <a:pt x="465995" y="4928255"/>
                </a:cubicBezTo>
                <a:cubicBezTo>
                  <a:pt x="465995" y="4862299"/>
                  <a:pt x="372446" y="4878177"/>
                  <a:pt x="372446" y="4850972"/>
                </a:cubicBezTo>
                <a:cubicBezTo>
                  <a:pt x="372446" y="4846523"/>
                  <a:pt x="374698" y="4842891"/>
                  <a:pt x="378875" y="4840371"/>
                </a:cubicBezTo>
                <a:lnTo>
                  <a:pt x="395405" y="4836760"/>
                </a:lnTo>
                <a:lnTo>
                  <a:pt x="438849" y="4849557"/>
                </a:lnTo>
                <a:cubicBezTo>
                  <a:pt x="440310" y="4850418"/>
                  <a:pt x="441772" y="4850714"/>
                  <a:pt x="443233" y="4850714"/>
                </a:cubicBezTo>
                <a:lnTo>
                  <a:pt x="443816" y="4850348"/>
                </a:lnTo>
                <a:lnTo>
                  <a:pt x="445075" y="4850684"/>
                </a:lnTo>
                <a:cubicBezTo>
                  <a:pt x="447690" y="4850684"/>
                  <a:pt x="450306" y="4849231"/>
                  <a:pt x="451468" y="4846616"/>
                </a:cubicBezTo>
                <a:lnTo>
                  <a:pt x="460477" y="4827435"/>
                </a:lnTo>
                <a:cubicBezTo>
                  <a:pt x="461318" y="4825652"/>
                  <a:pt x="461640" y="4823954"/>
                  <a:pt x="461640" y="4822502"/>
                </a:cubicBezTo>
                <a:cubicBezTo>
                  <a:pt x="461640" y="4820176"/>
                  <a:pt x="460486" y="4817858"/>
                  <a:pt x="458151" y="4816686"/>
                </a:cubicBezTo>
                <a:cubicBezTo>
                  <a:pt x="440142" y="4806226"/>
                  <a:pt x="418636" y="4801292"/>
                  <a:pt x="398012" y="4801292"/>
                </a:cubicBezTo>
                <a:close/>
                <a:moveTo>
                  <a:pt x="1053744" y="4747249"/>
                </a:moveTo>
                <a:cubicBezTo>
                  <a:pt x="1017718" y="4747249"/>
                  <a:pt x="994182" y="4766420"/>
                  <a:pt x="994182" y="4808264"/>
                </a:cubicBezTo>
                <a:lnTo>
                  <a:pt x="994182" y="4944812"/>
                </a:lnTo>
                <a:cubicBezTo>
                  <a:pt x="994182" y="4948301"/>
                  <a:pt x="996508" y="4950628"/>
                  <a:pt x="999998" y="4950628"/>
                </a:cubicBezTo>
                <a:lnTo>
                  <a:pt x="1025852" y="4950628"/>
                </a:lnTo>
                <a:lnTo>
                  <a:pt x="1026345" y="4950134"/>
                </a:lnTo>
                <a:lnTo>
                  <a:pt x="1027795" y="4950134"/>
                </a:lnTo>
                <a:cubicBezTo>
                  <a:pt x="1031307" y="4950134"/>
                  <a:pt x="1033640" y="4947819"/>
                  <a:pt x="1033640" y="4944348"/>
                </a:cubicBezTo>
                <a:lnTo>
                  <a:pt x="1033640" y="4837419"/>
                </a:lnTo>
                <a:lnTo>
                  <a:pt x="1070781" y="4837419"/>
                </a:lnTo>
                <a:cubicBezTo>
                  <a:pt x="1074584" y="4837419"/>
                  <a:pt x="1076626" y="4835105"/>
                  <a:pt x="1076626" y="4831634"/>
                </a:cubicBezTo>
                <a:lnTo>
                  <a:pt x="1076626" y="4811692"/>
                </a:lnTo>
                <a:cubicBezTo>
                  <a:pt x="1076626" y="4807934"/>
                  <a:pt x="1074584" y="4805627"/>
                  <a:pt x="1070781" y="4805627"/>
                </a:cubicBezTo>
                <a:lnTo>
                  <a:pt x="1068815" y="4805627"/>
                </a:lnTo>
                <a:lnTo>
                  <a:pt x="1068560" y="4805359"/>
                </a:lnTo>
                <a:lnTo>
                  <a:pt x="1033640" y="4805359"/>
                </a:lnTo>
                <a:lnTo>
                  <a:pt x="1033640" y="4802443"/>
                </a:lnTo>
                <a:cubicBezTo>
                  <a:pt x="1033640" y="4786548"/>
                  <a:pt x="1040664" y="4778457"/>
                  <a:pt x="1056749" y="4778457"/>
                </a:cubicBezTo>
                <a:cubicBezTo>
                  <a:pt x="1062594" y="4778457"/>
                  <a:pt x="1068893" y="4779901"/>
                  <a:pt x="1071072" y="4779901"/>
                </a:cubicBezTo>
                <a:cubicBezTo>
                  <a:pt x="1074584" y="4779901"/>
                  <a:pt x="1076046" y="4777882"/>
                  <a:pt x="1076626" y="4774411"/>
                </a:cubicBezTo>
                <a:lnTo>
                  <a:pt x="1079557" y="4759385"/>
                </a:lnTo>
                <a:cubicBezTo>
                  <a:pt x="1079814" y="4758050"/>
                  <a:pt x="1080138" y="4756876"/>
                  <a:pt x="1080138" y="4755627"/>
                </a:cubicBezTo>
                <a:cubicBezTo>
                  <a:pt x="1080138" y="4752417"/>
                  <a:pt x="1078387" y="4750711"/>
                  <a:pt x="1074293" y="4749848"/>
                </a:cubicBezTo>
                <a:lnTo>
                  <a:pt x="1072405" y="4749641"/>
                </a:lnTo>
                <a:lnTo>
                  <a:pt x="1072049" y="4749285"/>
                </a:lnTo>
                <a:cubicBezTo>
                  <a:pt x="1066233" y="4747834"/>
                  <a:pt x="1059942" y="4747249"/>
                  <a:pt x="1053744" y="4747249"/>
                </a:cubicBezTo>
                <a:close/>
                <a:moveTo>
                  <a:pt x="1115152" y="4747131"/>
                </a:moveTo>
                <a:cubicBezTo>
                  <a:pt x="1102948" y="4747139"/>
                  <a:pt x="1095102" y="4754688"/>
                  <a:pt x="1095105" y="4767478"/>
                </a:cubicBezTo>
                <a:cubicBezTo>
                  <a:pt x="1095102" y="4779971"/>
                  <a:pt x="1102948" y="4787811"/>
                  <a:pt x="1116018" y="4787818"/>
                </a:cubicBezTo>
                <a:cubicBezTo>
                  <a:pt x="1127933" y="4787817"/>
                  <a:pt x="1136071" y="4779974"/>
                  <a:pt x="1136066" y="4767481"/>
                </a:cubicBezTo>
                <a:cubicBezTo>
                  <a:pt x="1136071" y="4754690"/>
                  <a:pt x="1127933" y="4747137"/>
                  <a:pt x="1115152" y="4747131"/>
                </a:cubicBezTo>
                <a:close/>
                <a:moveTo>
                  <a:pt x="0" y="0"/>
                </a:moveTo>
                <a:lnTo>
                  <a:pt x="4572000" y="0"/>
                </a:lnTo>
                <a:lnTo>
                  <a:pt x="4572000" y="5143500"/>
                </a:lnTo>
                <a:lnTo>
                  <a:pt x="0" y="5143500"/>
                </a:lnTo>
                <a:close/>
              </a:path>
            </a:pathLst>
          </a:custGeom>
        </p:spPr>
        <p:txBody>
          <a:bodyPr wrap="square">
            <a:noAutofit/>
          </a:bodyPr>
          <a:lstStyle>
            <a:lvl1pPr>
              <a:defRPr>
                <a:noFill/>
              </a:defRPr>
            </a:lvl1pPr>
          </a:lstStyle>
          <a:p>
            <a:r>
              <a:rPr lang="fr-FR"/>
              <a:t>Cliquez sur l'icône pour ajouter une image</a:t>
            </a:r>
          </a:p>
        </p:txBody>
      </p:sp>
      <p:sp>
        <p:nvSpPr>
          <p:cNvPr id="12" name="Espace réservé du graphique SmartArt 11">
            <a:extLst>
              <a:ext uri="{FF2B5EF4-FFF2-40B4-BE49-F238E27FC236}">
                <a16:creationId xmlns:a16="http://schemas.microsoft.com/office/drawing/2014/main" id="{0F580B26-21D6-4630-AE3D-FB359C1C883E}"/>
              </a:ext>
            </a:extLst>
          </p:cNvPr>
          <p:cNvSpPr>
            <a:spLocks noGrp="1" noChangeAspect="1"/>
          </p:cNvSpPr>
          <p:nvPr>
            <p:ph type="dgm" sz="quarter" idx="14"/>
          </p:nvPr>
        </p:nvSpPr>
        <p:spPr>
          <a:xfrm>
            <a:off x="9216309" y="1901915"/>
            <a:ext cx="96687" cy="96000"/>
          </a:xfrm>
          <a:custGeom>
            <a:avLst/>
            <a:gdLst>
              <a:gd name="connsiteX0" fmla="*/ 122355 w 250013"/>
              <a:gd name="connsiteY0" fmla="*/ 0 h 248243"/>
              <a:gd name="connsiteX1" fmla="*/ 250013 w 250013"/>
              <a:gd name="connsiteY1" fmla="*/ 124134 h 248243"/>
              <a:gd name="connsiteX2" fmla="*/ 127674 w 250013"/>
              <a:gd name="connsiteY2" fmla="*/ 248243 h 248243"/>
              <a:gd name="connsiteX3" fmla="*/ 1 w 250013"/>
              <a:gd name="connsiteY3" fmla="*/ 124125 h 248243"/>
              <a:gd name="connsiteX4" fmla="*/ 122355 w 250013"/>
              <a:gd name="connsiteY4" fmla="*/ 0 h 2482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013" h="248243">
                <a:moveTo>
                  <a:pt x="122355" y="0"/>
                </a:moveTo>
                <a:cubicBezTo>
                  <a:pt x="200363" y="0"/>
                  <a:pt x="250013" y="46111"/>
                  <a:pt x="250013" y="124134"/>
                </a:cubicBezTo>
                <a:cubicBezTo>
                  <a:pt x="250022" y="200379"/>
                  <a:pt x="200361" y="248234"/>
                  <a:pt x="127674" y="248243"/>
                </a:cubicBezTo>
                <a:cubicBezTo>
                  <a:pt x="47872" y="248236"/>
                  <a:pt x="-6" y="200370"/>
                  <a:pt x="1" y="124125"/>
                </a:cubicBezTo>
                <a:cubicBezTo>
                  <a:pt x="0" y="46103"/>
                  <a:pt x="47874" y="2"/>
                  <a:pt x="122355" y="0"/>
                </a:cubicBezTo>
                <a:close/>
              </a:path>
            </a:pathLst>
          </a:custGeom>
          <a:solidFill>
            <a:schemeClr val="accent2"/>
          </a:solidFill>
          <a:ln w="22225">
            <a:noFill/>
          </a:ln>
        </p:spPr>
        <p:txBody>
          <a:bodyPr wrap="square">
            <a:noAutofit/>
          </a:bodyPr>
          <a:lstStyle>
            <a:lvl1pPr>
              <a:defRPr>
                <a:noFill/>
              </a:defRPr>
            </a:lvl1pPr>
          </a:lstStyle>
          <a:p>
            <a:r>
              <a:rPr lang="fr-FR"/>
              <a:t>Cliquez sur l'icône pour ajouter un graphique SmartArt</a:t>
            </a:r>
          </a:p>
        </p:txBody>
      </p:sp>
      <p:sp>
        <p:nvSpPr>
          <p:cNvPr id="17" name="Espace réservé du graphique SmartArt 11">
            <a:extLst>
              <a:ext uri="{FF2B5EF4-FFF2-40B4-BE49-F238E27FC236}">
                <a16:creationId xmlns:a16="http://schemas.microsoft.com/office/drawing/2014/main" id="{16B17374-481A-4CE6-8974-CA84865A03CA}"/>
              </a:ext>
            </a:extLst>
          </p:cNvPr>
          <p:cNvSpPr>
            <a:spLocks noGrp="1" noChangeAspect="1"/>
          </p:cNvSpPr>
          <p:nvPr>
            <p:ph type="dgm" sz="quarter" idx="19"/>
          </p:nvPr>
        </p:nvSpPr>
        <p:spPr>
          <a:xfrm>
            <a:off x="9216309" y="4860087"/>
            <a:ext cx="96687" cy="96000"/>
          </a:xfrm>
          <a:custGeom>
            <a:avLst/>
            <a:gdLst>
              <a:gd name="connsiteX0" fmla="*/ 122355 w 250013"/>
              <a:gd name="connsiteY0" fmla="*/ 0 h 248243"/>
              <a:gd name="connsiteX1" fmla="*/ 250013 w 250013"/>
              <a:gd name="connsiteY1" fmla="*/ 124134 h 248243"/>
              <a:gd name="connsiteX2" fmla="*/ 127674 w 250013"/>
              <a:gd name="connsiteY2" fmla="*/ 248243 h 248243"/>
              <a:gd name="connsiteX3" fmla="*/ 1 w 250013"/>
              <a:gd name="connsiteY3" fmla="*/ 124125 h 248243"/>
              <a:gd name="connsiteX4" fmla="*/ 122355 w 250013"/>
              <a:gd name="connsiteY4" fmla="*/ 0 h 2482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013" h="248243">
                <a:moveTo>
                  <a:pt x="122355" y="0"/>
                </a:moveTo>
                <a:cubicBezTo>
                  <a:pt x="200363" y="0"/>
                  <a:pt x="250013" y="46111"/>
                  <a:pt x="250013" y="124134"/>
                </a:cubicBezTo>
                <a:cubicBezTo>
                  <a:pt x="250022" y="200379"/>
                  <a:pt x="200361" y="248234"/>
                  <a:pt x="127674" y="248243"/>
                </a:cubicBezTo>
                <a:cubicBezTo>
                  <a:pt x="47872" y="248236"/>
                  <a:pt x="-6" y="200370"/>
                  <a:pt x="1" y="124125"/>
                </a:cubicBezTo>
                <a:cubicBezTo>
                  <a:pt x="0" y="46103"/>
                  <a:pt x="47874" y="2"/>
                  <a:pt x="122355" y="0"/>
                </a:cubicBezTo>
                <a:close/>
              </a:path>
            </a:pathLst>
          </a:custGeom>
          <a:solidFill>
            <a:schemeClr val="accent2"/>
          </a:solidFill>
          <a:ln w="22225">
            <a:noFill/>
          </a:ln>
        </p:spPr>
        <p:txBody>
          <a:bodyPr wrap="square">
            <a:noAutofit/>
          </a:bodyPr>
          <a:lstStyle>
            <a:lvl1pPr>
              <a:defRPr>
                <a:noFill/>
              </a:defRPr>
            </a:lvl1pPr>
          </a:lstStyle>
          <a:p>
            <a:r>
              <a:rPr lang="fr-FR"/>
              <a:t>Cliquez sur l'icône pour ajouter un graphique SmartArt</a:t>
            </a:r>
          </a:p>
        </p:txBody>
      </p:sp>
      <p:sp>
        <p:nvSpPr>
          <p:cNvPr id="24" name="Espace réservé du texte 5">
            <a:extLst>
              <a:ext uri="{FF2B5EF4-FFF2-40B4-BE49-F238E27FC236}">
                <a16:creationId xmlns:a16="http://schemas.microsoft.com/office/drawing/2014/main" id="{013E5883-7FD1-4C44-9ADB-EE49A0891466}"/>
              </a:ext>
            </a:extLst>
          </p:cNvPr>
          <p:cNvSpPr>
            <a:spLocks noGrp="1"/>
          </p:cNvSpPr>
          <p:nvPr>
            <p:ph type="body" sz="quarter" idx="26"/>
          </p:nvPr>
        </p:nvSpPr>
        <p:spPr>
          <a:xfrm>
            <a:off x="7206602" y="2500883"/>
            <a:ext cx="4103397" cy="973837"/>
          </a:xfrm>
        </p:spPr>
        <p:txBody>
          <a:bodyPr anchor="b">
            <a:noAutofit/>
          </a:bodyPr>
          <a:lstStyle>
            <a:lvl1pPr algn="ctr">
              <a:lnSpc>
                <a:spcPct val="96000"/>
              </a:lnSpc>
              <a:spcAft>
                <a:spcPts val="1333"/>
              </a:spcAft>
              <a:defRPr lang="fr-FR" sz="3200" b="0" i="0" kern="1200" dirty="0" err="1" smtClean="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371391" indent="0" algn="ctr">
              <a:lnSpc>
                <a:spcPct val="100000"/>
              </a:lnSpc>
              <a:buFont typeface="Arial" panose="020B0604020202020204" pitchFamily="34" charset="0"/>
              <a:buNone/>
              <a:defRPr sz="2667" b="0" i="1">
                <a:solidFill>
                  <a:schemeClr val="accent2"/>
                </a:solidFill>
                <a:latin typeface="Georgia" panose="02040502050405020303" pitchFamily="18" charset="0"/>
                <a:ea typeface="Verdana" panose="020B0604030504040204" pitchFamily="34" charset="0"/>
                <a:cs typeface="Verdana" panose="020B0604030504040204" pitchFamily="34" charset="0"/>
              </a:defRPr>
            </a:lvl2pPr>
            <a:lvl3pPr algn="ctr">
              <a:lnSpc>
                <a:spcPct val="100000"/>
              </a:lnSpc>
              <a:spcBef>
                <a:spcPts val="1333"/>
              </a:spcBef>
              <a:defRPr/>
            </a:lvl3pPr>
          </a:lstStyle>
          <a:p>
            <a:pPr lvl="0"/>
            <a:r>
              <a:rPr lang="fr-FR"/>
              <a:t>Cliquez pour modifier les styles du texte du masque</a:t>
            </a:r>
          </a:p>
        </p:txBody>
      </p:sp>
      <p:sp>
        <p:nvSpPr>
          <p:cNvPr id="25" name="Espace réservé du texte 5">
            <a:extLst>
              <a:ext uri="{FF2B5EF4-FFF2-40B4-BE49-F238E27FC236}">
                <a16:creationId xmlns:a16="http://schemas.microsoft.com/office/drawing/2014/main" id="{EF5BFE2C-3893-4574-8E43-0A0678870930}"/>
              </a:ext>
            </a:extLst>
          </p:cNvPr>
          <p:cNvSpPr>
            <a:spLocks noGrp="1"/>
          </p:cNvSpPr>
          <p:nvPr>
            <p:ph type="body" sz="quarter" idx="27"/>
          </p:nvPr>
        </p:nvSpPr>
        <p:spPr>
          <a:xfrm>
            <a:off x="7206602" y="3490415"/>
            <a:ext cx="4103397" cy="537959"/>
          </a:xfrm>
        </p:spPr>
        <p:txBody>
          <a:bodyPr anchor="t">
            <a:noAutofit/>
          </a:bodyPr>
          <a:lstStyle>
            <a:lvl1pPr algn="ctr">
              <a:lnSpc>
                <a:spcPct val="96000"/>
              </a:lnSpc>
              <a:spcAft>
                <a:spcPts val="1333"/>
              </a:spcAft>
              <a:defRPr lang="en-US" sz="3333" b="0" i="1" kern="1200" dirty="0">
                <a:solidFill>
                  <a:schemeClr val="accent2"/>
                </a:solidFill>
                <a:latin typeface="Georgia" panose="02040502050405020303" pitchFamily="18" charset="0"/>
                <a:ea typeface="Verdana" panose="020B0604030504040204" pitchFamily="34" charset="0"/>
                <a:cs typeface="Verdana" panose="020B0604030504040204" pitchFamily="34" charset="0"/>
              </a:defRPr>
            </a:lvl1pPr>
            <a:lvl2pPr marL="371391" indent="0" algn="ctr">
              <a:lnSpc>
                <a:spcPct val="100000"/>
              </a:lnSpc>
              <a:buFont typeface="Arial" panose="020B0604020202020204" pitchFamily="34" charset="0"/>
              <a:buNone/>
              <a:defRPr sz="3333" b="0" i="1">
                <a:solidFill>
                  <a:schemeClr val="accent2"/>
                </a:solidFill>
                <a:latin typeface="Georgia" panose="02040502050405020303" pitchFamily="18" charset="0"/>
                <a:ea typeface="Verdana" panose="020B0604030504040204" pitchFamily="34" charset="0"/>
                <a:cs typeface="Verdana" panose="020B0604030504040204" pitchFamily="34" charset="0"/>
              </a:defRPr>
            </a:lvl2pPr>
            <a:lvl3pPr algn="ctr">
              <a:lnSpc>
                <a:spcPct val="100000"/>
              </a:lnSpc>
              <a:spcBef>
                <a:spcPts val="1333"/>
              </a:spcBef>
              <a:defRPr/>
            </a:lvl3pPr>
          </a:lstStyle>
          <a:p>
            <a:pPr lvl="0"/>
            <a:r>
              <a:rPr lang="fr-FR"/>
              <a:t>Cliquez pour modifier les styles du texte du masque</a:t>
            </a:r>
          </a:p>
        </p:txBody>
      </p:sp>
      <p:sp>
        <p:nvSpPr>
          <p:cNvPr id="26" name="Espace réservé du texte 5">
            <a:extLst>
              <a:ext uri="{FF2B5EF4-FFF2-40B4-BE49-F238E27FC236}">
                <a16:creationId xmlns:a16="http://schemas.microsoft.com/office/drawing/2014/main" id="{E331AD24-1AAB-440A-917D-3BB2B9658DC1}"/>
              </a:ext>
            </a:extLst>
          </p:cNvPr>
          <p:cNvSpPr>
            <a:spLocks noGrp="1"/>
          </p:cNvSpPr>
          <p:nvPr>
            <p:ph type="body" sz="quarter" idx="23"/>
          </p:nvPr>
        </p:nvSpPr>
        <p:spPr>
          <a:xfrm>
            <a:off x="7206602" y="4113499"/>
            <a:ext cx="4103397" cy="331244"/>
          </a:xfrm>
        </p:spPr>
        <p:txBody>
          <a:bodyPr anchor="t">
            <a:noAutofit/>
          </a:bodyPr>
          <a:lstStyle>
            <a:lvl1pPr algn="ctr">
              <a:lnSpc>
                <a:spcPct val="96000"/>
              </a:lnSpc>
              <a:spcAft>
                <a:spcPts val="1333"/>
              </a:spcAft>
              <a:defRPr lang="en-US" sz="1867" b="0" i="0" kern="1200" dirty="0">
                <a:solidFill>
                  <a:schemeClr val="tx1"/>
                </a:solidFill>
                <a:latin typeface="+mj-lt"/>
                <a:ea typeface="Verdana" panose="020B0604030504040204" pitchFamily="34" charset="0"/>
                <a:cs typeface="Verdana" panose="020B0604030504040204" pitchFamily="34" charset="0"/>
              </a:defRPr>
            </a:lvl1pPr>
            <a:lvl2pPr marL="371391" indent="0" algn="l">
              <a:lnSpc>
                <a:spcPct val="100000"/>
              </a:lnSpc>
              <a:buFont typeface="Arial" panose="020B0604020202020204" pitchFamily="34" charset="0"/>
              <a:buNone/>
              <a:defRPr lang="en-US" sz="1600" b="0" i="0" kern="1200" noProof="0" dirty="0" smtClean="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algn="ctr">
              <a:lnSpc>
                <a:spcPct val="100000"/>
              </a:lnSpc>
              <a:spcBef>
                <a:spcPts val="1333"/>
              </a:spcBef>
              <a:defRPr/>
            </a:lvl3pPr>
          </a:lstStyle>
          <a:p>
            <a:pPr lvl="0"/>
            <a:r>
              <a:rPr lang="fr-FR"/>
              <a:t>Cliquez pour modifier les styles du texte du masque</a:t>
            </a:r>
          </a:p>
        </p:txBody>
      </p:sp>
      <p:grpSp>
        <p:nvGrpSpPr>
          <p:cNvPr id="10" name="Graphique 7">
            <a:extLst>
              <a:ext uri="{FF2B5EF4-FFF2-40B4-BE49-F238E27FC236}">
                <a16:creationId xmlns:a16="http://schemas.microsoft.com/office/drawing/2014/main" id="{36415BC7-CD75-43B4-8D23-C9943CF5DC33}"/>
              </a:ext>
            </a:extLst>
          </p:cNvPr>
          <p:cNvGrpSpPr>
            <a:grpSpLocks noChangeAspect="1"/>
          </p:cNvGrpSpPr>
          <p:nvPr userDrawn="1"/>
        </p:nvGrpSpPr>
        <p:grpSpPr>
          <a:xfrm>
            <a:off x="442166" y="6329527"/>
            <a:ext cx="1071853" cy="275084"/>
            <a:chOff x="4768103" y="-471733"/>
            <a:chExt cx="744723" cy="191124"/>
          </a:xfrm>
          <a:solidFill>
            <a:srgbClr val="FFFFFF"/>
          </a:solidFill>
        </p:grpSpPr>
        <p:sp>
          <p:nvSpPr>
            <p:cNvPr id="11" name="Forme libre : forme 9">
              <a:extLst>
                <a:ext uri="{FF2B5EF4-FFF2-40B4-BE49-F238E27FC236}">
                  <a16:creationId xmlns:a16="http://schemas.microsoft.com/office/drawing/2014/main" id="{08BF3487-FA01-463F-B765-FC8050A9B4FA}"/>
                </a:ext>
              </a:extLst>
            </p:cNvPr>
            <p:cNvSpPr/>
            <p:nvPr userDrawn="1"/>
          </p:nvSpPr>
          <p:spPr>
            <a:xfrm>
              <a:off x="4770087" y="-471716"/>
              <a:ext cx="740699" cy="191096"/>
            </a:xfrm>
            <a:custGeom>
              <a:avLst/>
              <a:gdLst>
                <a:gd name="connsiteX0" fmla="*/ 689325 w 740699"/>
                <a:gd name="connsiteY0" fmla="*/ 7347 h 191096"/>
                <a:gd name="connsiteX1" fmla="*/ 688790 w 740699"/>
                <a:gd name="connsiteY1" fmla="*/ 10847 h 191096"/>
                <a:gd name="connsiteX2" fmla="*/ 686092 w 740699"/>
                <a:gd name="connsiteY2" fmla="*/ 24840 h 191096"/>
                <a:gd name="connsiteX3" fmla="*/ 680980 w 740699"/>
                <a:gd name="connsiteY3" fmla="*/ 29953 h 191096"/>
                <a:gd name="connsiteX4" fmla="*/ 667797 w 740699"/>
                <a:gd name="connsiteY4" fmla="*/ 28608 h 191096"/>
                <a:gd name="connsiteX5" fmla="*/ 646528 w 740699"/>
                <a:gd name="connsiteY5" fmla="*/ 50946 h 191096"/>
                <a:gd name="connsiteX6" fmla="*/ 646528 w 740699"/>
                <a:gd name="connsiteY6" fmla="*/ 53911 h 191096"/>
                <a:gd name="connsiteX7" fmla="*/ 680712 w 740699"/>
                <a:gd name="connsiteY7" fmla="*/ 53911 h 191096"/>
                <a:gd name="connsiteX8" fmla="*/ 686092 w 740699"/>
                <a:gd name="connsiteY8" fmla="*/ 59559 h 191096"/>
                <a:gd name="connsiteX9" fmla="*/ 686092 w 740699"/>
                <a:gd name="connsiteY9" fmla="*/ 78130 h 191096"/>
                <a:gd name="connsiteX10" fmla="*/ 680712 w 740699"/>
                <a:gd name="connsiteY10" fmla="*/ 83518 h 191096"/>
                <a:gd name="connsiteX11" fmla="*/ 646528 w 740699"/>
                <a:gd name="connsiteY11" fmla="*/ 83518 h 191096"/>
                <a:gd name="connsiteX12" fmla="*/ 646528 w 740699"/>
                <a:gd name="connsiteY12" fmla="*/ 183097 h 191096"/>
                <a:gd name="connsiteX13" fmla="*/ 641148 w 740699"/>
                <a:gd name="connsiteY13" fmla="*/ 188485 h 191096"/>
                <a:gd name="connsiteX14" fmla="*/ 617197 w 740699"/>
                <a:gd name="connsiteY14" fmla="*/ 188485 h 191096"/>
                <a:gd name="connsiteX15" fmla="*/ 611809 w 740699"/>
                <a:gd name="connsiteY15" fmla="*/ 183097 h 191096"/>
                <a:gd name="connsiteX16" fmla="*/ 611809 w 740699"/>
                <a:gd name="connsiteY16" fmla="*/ 56602 h 191096"/>
                <a:gd name="connsiteX17" fmla="*/ 666987 w 740699"/>
                <a:gd name="connsiteY17" fmla="*/ 79 h 191096"/>
                <a:gd name="connsiteX18" fmla="*/ 683945 w 740699"/>
                <a:gd name="connsiteY18" fmla="*/ 1966 h 191096"/>
                <a:gd name="connsiteX19" fmla="*/ 689325 w 740699"/>
                <a:gd name="connsiteY19" fmla="*/ 7347 h 191096"/>
                <a:gd name="connsiteX20" fmla="*/ 741003 w 740699"/>
                <a:gd name="connsiteY20" fmla="*/ 59292 h 191096"/>
                <a:gd name="connsiteX21" fmla="*/ 741003 w 740699"/>
                <a:gd name="connsiteY21" fmla="*/ 183097 h 191096"/>
                <a:gd name="connsiteX22" fmla="*/ 735615 w 740699"/>
                <a:gd name="connsiteY22" fmla="*/ 188485 h 191096"/>
                <a:gd name="connsiteX23" fmla="*/ 711396 w 740699"/>
                <a:gd name="connsiteY23" fmla="*/ 188485 h 191096"/>
                <a:gd name="connsiteX24" fmla="*/ 706008 w 740699"/>
                <a:gd name="connsiteY24" fmla="*/ 183097 h 191096"/>
                <a:gd name="connsiteX25" fmla="*/ 706008 w 740699"/>
                <a:gd name="connsiteY25" fmla="*/ 59292 h 191096"/>
                <a:gd name="connsiteX26" fmla="*/ 711396 w 740699"/>
                <a:gd name="connsiteY26" fmla="*/ 53911 h 191096"/>
                <a:gd name="connsiteX27" fmla="*/ 735615 w 740699"/>
                <a:gd name="connsiteY27" fmla="*/ 53911 h 191096"/>
                <a:gd name="connsiteX28" fmla="*/ 741003 w 740699"/>
                <a:gd name="connsiteY28" fmla="*/ 59292 h 191096"/>
                <a:gd name="connsiteX29" fmla="*/ 518954 w 740699"/>
                <a:gd name="connsiteY29" fmla="*/ 158879 h 191096"/>
                <a:gd name="connsiteX30" fmla="*/ 485847 w 740699"/>
                <a:gd name="connsiteY30" fmla="*/ 121195 h 191096"/>
                <a:gd name="connsiteX31" fmla="*/ 517074 w 740699"/>
                <a:gd name="connsiteY31" fmla="*/ 83518 h 191096"/>
                <a:gd name="connsiteX32" fmla="*/ 550173 w 740699"/>
                <a:gd name="connsiteY32" fmla="*/ 121195 h 191096"/>
                <a:gd name="connsiteX33" fmla="*/ 518954 w 740699"/>
                <a:gd name="connsiteY33" fmla="*/ 158879 h 191096"/>
                <a:gd name="connsiteX34" fmla="*/ 517074 w 740699"/>
                <a:gd name="connsiteY34" fmla="*/ 51221 h 191096"/>
                <a:gd name="connsiteX35" fmla="*/ 450317 w 740699"/>
                <a:gd name="connsiteY35" fmla="*/ 121195 h 191096"/>
                <a:gd name="connsiteX36" fmla="*/ 518954 w 740699"/>
                <a:gd name="connsiteY36" fmla="*/ 191176 h 191096"/>
                <a:gd name="connsiteX37" fmla="*/ 585702 w 740699"/>
                <a:gd name="connsiteY37" fmla="*/ 121195 h 191096"/>
                <a:gd name="connsiteX38" fmla="*/ 517074 w 740699"/>
                <a:gd name="connsiteY38" fmla="*/ 51221 h 191096"/>
                <a:gd name="connsiteX39" fmla="*/ 424486 w 740699"/>
                <a:gd name="connsiteY39" fmla="*/ 101813 h 191096"/>
                <a:gd name="connsiteX40" fmla="*/ 424486 w 740699"/>
                <a:gd name="connsiteY40" fmla="*/ 183097 h 191096"/>
                <a:gd name="connsiteX41" fmla="*/ 419098 w 740699"/>
                <a:gd name="connsiteY41" fmla="*/ 188485 h 191096"/>
                <a:gd name="connsiteX42" fmla="*/ 394880 w 740699"/>
                <a:gd name="connsiteY42" fmla="*/ 188485 h 191096"/>
                <a:gd name="connsiteX43" fmla="*/ 389492 w 740699"/>
                <a:gd name="connsiteY43" fmla="*/ 183097 h 191096"/>
                <a:gd name="connsiteX44" fmla="*/ 389492 w 740699"/>
                <a:gd name="connsiteY44" fmla="*/ 106391 h 191096"/>
                <a:gd name="connsiteX45" fmla="*/ 363385 w 740699"/>
                <a:gd name="connsiteY45" fmla="*/ 83518 h 191096"/>
                <a:gd name="connsiteX46" fmla="*/ 343469 w 740699"/>
                <a:gd name="connsiteY46" fmla="*/ 85665 h 191096"/>
                <a:gd name="connsiteX47" fmla="*/ 337012 w 740699"/>
                <a:gd name="connsiteY47" fmla="*/ 92666 h 191096"/>
                <a:gd name="connsiteX48" fmla="*/ 337012 w 740699"/>
                <a:gd name="connsiteY48" fmla="*/ 183097 h 191096"/>
                <a:gd name="connsiteX49" fmla="*/ 331624 w 740699"/>
                <a:gd name="connsiteY49" fmla="*/ 188485 h 191096"/>
                <a:gd name="connsiteX50" fmla="*/ 307405 w 740699"/>
                <a:gd name="connsiteY50" fmla="*/ 188485 h 191096"/>
                <a:gd name="connsiteX51" fmla="*/ 302017 w 740699"/>
                <a:gd name="connsiteY51" fmla="*/ 183097 h 191096"/>
                <a:gd name="connsiteX52" fmla="*/ 302017 w 740699"/>
                <a:gd name="connsiteY52" fmla="*/ 71672 h 191096"/>
                <a:gd name="connsiteX53" fmla="*/ 308750 w 740699"/>
                <a:gd name="connsiteY53" fmla="*/ 60904 h 191096"/>
                <a:gd name="connsiteX54" fmla="*/ 362850 w 740699"/>
                <a:gd name="connsiteY54" fmla="*/ 51221 h 191096"/>
                <a:gd name="connsiteX55" fmla="*/ 424486 w 740699"/>
                <a:gd name="connsiteY55" fmla="*/ 101813 h 191096"/>
                <a:gd name="connsiteX56" fmla="*/ 122497 w 740699"/>
                <a:gd name="connsiteY56" fmla="*/ 167759 h 191096"/>
                <a:gd name="connsiteX57" fmla="*/ 120342 w 740699"/>
                <a:gd name="connsiteY57" fmla="*/ 183097 h 191096"/>
                <a:gd name="connsiteX58" fmla="*/ 113350 w 740699"/>
                <a:gd name="connsiteY58" fmla="*/ 188485 h 191096"/>
                <a:gd name="connsiteX59" fmla="*/ 89123 w 740699"/>
                <a:gd name="connsiteY59" fmla="*/ 188485 h 191096"/>
                <a:gd name="connsiteX60" fmla="*/ 85088 w 740699"/>
                <a:gd name="connsiteY60" fmla="*/ 184718 h 191096"/>
                <a:gd name="connsiteX61" fmla="*/ 85356 w 740699"/>
                <a:gd name="connsiteY61" fmla="*/ 183097 h 191096"/>
                <a:gd name="connsiteX62" fmla="*/ 86968 w 740699"/>
                <a:gd name="connsiteY62" fmla="*/ 173140 h 191096"/>
                <a:gd name="connsiteX63" fmla="*/ 303 w 740699"/>
                <a:gd name="connsiteY63" fmla="*/ 98589 h 191096"/>
                <a:gd name="connsiteX64" fmla="*/ 59517 w 740699"/>
                <a:gd name="connsiteY64" fmla="*/ 50144 h 191096"/>
                <a:gd name="connsiteX65" fmla="*/ 115230 w 740699"/>
                <a:gd name="connsiteY65" fmla="*/ 64404 h 191096"/>
                <a:gd name="connsiteX66" fmla="*/ 118462 w 740699"/>
                <a:gd name="connsiteY66" fmla="*/ 69792 h 191096"/>
                <a:gd name="connsiteX67" fmla="*/ 117385 w 740699"/>
                <a:gd name="connsiteY67" fmla="*/ 74362 h 191096"/>
                <a:gd name="connsiteX68" fmla="*/ 109039 w 740699"/>
                <a:gd name="connsiteY68" fmla="*/ 92131 h 191096"/>
                <a:gd name="connsiteX69" fmla="*/ 103116 w 740699"/>
                <a:gd name="connsiteY69" fmla="*/ 95899 h 191096"/>
                <a:gd name="connsiteX70" fmla="*/ 99081 w 740699"/>
                <a:gd name="connsiteY70" fmla="*/ 94821 h 191096"/>
                <a:gd name="connsiteX71" fmla="*/ 58439 w 740699"/>
                <a:gd name="connsiteY71" fmla="*/ 82708 h 191096"/>
                <a:gd name="connsiteX72" fmla="*/ 35833 w 740699"/>
                <a:gd name="connsiteY72" fmla="*/ 96166 h 191096"/>
                <a:gd name="connsiteX73" fmla="*/ 122497 w 740699"/>
                <a:gd name="connsiteY73" fmla="*/ 167759 h 191096"/>
                <a:gd name="connsiteX74" fmla="*/ 234191 w 740699"/>
                <a:gd name="connsiteY74" fmla="*/ 149189 h 191096"/>
                <a:gd name="connsiteX75" fmla="*/ 227466 w 740699"/>
                <a:gd name="connsiteY75" fmla="*/ 156456 h 191096"/>
                <a:gd name="connsiteX76" fmla="*/ 209162 w 740699"/>
                <a:gd name="connsiteY76" fmla="*/ 158879 h 191096"/>
                <a:gd name="connsiteX77" fmla="*/ 175788 w 740699"/>
                <a:gd name="connsiteY77" fmla="*/ 121195 h 191096"/>
                <a:gd name="connsiteX78" fmla="*/ 209162 w 740699"/>
                <a:gd name="connsiteY78" fmla="*/ 83518 h 191096"/>
                <a:gd name="connsiteX79" fmla="*/ 227466 w 740699"/>
                <a:gd name="connsiteY79" fmla="*/ 85941 h 191096"/>
                <a:gd name="connsiteX80" fmla="*/ 234191 w 740699"/>
                <a:gd name="connsiteY80" fmla="*/ 93201 h 191096"/>
                <a:gd name="connsiteX81" fmla="*/ 234191 w 740699"/>
                <a:gd name="connsiteY81" fmla="*/ 149189 h 191096"/>
                <a:gd name="connsiteX82" fmla="*/ 262452 w 740699"/>
                <a:gd name="connsiteY82" fmla="*/ 61179 h 191096"/>
                <a:gd name="connsiteX83" fmla="*/ 209430 w 740699"/>
                <a:gd name="connsiteY83" fmla="*/ 51221 h 191096"/>
                <a:gd name="connsiteX84" fmla="*/ 140258 w 740699"/>
                <a:gd name="connsiteY84" fmla="*/ 121195 h 191096"/>
                <a:gd name="connsiteX85" fmla="*/ 208895 w 740699"/>
                <a:gd name="connsiteY85" fmla="*/ 191176 h 191096"/>
                <a:gd name="connsiteX86" fmla="*/ 262452 w 740699"/>
                <a:gd name="connsiteY86" fmla="*/ 180407 h 191096"/>
                <a:gd name="connsiteX87" fmla="*/ 269185 w 740699"/>
                <a:gd name="connsiteY87" fmla="*/ 169639 h 191096"/>
                <a:gd name="connsiteX88" fmla="*/ 269185 w 740699"/>
                <a:gd name="connsiteY88" fmla="*/ 71940 h 191096"/>
                <a:gd name="connsiteX89" fmla="*/ 262452 w 740699"/>
                <a:gd name="connsiteY89" fmla="*/ 61179 h 191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740699" h="191096">
                  <a:moveTo>
                    <a:pt x="689325" y="7347"/>
                  </a:moveTo>
                  <a:cubicBezTo>
                    <a:pt x="689325" y="8511"/>
                    <a:pt x="689026" y="9604"/>
                    <a:pt x="688790" y="10847"/>
                  </a:cubicBezTo>
                  <a:lnTo>
                    <a:pt x="686092" y="24840"/>
                  </a:lnTo>
                  <a:cubicBezTo>
                    <a:pt x="685558" y="28073"/>
                    <a:pt x="684213" y="29953"/>
                    <a:pt x="680980" y="29953"/>
                  </a:cubicBezTo>
                  <a:cubicBezTo>
                    <a:pt x="678974" y="29953"/>
                    <a:pt x="673177" y="28608"/>
                    <a:pt x="667797" y="28608"/>
                  </a:cubicBezTo>
                  <a:cubicBezTo>
                    <a:pt x="652993" y="28608"/>
                    <a:pt x="646528" y="36143"/>
                    <a:pt x="646528" y="50946"/>
                  </a:cubicBezTo>
                  <a:lnTo>
                    <a:pt x="646528" y="53911"/>
                  </a:lnTo>
                  <a:lnTo>
                    <a:pt x="680712" y="53911"/>
                  </a:lnTo>
                  <a:cubicBezTo>
                    <a:pt x="684213" y="53911"/>
                    <a:pt x="686092" y="56059"/>
                    <a:pt x="686092" y="59559"/>
                  </a:cubicBezTo>
                  <a:lnTo>
                    <a:pt x="686092" y="78130"/>
                  </a:lnTo>
                  <a:cubicBezTo>
                    <a:pt x="686092" y="81363"/>
                    <a:pt x="684213" y="83518"/>
                    <a:pt x="680712" y="83518"/>
                  </a:cubicBezTo>
                  <a:lnTo>
                    <a:pt x="646528" y="83518"/>
                  </a:lnTo>
                  <a:lnTo>
                    <a:pt x="646528" y="183097"/>
                  </a:lnTo>
                  <a:cubicBezTo>
                    <a:pt x="646528" y="186330"/>
                    <a:pt x="644380" y="188485"/>
                    <a:pt x="641148" y="188485"/>
                  </a:cubicBezTo>
                  <a:lnTo>
                    <a:pt x="617197" y="188485"/>
                  </a:lnTo>
                  <a:cubicBezTo>
                    <a:pt x="613964" y="188485"/>
                    <a:pt x="611809" y="186330"/>
                    <a:pt x="611809" y="183097"/>
                  </a:cubicBezTo>
                  <a:lnTo>
                    <a:pt x="611809" y="56602"/>
                  </a:lnTo>
                  <a:cubicBezTo>
                    <a:pt x="611809" y="17839"/>
                    <a:pt x="633612" y="79"/>
                    <a:pt x="666987" y="79"/>
                  </a:cubicBezTo>
                  <a:cubicBezTo>
                    <a:pt x="672729" y="79"/>
                    <a:pt x="678557" y="621"/>
                    <a:pt x="683945" y="1966"/>
                  </a:cubicBezTo>
                  <a:cubicBezTo>
                    <a:pt x="687713" y="2769"/>
                    <a:pt x="689325" y="4358"/>
                    <a:pt x="689325" y="7347"/>
                  </a:cubicBezTo>
                  <a:moveTo>
                    <a:pt x="741003" y="59292"/>
                  </a:moveTo>
                  <a:lnTo>
                    <a:pt x="741003" y="183097"/>
                  </a:lnTo>
                  <a:cubicBezTo>
                    <a:pt x="741003" y="186330"/>
                    <a:pt x="738848" y="188485"/>
                    <a:pt x="735615" y="188485"/>
                  </a:cubicBezTo>
                  <a:lnTo>
                    <a:pt x="711396" y="188485"/>
                  </a:lnTo>
                  <a:cubicBezTo>
                    <a:pt x="708164" y="188485"/>
                    <a:pt x="706008" y="186330"/>
                    <a:pt x="706008" y="183097"/>
                  </a:cubicBezTo>
                  <a:lnTo>
                    <a:pt x="706008" y="59292"/>
                  </a:lnTo>
                  <a:cubicBezTo>
                    <a:pt x="706008" y="56059"/>
                    <a:pt x="708164" y="53911"/>
                    <a:pt x="711396" y="53911"/>
                  </a:cubicBezTo>
                  <a:lnTo>
                    <a:pt x="735615" y="53911"/>
                  </a:lnTo>
                  <a:cubicBezTo>
                    <a:pt x="738848" y="53911"/>
                    <a:pt x="741003" y="56059"/>
                    <a:pt x="741003" y="59292"/>
                  </a:cubicBezTo>
                  <a:moveTo>
                    <a:pt x="518954" y="158879"/>
                  </a:moveTo>
                  <a:cubicBezTo>
                    <a:pt x="499038" y="158879"/>
                    <a:pt x="485847" y="145956"/>
                    <a:pt x="485847" y="121195"/>
                  </a:cubicBezTo>
                  <a:cubicBezTo>
                    <a:pt x="485847" y="96433"/>
                    <a:pt x="499038" y="83518"/>
                    <a:pt x="517074" y="83518"/>
                  </a:cubicBezTo>
                  <a:cubicBezTo>
                    <a:pt x="536990" y="83518"/>
                    <a:pt x="550173" y="96433"/>
                    <a:pt x="550173" y="121195"/>
                  </a:cubicBezTo>
                  <a:cubicBezTo>
                    <a:pt x="550173" y="145956"/>
                    <a:pt x="536990" y="158879"/>
                    <a:pt x="518954" y="158879"/>
                  </a:cubicBezTo>
                  <a:moveTo>
                    <a:pt x="517074" y="51221"/>
                  </a:moveTo>
                  <a:cubicBezTo>
                    <a:pt x="476699" y="51221"/>
                    <a:pt x="450317" y="80553"/>
                    <a:pt x="450317" y="121195"/>
                  </a:cubicBezTo>
                  <a:cubicBezTo>
                    <a:pt x="450317" y="161837"/>
                    <a:pt x="476699" y="191176"/>
                    <a:pt x="518954" y="191176"/>
                  </a:cubicBezTo>
                  <a:cubicBezTo>
                    <a:pt x="559328" y="191176"/>
                    <a:pt x="585702" y="161837"/>
                    <a:pt x="585702" y="121195"/>
                  </a:cubicBezTo>
                  <a:cubicBezTo>
                    <a:pt x="585702" y="80553"/>
                    <a:pt x="559328" y="51221"/>
                    <a:pt x="517074" y="51221"/>
                  </a:cubicBezTo>
                  <a:moveTo>
                    <a:pt x="424486" y="101813"/>
                  </a:moveTo>
                  <a:lnTo>
                    <a:pt x="424486" y="183097"/>
                  </a:lnTo>
                  <a:cubicBezTo>
                    <a:pt x="424486" y="186330"/>
                    <a:pt x="422331" y="188485"/>
                    <a:pt x="419098" y="188485"/>
                  </a:cubicBezTo>
                  <a:lnTo>
                    <a:pt x="394880" y="188485"/>
                  </a:lnTo>
                  <a:cubicBezTo>
                    <a:pt x="391647" y="188485"/>
                    <a:pt x="389492" y="186330"/>
                    <a:pt x="389492" y="183097"/>
                  </a:cubicBezTo>
                  <a:lnTo>
                    <a:pt x="389492" y="106391"/>
                  </a:lnTo>
                  <a:cubicBezTo>
                    <a:pt x="389492" y="90243"/>
                    <a:pt x="377921" y="83518"/>
                    <a:pt x="363385" y="83518"/>
                  </a:cubicBezTo>
                  <a:cubicBezTo>
                    <a:pt x="355040" y="83518"/>
                    <a:pt x="350470" y="84053"/>
                    <a:pt x="343469" y="85665"/>
                  </a:cubicBezTo>
                  <a:cubicBezTo>
                    <a:pt x="339159" y="86743"/>
                    <a:pt x="337012" y="88631"/>
                    <a:pt x="337012" y="92666"/>
                  </a:cubicBezTo>
                  <a:lnTo>
                    <a:pt x="337012" y="183097"/>
                  </a:lnTo>
                  <a:cubicBezTo>
                    <a:pt x="337012" y="186330"/>
                    <a:pt x="334856" y="188485"/>
                    <a:pt x="331624" y="188485"/>
                  </a:cubicBezTo>
                  <a:lnTo>
                    <a:pt x="307405" y="188485"/>
                  </a:lnTo>
                  <a:cubicBezTo>
                    <a:pt x="304172" y="188485"/>
                    <a:pt x="302017" y="186330"/>
                    <a:pt x="302017" y="183097"/>
                  </a:cubicBezTo>
                  <a:lnTo>
                    <a:pt x="302017" y="71672"/>
                  </a:lnTo>
                  <a:cubicBezTo>
                    <a:pt x="302017" y="65482"/>
                    <a:pt x="304982" y="62249"/>
                    <a:pt x="308750" y="60904"/>
                  </a:cubicBezTo>
                  <a:cubicBezTo>
                    <a:pt x="328399" y="53911"/>
                    <a:pt x="346970" y="51221"/>
                    <a:pt x="362850" y="51221"/>
                  </a:cubicBezTo>
                  <a:cubicBezTo>
                    <a:pt x="404295" y="51221"/>
                    <a:pt x="424486" y="68982"/>
                    <a:pt x="424486" y="101813"/>
                  </a:cubicBezTo>
                  <a:moveTo>
                    <a:pt x="122497" y="167759"/>
                  </a:moveTo>
                  <a:cubicBezTo>
                    <a:pt x="122497" y="172337"/>
                    <a:pt x="121963" y="178528"/>
                    <a:pt x="120342" y="183097"/>
                  </a:cubicBezTo>
                  <a:cubicBezTo>
                    <a:pt x="118997" y="187140"/>
                    <a:pt x="117385" y="188485"/>
                    <a:pt x="113350" y="188485"/>
                  </a:cubicBezTo>
                  <a:lnTo>
                    <a:pt x="89123" y="188485"/>
                  </a:lnTo>
                  <a:cubicBezTo>
                    <a:pt x="86433" y="188485"/>
                    <a:pt x="85088" y="186865"/>
                    <a:pt x="85088" y="184718"/>
                  </a:cubicBezTo>
                  <a:cubicBezTo>
                    <a:pt x="85088" y="184175"/>
                    <a:pt x="85088" y="183640"/>
                    <a:pt x="85356" y="183097"/>
                  </a:cubicBezTo>
                  <a:cubicBezTo>
                    <a:pt x="86433" y="179597"/>
                    <a:pt x="86968" y="177175"/>
                    <a:pt x="86968" y="173140"/>
                  </a:cubicBezTo>
                  <a:cubicBezTo>
                    <a:pt x="86968" y="133559"/>
                    <a:pt x="303" y="155646"/>
                    <a:pt x="303" y="98589"/>
                  </a:cubicBezTo>
                  <a:cubicBezTo>
                    <a:pt x="303" y="69517"/>
                    <a:pt x="23452" y="50144"/>
                    <a:pt x="59517" y="50144"/>
                  </a:cubicBezTo>
                  <a:cubicBezTo>
                    <a:pt x="78623" y="50144"/>
                    <a:pt x="98546" y="54714"/>
                    <a:pt x="115230" y="64404"/>
                  </a:cubicBezTo>
                  <a:cubicBezTo>
                    <a:pt x="117393" y="65490"/>
                    <a:pt x="118462" y="67637"/>
                    <a:pt x="118462" y="69792"/>
                  </a:cubicBezTo>
                  <a:cubicBezTo>
                    <a:pt x="118462" y="71137"/>
                    <a:pt x="118164" y="72710"/>
                    <a:pt x="117385" y="74362"/>
                  </a:cubicBezTo>
                  <a:lnTo>
                    <a:pt x="109039" y="92131"/>
                  </a:lnTo>
                  <a:cubicBezTo>
                    <a:pt x="107962" y="94553"/>
                    <a:pt x="105539" y="95899"/>
                    <a:pt x="103116" y="95899"/>
                  </a:cubicBezTo>
                  <a:cubicBezTo>
                    <a:pt x="101771" y="95899"/>
                    <a:pt x="100426" y="95623"/>
                    <a:pt x="99081" y="94821"/>
                  </a:cubicBezTo>
                  <a:cubicBezTo>
                    <a:pt x="85356" y="87286"/>
                    <a:pt x="72165" y="82708"/>
                    <a:pt x="58439" y="82708"/>
                  </a:cubicBezTo>
                  <a:cubicBezTo>
                    <a:pt x="44179" y="82708"/>
                    <a:pt x="35833" y="87923"/>
                    <a:pt x="35833" y="96166"/>
                  </a:cubicBezTo>
                  <a:cubicBezTo>
                    <a:pt x="35833" y="121368"/>
                    <a:pt x="122497" y="106659"/>
                    <a:pt x="122497" y="167759"/>
                  </a:cubicBezTo>
                  <a:moveTo>
                    <a:pt x="234191" y="149189"/>
                  </a:moveTo>
                  <a:cubicBezTo>
                    <a:pt x="234191" y="153224"/>
                    <a:pt x="232043" y="155111"/>
                    <a:pt x="227466" y="156456"/>
                  </a:cubicBezTo>
                  <a:cubicBezTo>
                    <a:pt x="221543" y="158069"/>
                    <a:pt x="216430" y="158879"/>
                    <a:pt x="209162" y="158879"/>
                  </a:cubicBezTo>
                  <a:cubicBezTo>
                    <a:pt x="191936" y="158879"/>
                    <a:pt x="175788" y="148646"/>
                    <a:pt x="175788" y="121195"/>
                  </a:cubicBezTo>
                  <a:cubicBezTo>
                    <a:pt x="175788" y="93743"/>
                    <a:pt x="191936" y="83518"/>
                    <a:pt x="209162" y="83518"/>
                  </a:cubicBezTo>
                  <a:cubicBezTo>
                    <a:pt x="216430" y="83518"/>
                    <a:pt x="221543" y="84320"/>
                    <a:pt x="227466" y="85941"/>
                  </a:cubicBezTo>
                  <a:cubicBezTo>
                    <a:pt x="232043" y="87286"/>
                    <a:pt x="234191" y="89165"/>
                    <a:pt x="234191" y="93201"/>
                  </a:cubicBezTo>
                  <a:lnTo>
                    <a:pt x="234191" y="149189"/>
                  </a:lnTo>
                  <a:close/>
                  <a:moveTo>
                    <a:pt x="262452" y="61179"/>
                  </a:moveTo>
                  <a:cubicBezTo>
                    <a:pt x="244692" y="54446"/>
                    <a:pt x="228000" y="51221"/>
                    <a:pt x="209430" y="51221"/>
                  </a:cubicBezTo>
                  <a:cubicBezTo>
                    <a:pt x="168795" y="51221"/>
                    <a:pt x="140258" y="78405"/>
                    <a:pt x="140258" y="121195"/>
                  </a:cubicBezTo>
                  <a:cubicBezTo>
                    <a:pt x="140258" y="164527"/>
                    <a:pt x="165020" y="191176"/>
                    <a:pt x="208895" y="191176"/>
                  </a:cubicBezTo>
                  <a:cubicBezTo>
                    <a:pt x="226655" y="191176"/>
                    <a:pt x="243881" y="188210"/>
                    <a:pt x="262452" y="180407"/>
                  </a:cubicBezTo>
                  <a:cubicBezTo>
                    <a:pt x="266763" y="178528"/>
                    <a:pt x="269185" y="175562"/>
                    <a:pt x="269185" y="169639"/>
                  </a:cubicBezTo>
                  <a:lnTo>
                    <a:pt x="269185" y="71940"/>
                  </a:lnTo>
                  <a:cubicBezTo>
                    <a:pt x="269185" y="65749"/>
                    <a:pt x="266763" y="62792"/>
                    <a:pt x="262452" y="61179"/>
                  </a:cubicBezTo>
                </a:path>
              </a:pathLst>
            </a:custGeom>
            <a:solidFill>
              <a:schemeClr val="tx1"/>
            </a:solidFill>
            <a:ln w="7833" cap="flat">
              <a:noFill/>
              <a:prstDash val="solid"/>
              <a:round/>
            </a:ln>
          </p:spPr>
          <p:txBody>
            <a:bodyPr rtlCol="0" anchor="ctr"/>
            <a:lstStyle/>
            <a:p>
              <a:endParaRPr lang="fr-FR" sz="2400"/>
            </a:p>
          </p:txBody>
        </p:sp>
        <p:sp>
          <p:nvSpPr>
            <p:cNvPr id="13" name="Forme libre : forme 10">
              <a:extLst>
                <a:ext uri="{FF2B5EF4-FFF2-40B4-BE49-F238E27FC236}">
                  <a16:creationId xmlns:a16="http://schemas.microsoft.com/office/drawing/2014/main" id="{E5776EFC-4750-4E4F-B73C-92D11E85244E}"/>
                </a:ext>
              </a:extLst>
            </p:cNvPr>
            <p:cNvSpPr/>
            <p:nvPr/>
          </p:nvSpPr>
          <p:spPr>
            <a:xfrm rot="-73896" flipV="1">
              <a:off x="5474877" y="-471733"/>
              <a:ext cx="37949" cy="37711"/>
            </a:xfrm>
            <a:custGeom>
              <a:avLst/>
              <a:gdLst>
                <a:gd name="connsiteX0" fmla="*/ 19483 w 37949"/>
                <a:gd name="connsiteY0" fmla="*/ 17 h 37711"/>
                <a:gd name="connsiteX1" fmla="*/ 38456 w 37949"/>
                <a:gd name="connsiteY1" fmla="*/ 18454 h 37711"/>
                <a:gd name="connsiteX2" fmla="*/ 19491 w 37949"/>
                <a:gd name="connsiteY2" fmla="*/ 37717 h 37711"/>
                <a:gd name="connsiteX3" fmla="*/ 519 w 37949"/>
                <a:gd name="connsiteY3" fmla="*/ 19272 h 37711"/>
                <a:gd name="connsiteX4" fmla="*/ 19483 w 37949"/>
                <a:gd name="connsiteY4" fmla="*/ 17 h 37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949" h="37711">
                  <a:moveTo>
                    <a:pt x="19483" y="17"/>
                  </a:moveTo>
                  <a:cubicBezTo>
                    <a:pt x="30519" y="-219"/>
                    <a:pt x="38212" y="6883"/>
                    <a:pt x="38456" y="18454"/>
                  </a:cubicBezTo>
                  <a:cubicBezTo>
                    <a:pt x="38715" y="30300"/>
                    <a:pt x="31329" y="37457"/>
                    <a:pt x="19491" y="37717"/>
                  </a:cubicBezTo>
                  <a:cubicBezTo>
                    <a:pt x="8188" y="37953"/>
                    <a:pt x="771" y="31118"/>
                    <a:pt x="519" y="19272"/>
                  </a:cubicBezTo>
                  <a:cubicBezTo>
                    <a:pt x="267" y="7701"/>
                    <a:pt x="7378" y="284"/>
                    <a:pt x="19483" y="17"/>
                  </a:cubicBezTo>
                </a:path>
              </a:pathLst>
            </a:custGeom>
            <a:solidFill>
              <a:schemeClr val="accent2"/>
            </a:solidFill>
            <a:ln w="7833" cap="flat">
              <a:noFill/>
              <a:prstDash val="solid"/>
              <a:round/>
            </a:ln>
          </p:spPr>
          <p:txBody>
            <a:bodyPr rtlCol="0" anchor="ctr"/>
            <a:lstStyle/>
            <a:p>
              <a:endParaRPr lang="fr-FR" sz="2400">
                <a:solidFill>
                  <a:schemeClr val="accent2"/>
                </a:solidFill>
              </a:endParaRPr>
            </a:p>
          </p:txBody>
        </p:sp>
        <p:sp>
          <p:nvSpPr>
            <p:cNvPr id="14" name="Forme libre : forme 11">
              <a:extLst>
                <a:ext uri="{FF2B5EF4-FFF2-40B4-BE49-F238E27FC236}">
                  <a16:creationId xmlns:a16="http://schemas.microsoft.com/office/drawing/2014/main" id="{B22794DC-D847-49AB-B775-8A5150FB65DA}"/>
                </a:ext>
              </a:extLst>
            </p:cNvPr>
            <p:cNvSpPr/>
            <p:nvPr userDrawn="1"/>
          </p:nvSpPr>
          <p:spPr>
            <a:xfrm rot="10725025" flipV="1">
              <a:off x="4768103" y="-317778"/>
              <a:ext cx="37406" cy="37169"/>
            </a:xfrm>
            <a:custGeom>
              <a:avLst/>
              <a:gdLst>
                <a:gd name="connsiteX0" fmla="*/ 18717 w 37406"/>
                <a:gd name="connsiteY0" fmla="*/ 130 h 37169"/>
                <a:gd name="connsiteX1" fmla="*/ 37414 w 37406"/>
                <a:gd name="connsiteY1" fmla="*/ 18300 h 37169"/>
                <a:gd name="connsiteX2" fmla="*/ 18717 w 37406"/>
                <a:gd name="connsiteY2" fmla="*/ 37288 h 37169"/>
                <a:gd name="connsiteX3" fmla="*/ 20 w 37406"/>
                <a:gd name="connsiteY3" fmla="*/ 19118 h 37169"/>
                <a:gd name="connsiteX4" fmla="*/ 18717 w 37406"/>
                <a:gd name="connsiteY4" fmla="*/ 130 h 37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406" h="37169">
                  <a:moveTo>
                    <a:pt x="18717" y="130"/>
                  </a:moveTo>
                  <a:cubicBezTo>
                    <a:pt x="29745" y="-106"/>
                    <a:pt x="37162" y="6729"/>
                    <a:pt x="37414" y="18300"/>
                  </a:cubicBezTo>
                  <a:cubicBezTo>
                    <a:pt x="37665" y="29603"/>
                    <a:pt x="30555" y="37028"/>
                    <a:pt x="18717" y="37288"/>
                  </a:cubicBezTo>
                  <a:cubicBezTo>
                    <a:pt x="7681" y="37524"/>
                    <a:pt x="264" y="30421"/>
                    <a:pt x="20" y="19118"/>
                  </a:cubicBezTo>
                  <a:cubicBezTo>
                    <a:pt x="-240" y="7547"/>
                    <a:pt x="6871" y="390"/>
                    <a:pt x="18717" y="130"/>
                  </a:cubicBezTo>
                </a:path>
              </a:pathLst>
            </a:custGeom>
            <a:solidFill>
              <a:schemeClr val="accent2"/>
            </a:solidFill>
            <a:ln w="7833" cap="flat">
              <a:noFill/>
              <a:prstDash val="solid"/>
              <a:round/>
            </a:ln>
          </p:spPr>
          <p:txBody>
            <a:bodyPr rtlCol="0" anchor="ctr"/>
            <a:lstStyle/>
            <a:p>
              <a:endParaRPr lang="fr-FR" sz="2400"/>
            </a:p>
          </p:txBody>
        </p:sp>
      </p:grpSp>
      <p:sp>
        <p:nvSpPr>
          <p:cNvPr id="4" name="Footer Placeholder 3">
            <a:extLst>
              <a:ext uri="{FF2B5EF4-FFF2-40B4-BE49-F238E27FC236}">
                <a16:creationId xmlns:a16="http://schemas.microsoft.com/office/drawing/2014/main" id="{00C8D46E-B0D1-4DEA-8A8A-2F0BB8F165C1}"/>
              </a:ext>
            </a:extLst>
          </p:cNvPr>
          <p:cNvSpPr>
            <a:spLocks noGrp="1"/>
          </p:cNvSpPr>
          <p:nvPr>
            <p:ph type="ftr" sz="quarter" idx="29"/>
          </p:nvPr>
        </p:nvSpPr>
        <p:spPr/>
        <p:txBody>
          <a:bodyPr/>
          <a:lstStyle/>
          <a:p>
            <a:endParaRPr lang="en-US" dirty="0"/>
          </a:p>
        </p:txBody>
      </p:sp>
      <p:sp>
        <p:nvSpPr>
          <p:cNvPr id="5" name="Slide Number Placeholder 4">
            <a:extLst>
              <a:ext uri="{FF2B5EF4-FFF2-40B4-BE49-F238E27FC236}">
                <a16:creationId xmlns:a16="http://schemas.microsoft.com/office/drawing/2014/main" id="{C613204A-2714-498E-BAD7-8CDFA647EC12}"/>
              </a:ext>
            </a:extLst>
          </p:cNvPr>
          <p:cNvSpPr>
            <a:spLocks noGrp="1"/>
          </p:cNvSpPr>
          <p:nvPr>
            <p:ph type="sldNum" sz="quarter" idx="30"/>
          </p:nvPr>
        </p:nvSpPr>
        <p:spPr/>
        <p:txBody>
          <a:bodyPr/>
          <a:lstStyle/>
          <a:p>
            <a:fld id="{6B54B0F7-55DD-40D6-B7F4-70B586885C0B}" type="slidenum">
              <a:rPr lang="en-US" smtClean="0"/>
              <a:pPr/>
              <a:t>‹N°›</a:t>
            </a:fld>
            <a:endParaRPr lang="en-US" dirty="0"/>
          </a:p>
        </p:txBody>
      </p:sp>
    </p:spTree>
    <p:extLst>
      <p:ext uri="{BB962C8B-B14F-4D97-AF65-F5344CB8AC3E}">
        <p14:creationId xmlns:p14="http://schemas.microsoft.com/office/powerpoint/2010/main" val="4139428722"/>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re et contenu">
    <p:bg>
      <p:bgPr>
        <a:solidFill>
          <a:schemeClr val="bg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0E56171-4788-4B4A-B8DB-98CB348C66F3}"/>
              </a:ext>
            </a:extLst>
          </p:cNvPr>
          <p:cNvSpPr>
            <a:spLocks noGrp="1"/>
          </p:cNvSpPr>
          <p:nvPr>
            <p:ph type="body" sz="quarter" idx="21"/>
          </p:nvPr>
        </p:nvSpPr>
        <p:spPr>
          <a:xfrm>
            <a:off x="441600" y="1556339"/>
            <a:ext cx="11304000" cy="4479952"/>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6" name="Footer Placeholder 5">
            <a:extLst>
              <a:ext uri="{FF2B5EF4-FFF2-40B4-BE49-F238E27FC236}">
                <a16:creationId xmlns:a16="http://schemas.microsoft.com/office/drawing/2014/main" id="{4298108C-3B96-45BA-A143-1827DF000192}"/>
              </a:ext>
            </a:extLst>
          </p:cNvPr>
          <p:cNvSpPr>
            <a:spLocks noGrp="1"/>
          </p:cNvSpPr>
          <p:nvPr>
            <p:ph type="ftr" sz="quarter" idx="24"/>
          </p:nvPr>
        </p:nvSpPr>
        <p:spPr/>
        <p:txBody>
          <a:bodyPr/>
          <a:lstStyle/>
          <a:p>
            <a:endParaRPr lang="en-US"/>
          </a:p>
        </p:txBody>
      </p:sp>
      <p:sp>
        <p:nvSpPr>
          <p:cNvPr id="8" name="Slide Number Placeholder 7">
            <a:extLst>
              <a:ext uri="{FF2B5EF4-FFF2-40B4-BE49-F238E27FC236}">
                <a16:creationId xmlns:a16="http://schemas.microsoft.com/office/drawing/2014/main" id="{51C253E4-341A-4E65-AF5A-EE6D544EA72A}"/>
              </a:ext>
            </a:extLst>
          </p:cNvPr>
          <p:cNvSpPr>
            <a:spLocks noGrp="1"/>
          </p:cNvSpPr>
          <p:nvPr>
            <p:ph type="sldNum" sz="quarter" idx="25"/>
          </p:nvPr>
        </p:nvSpPr>
        <p:spPr/>
        <p:txBody>
          <a:bodyPr/>
          <a:lstStyle/>
          <a:p>
            <a:fld id="{6B54B0F7-55DD-40D6-B7F4-70B586885C0B}" type="slidenum">
              <a:rPr lang="en-US" smtClean="0"/>
              <a:pPr/>
              <a:t>‹N°›</a:t>
            </a:fld>
            <a:endParaRPr lang="en-US" dirty="0"/>
          </a:p>
        </p:txBody>
      </p:sp>
      <p:sp>
        <p:nvSpPr>
          <p:cNvPr id="4" name="Title 3">
            <a:extLst>
              <a:ext uri="{FF2B5EF4-FFF2-40B4-BE49-F238E27FC236}">
                <a16:creationId xmlns:a16="http://schemas.microsoft.com/office/drawing/2014/main" id="{A3FFECB7-F17D-4E66-A8BB-9F9144F4BE20}"/>
              </a:ext>
            </a:extLst>
          </p:cNvPr>
          <p:cNvSpPr>
            <a:spLocks noGrp="1"/>
          </p:cNvSpPr>
          <p:nvPr>
            <p:ph type="title"/>
          </p:nvPr>
        </p:nvSpPr>
        <p:spPr/>
        <p:txBody>
          <a:bodyPr/>
          <a:lstStyle/>
          <a:p>
            <a:r>
              <a:rPr lang="fr-FR"/>
              <a:t>Modifiez le style du titre</a:t>
            </a:r>
            <a:endParaRPr lang="en-US"/>
          </a:p>
        </p:txBody>
      </p:sp>
      <p:sp>
        <p:nvSpPr>
          <p:cNvPr id="9" name="Espace réservé du texte 4">
            <a:extLst>
              <a:ext uri="{FF2B5EF4-FFF2-40B4-BE49-F238E27FC236}">
                <a16:creationId xmlns:a16="http://schemas.microsoft.com/office/drawing/2014/main" id="{DEA44000-70EA-4644-9AA1-4F8505AC592A}"/>
              </a:ext>
            </a:extLst>
          </p:cNvPr>
          <p:cNvSpPr>
            <a:spLocks noGrp="1"/>
          </p:cNvSpPr>
          <p:nvPr>
            <p:ph type="body" sz="quarter" idx="22"/>
          </p:nvPr>
        </p:nvSpPr>
        <p:spPr>
          <a:xfrm>
            <a:off x="444973" y="1428424"/>
            <a:ext cx="11304000" cy="287259"/>
          </a:xfrm>
        </p:spPr>
        <p:txBody>
          <a:bodyPr wrap="square">
            <a:spAutoFit/>
          </a:bodyPr>
          <a:lstStyle>
            <a:lvl1pPr>
              <a:lnSpc>
                <a:spcPct val="100000"/>
              </a:lnSpc>
              <a:spcAft>
                <a:spcPts val="0"/>
              </a:spcAft>
              <a:defRPr sz="1867" b="0" i="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0" indent="0">
              <a:spcBef>
                <a:spcPts val="533"/>
              </a:spcBef>
              <a:buFont typeface="Arial" panose="020B0604020202020204" pitchFamily="34" charset="0"/>
              <a:buNone/>
              <a:defRPr sz="1600"/>
            </a:lvl2pPr>
            <a:lvl3pPr>
              <a:lnSpc>
                <a:spcPct val="110000"/>
              </a:lnSpc>
              <a:defRPr lang="en-US" sz="1333" kern="1200" dirty="0" smtClean="0">
                <a:solidFill>
                  <a:schemeClr val="tx1"/>
                </a:solidFill>
                <a:latin typeface="Sanofi Sans 3 Regular"/>
                <a:ea typeface="+mn-ea"/>
                <a:cs typeface="+mn-cs"/>
              </a:defRPr>
            </a:lvl3pPr>
            <a:lvl4pPr>
              <a:defRPr sz="1333"/>
            </a:lvl4pPr>
            <a:lvl5pPr>
              <a:defRPr sz="1333"/>
            </a:lvl5pPr>
          </a:lstStyle>
          <a:p>
            <a:pPr lvl="0"/>
            <a:r>
              <a:rPr lang="fr-FR" noProof="0"/>
              <a:t>Cliquez pour modifier les styles du texte du masque</a:t>
            </a:r>
          </a:p>
        </p:txBody>
      </p:sp>
    </p:spTree>
    <p:extLst>
      <p:ext uri="{BB962C8B-B14F-4D97-AF65-F5344CB8AC3E}">
        <p14:creationId xmlns:p14="http://schemas.microsoft.com/office/powerpoint/2010/main" val="46811419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with Image (Small)">
    <p:spTree>
      <p:nvGrpSpPr>
        <p:cNvPr id="1" name=""/>
        <p:cNvGrpSpPr/>
        <p:nvPr/>
      </p:nvGrpSpPr>
      <p:grpSpPr>
        <a:xfrm>
          <a:off x="0" y="0"/>
          <a:ext cx="0" cy="0"/>
          <a:chOff x="0" y="0"/>
          <a:chExt cx="0" cy="0"/>
        </a:xfrm>
      </p:grpSpPr>
      <p:sp>
        <p:nvSpPr>
          <p:cNvPr id="8" name="Espace réservé pour une image  3">
            <a:extLst>
              <a:ext uri="{FF2B5EF4-FFF2-40B4-BE49-F238E27FC236}">
                <a16:creationId xmlns:a16="http://schemas.microsoft.com/office/drawing/2014/main" id="{CEC2E05F-5F9D-41D9-A40F-97C2869C7DDA}"/>
              </a:ext>
            </a:extLst>
          </p:cNvPr>
          <p:cNvSpPr>
            <a:spLocks noGrp="1"/>
          </p:cNvSpPr>
          <p:nvPr>
            <p:ph type="pic" sz="quarter" idx="23"/>
          </p:nvPr>
        </p:nvSpPr>
        <p:spPr>
          <a:xfrm>
            <a:off x="8462400" y="0"/>
            <a:ext cx="3729600" cy="6858000"/>
          </a:xfrm>
        </p:spPr>
        <p:txBody>
          <a:bodyPr>
            <a:noAutofit/>
          </a:bodyPr>
          <a:lstStyle>
            <a:lvl1pPr>
              <a:defRPr>
                <a:noFill/>
              </a:defRPr>
            </a:lvl1pPr>
          </a:lstStyle>
          <a:p>
            <a:r>
              <a:rPr lang="fr-FR" noProof="0"/>
              <a:t>Cliquez sur l'icône pour ajouter une image</a:t>
            </a:r>
            <a:endParaRPr lang="en-US" noProof="0"/>
          </a:p>
        </p:txBody>
      </p:sp>
      <p:sp>
        <p:nvSpPr>
          <p:cNvPr id="5" name="Footer Placeholder 4">
            <a:extLst>
              <a:ext uri="{FF2B5EF4-FFF2-40B4-BE49-F238E27FC236}">
                <a16:creationId xmlns:a16="http://schemas.microsoft.com/office/drawing/2014/main" id="{C697382A-5361-48EA-B663-59A63B051BF3}"/>
              </a:ext>
            </a:extLst>
          </p:cNvPr>
          <p:cNvSpPr>
            <a:spLocks noGrp="1"/>
          </p:cNvSpPr>
          <p:nvPr>
            <p:ph type="ftr" sz="quarter" idx="25"/>
          </p:nvPr>
        </p:nvSpPr>
        <p:spPr/>
        <p:txBody>
          <a:bodyPr/>
          <a:lstStyle/>
          <a:p>
            <a:endParaRPr lang="en-US"/>
          </a:p>
        </p:txBody>
      </p:sp>
      <p:sp>
        <p:nvSpPr>
          <p:cNvPr id="6" name="Slide Number Placeholder 5">
            <a:extLst>
              <a:ext uri="{FF2B5EF4-FFF2-40B4-BE49-F238E27FC236}">
                <a16:creationId xmlns:a16="http://schemas.microsoft.com/office/drawing/2014/main" id="{79FC8CE4-D6F9-4E6A-9B4B-F891472D6F48}"/>
              </a:ext>
            </a:extLst>
          </p:cNvPr>
          <p:cNvSpPr>
            <a:spLocks noGrp="1"/>
          </p:cNvSpPr>
          <p:nvPr>
            <p:ph type="sldNum" sz="quarter" idx="26"/>
          </p:nvPr>
        </p:nvSpPr>
        <p:spPr/>
        <p:txBody>
          <a:bodyPr/>
          <a:lstStyle/>
          <a:p>
            <a:fld id="{6B54B0F7-55DD-40D6-B7F4-70B586885C0B}" type="slidenum">
              <a:rPr lang="en-US" smtClean="0"/>
              <a:pPr/>
              <a:t>‹N°›</a:t>
            </a:fld>
            <a:endParaRPr lang="en-US" dirty="0"/>
          </a:p>
        </p:txBody>
      </p:sp>
      <p:sp>
        <p:nvSpPr>
          <p:cNvPr id="3" name="Title 2">
            <a:extLst>
              <a:ext uri="{FF2B5EF4-FFF2-40B4-BE49-F238E27FC236}">
                <a16:creationId xmlns:a16="http://schemas.microsoft.com/office/drawing/2014/main" id="{B7AE74D0-D511-4EA3-8C00-2D028FEE649D}"/>
              </a:ext>
            </a:extLst>
          </p:cNvPr>
          <p:cNvSpPr>
            <a:spLocks noGrp="1"/>
          </p:cNvSpPr>
          <p:nvPr>
            <p:ph type="title"/>
          </p:nvPr>
        </p:nvSpPr>
        <p:spPr>
          <a:xfrm>
            <a:off x="441600" y="384000"/>
            <a:ext cx="7644453" cy="960000"/>
          </a:xfrm>
        </p:spPr>
        <p:txBody>
          <a:bodyPr/>
          <a:lstStyle/>
          <a:p>
            <a:r>
              <a:rPr lang="fr-FR"/>
              <a:t>Modifiez le style du titre</a:t>
            </a:r>
            <a:endParaRPr lang="en-US"/>
          </a:p>
        </p:txBody>
      </p:sp>
      <p:sp>
        <p:nvSpPr>
          <p:cNvPr id="10" name="Text Placeholder 2">
            <a:extLst>
              <a:ext uri="{FF2B5EF4-FFF2-40B4-BE49-F238E27FC236}">
                <a16:creationId xmlns:a16="http://schemas.microsoft.com/office/drawing/2014/main" id="{02914186-4636-4EA0-B71E-B0AF01C68DD3}"/>
              </a:ext>
            </a:extLst>
          </p:cNvPr>
          <p:cNvSpPr>
            <a:spLocks noGrp="1"/>
          </p:cNvSpPr>
          <p:nvPr>
            <p:ph type="body" sz="quarter" idx="21"/>
          </p:nvPr>
        </p:nvSpPr>
        <p:spPr>
          <a:xfrm>
            <a:off x="442034" y="1759071"/>
            <a:ext cx="7644020" cy="4479952"/>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11" name="Espace réservé du texte 4">
            <a:extLst>
              <a:ext uri="{FF2B5EF4-FFF2-40B4-BE49-F238E27FC236}">
                <a16:creationId xmlns:a16="http://schemas.microsoft.com/office/drawing/2014/main" id="{88F44A4D-52DA-42EA-89E2-FC52FB69587E}"/>
              </a:ext>
            </a:extLst>
          </p:cNvPr>
          <p:cNvSpPr>
            <a:spLocks noGrp="1"/>
          </p:cNvSpPr>
          <p:nvPr>
            <p:ph type="body" sz="quarter" idx="22"/>
          </p:nvPr>
        </p:nvSpPr>
        <p:spPr>
          <a:xfrm>
            <a:off x="444974" y="1428424"/>
            <a:ext cx="7644020" cy="287259"/>
          </a:xfrm>
        </p:spPr>
        <p:txBody>
          <a:bodyPr wrap="square">
            <a:spAutoFit/>
          </a:bodyPr>
          <a:lstStyle>
            <a:lvl1pPr>
              <a:lnSpc>
                <a:spcPct val="100000"/>
              </a:lnSpc>
              <a:spcAft>
                <a:spcPts val="0"/>
              </a:spcAft>
              <a:defRPr sz="1867" b="0" i="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0" indent="0">
              <a:spcBef>
                <a:spcPts val="533"/>
              </a:spcBef>
              <a:buFont typeface="Arial" panose="020B0604020202020204" pitchFamily="34" charset="0"/>
              <a:buNone/>
              <a:defRPr sz="1600"/>
            </a:lvl2pPr>
            <a:lvl3pPr>
              <a:lnSpc>
                <a:spcPct val="110000"/>
              </a:lnSpc>
              <a:defRPr lang="en-US" sz="1333" kern="1200" dirty="0" smtClean="0">
                <a:solidFill>
                  <a:schemeClr val="tx1"/>
                </a:solidFill>
                <a:latin typeface="Sanofi Sans 3 Regular"/>
                <a:ea typeface="+mn-ea"/>
                <a:cs typeface="+mn-cs"/>
              </a:defRPr>
            </a:lvl3pPr>
            <a:lvl4pPr>
              <a:defRPr sz="1333"/>
            </a:lvl4pPr>
            <a:lvl5pPr>
              <a:defRPr sz="1333"/>
            </a:lvl5pPr>
          </a:lstStyle>
          <a:p>
            <a:pPr lvl="0"/>
            <a:r>
              <a:rPr lang="fr-FR" noProof="0"/>
              <a:t>Cliquez pour modifier les styles du texte du masque</a:t>
            </a:r>
          </a:p>
        </p:txBody>
      </p:sp>
    </p:spTree>
    <p:extLst>
      <p:ext uri="{BB962C8B-B14F-4D97-AF65-F5344CB8AC3E}">
        <p14:creationId xmlns:p14="http://schemas.microsoft.com/office/powerpoint/2010/main" val="359240909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Content with Image (Large)">
    <p:spTree>
      <p:nvGrpSpPr>
        <p:cNvPr id="1" name=""/>
        <p:cNvGrpSpPr/>
        <p:nvPr/>
      </p:nvGrpSpPr>
      <p:grpSpPr>
        <a:xfrm>
          <a:off x="0" y="0"/>
          <a:ext cx="0" cy="0"/>
          <a:chOff x="0" y="0"/>
          <a:chExt cx="0" cy="0"/>
        </a:xfrm>
      </p:grpSpPr>
      <p:sp>
        <p:nvSpPr>
          <p:cNvPr id="9" name="Espace réservé pour une image  3">
            <a:extLst>
              <a:ext uri="{FF2B5EF4-FFF2-40B4-BE49-F238E27FC236}">
                <a16:creationId xmlns:a16="http://schemas.microsoft.com/office/drawing/2014/main" id="{7E64057C-5A6F-41C9-B888-6149A71BAD6F}"/>
              </a:ext>
            </a:extLst>
          </p:cNvPr>
          <p:cNvSpPr>
            <a:spLocks noGrp="1"/>
          </p:cNvSpPr>
          <p:nvPr>
            <p:ph type="pic" sz="quarter" idx="24"/>
          </p:nvPr>
        </p:nvSpPr>
        <p:spPr>
          <a:xfrm>
            <a:off x="6096000" y="0"/>
            <a:ext cx="6096000" cy="6858000"/>
          </a:xfrm>
        </p:spPr>
        <p:txBody>
          <a:bodyPr>
            <a:noAutofit/>
          </a:bodyPr>
          <a:lstStyle>
            <a:lvl1pPr>
              <a:defRPr>
                <a:noFill/>
              </a:defRPr>
            </a:lvl1pPr>
          </a:lstStyle>
          <a:p>
            <a:r>
              <a:rPr lang="fr-FR" noProof="0"/>
              <a:t>Cliquez sur l'icône pour ajouter une image</a:t>
            </a:r>
            <a:endParaRPr lang="en-US" noProof="0"/>
          </a:p>
        </p:txBody>
      </p:sp>
      <p:sp>
        <p:nvSpPr>
          <p:cNvPr id="5" name="Footer Placeholder 4">
            <a:extLst>
              <a:ext uri="{FF2B5EF4-FFF2-40B4-BE49-F238E27FC236}">
                <a16:creationId xmlns:a16="http://schemas.microsoft.com/office/drawing/2014/main" id="{185F62E1-5368-4758-B51D-CBEEA4879A6F}"/>
              </a:ext>
            </a:extLst>
          </p:cNvPr>
          <p:cNvSpPr>
            <a:spLocks noGrp="1"/>
          </p:cNvSpPr>
          <p:nvPr>
            <p:ph type="ftr" sz="quarter" idx="26"/>
          </p:nvPr>
        </p:nvSpPr>
        <p:spPr/>
        <p:txBody>
          <a:bodyPr/>
          <a:lstStyle/>
          <a:p>
            <a:endParaRPr lang="en-US"/>
          </a:p>
        </p:txBody>
      </p:sp>
      <p:sp>
        <p:nvSpPr>
          <p:cNvPr id="6" name="Slide Number Placeholder 5">
            <a:extLst>
              <a:ext uri="{FF2B5EF4-FFF2-40B4-BE49-F238E27FC236}">
                <a16:creationId xmlns:a16="http://schemas.microsoft.com/office/drawing/2014/main" id="{2D4B27F7-6218-479F-90BB-661BE481F171}"/>
              </a:ext>
            </a:extLst>
          </p:cNvPr>
          <p:cNvSpPr>
            <a:spLocks noGrp="1"/>
          </p:cNvSpPr>
          <p:nvPr>
            <p:ph type="sldNum" sz="quarter" idx="27"/>
          </p:nvPr>
        </p:nvSpPr>
        <p:spPr/>
        <p:txBody>
          <a:bodyPr/>
          <a:lstStyle/>
          <a:p>
            <a:fld id="{6B54B0F7-55DD-40D6-B7F4-70B586885C0B}" type="slidenum">
              <a:rPr lang="en-US" smtClean="0"/>
              <a:pPr/>
              <a:t>‹N°›</a:t>
            </a:fld>
            <a:endParaRPr lang="en-US" dirty="0"/>
          </a:p>
        </p:txBody>
      </p:sp>
      <p:sp>
        <p:nvSpPr>
          <p:cNvPr id="2" name="Title 1">
            <a:extLst>
              <a:ext uri="{FF2B5EF4-FFF2-40B4-BE49-F238E27FC236}">
                <a16:creationId xmlns:a16="http://schemas.microsoft.com/office/drawing/2014/main" id="{A3AAE7F8-0415-4DC7-AA94-A8E7A1575957}"/>
              </a:ext>
            </a:extLst>
          </p:cNvPr>
          <p:cNvSpPr>
            <a:spLocks noGrp="1"/>
          </p:cNvSpPr>
          <p:nvPr>
            <p:ph type="title"/>
          </p:nvPr>
        </p:nvSpPr>
        <p:spPr>
          <a:xfrm>
            <a:off x="441601" y="384000"/>
            <a:ext cx="5371001" cy="960000"/>
          </a:xfrm>
        </p:spPr>
        <p:txBody>
          <a:bodyPr/>
          <a:lstStyle/>
          <a:p>
            <a:r>
              <a:rPr lang="fr-FR"/>
              <a:t>Modifiez le style du titre</a:t>
            </a:r>
            <a:endParaRPr lang="en-US"/>
          </a:p>
        </p:txBody>
      </p:sp>
      <p:sp>
        <p:nvSpPr>
          <p:cNvPr id="10" name="Text Placeholder 2">
            <a:extLst>
              <a:ext uri="{FF2B5EF4-FFF2-40B4-BE49-F238E27FC236}">
                <a16:creationId xmlns:a16="http://schemas.microsoft.com/office/drawing/2014/main" id="{FB5D150F-0E2F-4884-A2C1-71BB9FFA1DEB}"/>
              </a:ext>
            </a:extLst>
          </p:cNvPr>
          <p:cNvSpPr>
            <a:spLocks noGrp="1"/>
          </p:cNvSpPr>
          <p:nvPr>
            <p:ph type="body" sz="quarter" idx="21"/>
          </p:nvPr>
        </p:nvSpPr>
        <p:spPr>
          <a:xfrm>
            <a:off x="442033" y="1759071"/>
            <a:ext cx="5370568" cy="4479952"/>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11" name="Espace réservé du texte 4">
            <a:extLst>
              <a:ext uri="{FF2B5EF4-FFF2-40B4-BE49-F238E27FC236}">
                <a16:creationId xmlns:a16="http://schemas.microsoft.com/office/drawing/2014/main" id="{40A5DAA2-AC36-45AA-94CC-4196EC15BA9A}"/>
              </a:ext>
            </a:extLst>
          </p:cNvPr>
          <p:cNvSpPr>
            <a:spLocks noGrp="1"/>
          </p:cNvSpPr>
          <p:nvPr>
            <p:ph type="body" sz="quarter" idx="22"/>
          </p:nvPr>
        </p:nvSpPr>
        <p:spPr>
          <a:xfrm>
            <a:off x="444973" y="1428424"/>
            <a:ext cx="5370568" cy="574644"/>
          </a:xfrm>
        </p:spPr>
        <p:txBody>
          <a:bodyPr wrap="square">
            <a:spAutoFit/>
          </a:bodyPr>
          <a:lstStyle>
            <a:lvl1pPr>
              <a:lnSpc>
                <a:spcPct val="100000"/>
              </a:lnSpc>
              <a:spcAft>
                <a:spcPts val="0"/>
              </a:spcAft>
              <a:defRPr sz="1867" b="0" i="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0" indent="0">
              <a:spcBef>
                <a:spcPts val="533"/>
              </a:spcBef>
              <a:buFont typeface="Arial" panose="020B0604020202020204" pitchFamily="34" charset="0"/>
              <a:buNone/>
              <a:defRPr sz="1600"/>
            </a:lvl2pPr>
            <a:lvl3pPr>
              <a:lnSpc>
                <a:spcPct val="110000"/>
              </a:lnSpc>
              <a:defRPr lang="en-US" sz="1333" kern="1200" dirty="0" smtClean="0">
                <a:solidFill>
                  <a:schemeClr val="tx1"/>
                </a:solidFill>
                <a:latin typeface="Sanofi Sans 3 Regular"/>
                <a:ea typeface="+mn-ea"/>
                <a:cs typeface="+mn-cs"/>
              </a:defRPr>
            </a:lvl3pPr>
            <a:lvl4pPr>
              <a:defRPr sz="1333"/>
            </a:lvl4pPr>
            <a:lvl5pPr>
              <a:defRPr sz="1333"/>
            </a:lvl5pPr>
          </a:lstStyle>
          <a:p>
            <a:pPr lvl="0"/>
            <a:r>
              <a:rPr lang="fr-FR" noProof="0"/>
              <a:t>Cliquez pour modifier les styles du texte du masque</a:t>
            </a:r>
          </a:p>
        </p:txBody>
      </p:sp>
    </p:spTree>
    <p:extLst>
      <p:ext uri="{BB962C8B-B14F-4D97-AF65-F5344CB8AC3E}">
        <p14:creationId xmlns:p14="http://schemas.microsoft.com/office/powerpoint/2010/main" val="382037601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Images and Descriptions">
    <p:spTree>
      <p:nvGrpSpPr>
        <p:cNvPr id="1" name=""/>
        <p:cNvGrpSpPr/>
        <p:nvPr/>
      </p:nvGrpSpPr>
      <p:grpSpPr>
        <a:xfrm>
          <a:off x="0" y="0"/>
          <a:ext cx="0" cy="0"/>
          <a:chOff x="0" y="0"/>
          <a:chExt cx="0" cy="0"/>
        </a:xfrm>
      </p:grpSpPr>
      <p:sp>
        <p:nvSpPr>
          <p:cNvPr id="8" name="Espace réservé du texte 4">
            <a:extLst>
              <a:ext uri="{FF2B5EF4-FFF2-40B4-BE49-F238E27FC236}">
                <a16:creationId xmlns:a16="http://schemas.microsoft.com/office/drawing/2014/main" id="{B88BFE2C-28A1-438A-960B-E93F4C5FF58C}"/>
              </a:ext>
            </a:extLst>
          </p:cNvPr>
          <p:cNvSpPr>
            <a:spLocks noGrp="1"/>
          </p:cNvSpPr>
          <p:nvPr>
            <p:ph type="body" sz="quarter" idx="43"/>
          </p:nvPr>
        </p:nvSpPr>
        <p:spPr>
          <a:xfrm>
            <a:off x="441600" y="1759070"/>
            <a:ext cx="5371435" cy="215444"/>
          </a:xfrm>
        </p:spPr>
        <p:txBody>
          <a:bodyPr/>
          <a:lstStyle>
            <a:lvl1pPr algn="l">
              <a:lnSpc>
                <a:spcPct val="100000"/>
              </a:lnSpc>
              <a:spcAft>
                <a:spcPts val="0"/>
              </a:spcAft>
              <a:defRPr sz="1867" b="0" i="0" cap="all" baseline="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0" indent="0">
              <a:buFont typeface="Arial" panose="020B0604020202020204" pitchFamily="34" charset="0"/>
              <a:buNone/>
              <a:defRPr sz="1333"/>
            </a:lvl2pPr>
            <a:lvl3pPr>
              <a:lnSpc>
                <a:spcPct val="110000"/>
              </a:lnSpc>
              <a:defRPr lang="en-US" sz="1333" kern="1200" dirty="0" smtClean="0">
                <a:solidFill>
                  <a:schemeClr val="tx1"/>
                </a:solidFill>
                <a:latin typeface="Sanofi Sans 3 Regular"/>
                <a:ea typeface="+mn-ea"/>
                <a:cs typeface="+mn-cs"/>
              </a:defRPr>
            </a:lvl3pPr>
            <a:lvl4pPr>
              <a:defRPr sz="1333"/>
            </a:lvl4pPr>
            <a:lvl5pPr>
              <a:defRPr sz="1333"/>
            </a:lvl5pPr>
          </a:lstStyle>
          <a:p>
            <a:pPr lvl="0"/>
            <a:r>
              <a:rPr lang="fr-FR" noProof="0"/>
              <a:t>Cliquez pour modifier les styles du texte du masque</a:t>
            </a:r>
          </a:p>
        </p:txBody>
      </p:sp>
      <p:sp>
        <p:nvSpPr>
          <p:cNvPr id="9" name="Espace réservé du texte 4">
            <a:extLst>
              <a:ext uri="{FF2B5EF4-FFF2-40B4-BE49-F238E27FC236}">
                <a16:creationId xmlns:a16="http://schemas.microsoft.com/office/drawing/2014/main" id="{67A3D333-F7E4-4D2F-8B90-78E621A65ABB}"/>
              </a:ext>
            </a:extLst>
          </p:cNvPr>
          <p:cNvSpPr>
            <a:spLocks noGrp="1"/>
          </p:cNvSpPr>
          <p:nvPr>
            <p:ph type="body" sz="quarter" idx="44"/>
          </p:nvPr>
        </p:nvSpPr>
        <p:spPr>
          <a:xfrm>
            <a:off x="6095999" y="1759070"/>
            <a:ext cx="5361711" cy="215444"/>
          </a:xfrm>
        </p:spPr>
        <p:txBody>
          <a:bodyPr/>
          <a:lstStyle>
            <a:lvl1pPr algn="l">
              <a:lnSpc>
                <a:spcPct val="100000"/>
              </a:lnSpc>
              <a:spcAft>
                <a:spcPts val="0"/>
              </a:spcAft>
              <a:defRPr sz="1867" b="0" i="0" cap="all" baseline="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0" indent="0">
              <a:buFont typeface="Arial" panose="020B0604020202020204" pitchFamily="34" charset="0"/>
              <a:buNone/>
              <a:defRPr sz="1333"/>
            </a:lvl2pPr>
            <a:lvl3pPr>
              <a:lnSpc>
                <a:spcPct val="110000"/>
              </a:lnSpc>
              <a:defRPr lang="en-US" sz="1333" kern="1200" dirty="0" smtClean="0">
                <a:solidFill>
                  <a:schemeClr val="tx1"/>
                </a:solidFill>
                <a:latin typeface="Sanofi Sans 3 Regular"/>
                <a:ea typeface="+mn-ea"/>
                <a:cs typeface="+mn-cs"/>
              </a:defRPr>
            </a:lvl3pPr>
            <a:lvl4pPr>
              <a:defRPr sz="1333"/>
            </a:lvl4pPr>
            <a:lvl5pPr>
              <a:defRPr sz="1333"/>
            </a:lvl5pPr>
          </a:lstStyle>
          <a:p>
            <a:pPr lvl="0"/>
            <a:r>
              <a:rPr lang="fr-FR" noProof="0"/>
              <a:t>Cliquez pour modifier les styles du texte du masque</a:t>
            </a:r>
          </a:p>
        </p:txBody>
      </p:sp>
      <p:sp>
        <p:nvSpPr>
          <p:cNvPr id="14" name="Espace réservé pour une image  3">
            <a:extLst>
              <a:ext uri="{FF2B5EF4-FFF2-40B4-BE49-F238E27FC236}">
                <a16:creationId xmlns:a16="http://schemas.microsoft.com/office/drawing/2014/main" id="{D04D9ECA-57E3-42D4-AB59-AFDFC4994F90}"/>
              </a:ext>
            </a:extLst>
          </p:cNvPr>
          <p:cNvSpPr>
            <a:spLocks noGrp="1"/>
          </p:cNvSpPr>
          <p:nvPr>
            <p:ph type="pic" sz="quarter" idx="45"/>
          </p:nvPr>
        </p:nvSpPr>
        <p:spPr>
          <a:xfrm>
            <a:off x="444974" y="2089218"/>
            <a:ext cx="2340559" cy="4149804"/>
          </a:xfrm>
        </p:spPr>
        <p:txBody>
          <a:bodyPr>
            <a:noAutofit/>
          </a:bodyPr>
          <a:lstStyle>
            <a:lvl1pPr>
              <a:defRPr>
                <a:noFill/>
              </a:defRPr>
            </a:lvl1pPr>
          </a:lstStyle>
          <a:p>
            <a:r>
              <a:rPr lang="fr-FR" noProof="0"/>
              <a:t>Cliquez sur l'icône pour ajouter une image</a:t>
            </a:r>
            <a:endParaRPr lang="en-US" noProof="0"/>
          </a:p>
        </p:txBody>
      </p:sp>
      <p:sp>
        <p:nvSpPr>
          <p:cNvPr id="15" name="Espace réservé pour une image  3">
            <a:extLst>
              <a:ext uri="{FF2B5EF4-FFF2-40B4-BE49-F238E27FC236}">
                <a16:creationId xmlns:a16="http://schemas.microsoft.com/office/drawing/2014/main" id="{A4ACE33E-54EC-45BB-A1EF-BC5E84D636CA}"/>
              </a:ext>
            </a:extLst>
          </p:cNvPr>
          <p:cNvSpPr>
            <a:spLocks noGrp="1"/>
          </p:cNvSpPr>
          <p:nvPr>
            <p:ph type="pic" sz="quarter" idx="46"/>
          </p:nvPr>
        </p:nvSpPr>
        <p:spPr>
          <a:xfrm>
            <a:off x="6096001" y="2089218"/>
            <a:ext cx="2340559" cy="4149804"/>
          </a:xfrm>
        </p:spPr>
        <p:txBody>
          <a:bodyPr>
            <a:noAutofit/>
          </a:bodyPr>
          <a:lstStyle>
            <a:lvl1pPr>
              <a:defRPr>
                <a:noFill/>
              </a:defRPr>
            </a:lvl1pPr>
          </a:lstStyle>
          <a:p>
            <a:r>
              <a:rPr lang="fr-FR" noProof="0"/>
              <a:t>Cliquez sur l'icône pour ajouter une image</a:t>
            </a:r>
            <a:endParaRPr lang="en-US" noProof="0"/>
          </a:p>
        </p:txBody>
      </p:sp>
      <p:sp>
        <p:nvSpPr>
          <p:cNvPr id="18" name="Text Placeholder 2">
            <a:extLst>
              <a:ext uri="{FF2B5EF4-FFF2-40B4-BE49-F238E27FC236}">
                <a16:creationId xmlns:a16="http://schemas.microsoft.com/office/drawing/2014/main" id="{C3DEB9B5-F15A-466E-8080-C371BE1672CE}"/>
              </a:ext>
            </a:extLst>
          </p:cNvPr>
          <p:cNvSpPr>
            <a:spLocks noGrp="1"/>
          </p:cNvSpPr>
          <p:nvPr>
            <p:ph type="body" sz="quarter" idx="21"/>
          </p:nvPr>
        </p:nvSpPr>
        <p:spPr>
          <a:xfrm>
            <a:off x="8719523" y="2089217"/>
            <a:ext cx="2745600" cy="4149804"/>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20" name="Text Placeholder 2">
            <a:extLst>
              <a:ext uri="{FF2B5EF4-FFF2-40B4-BE49-F238E27FC236}">
                <a16:creationId xmlns:a16="http://schemas.microsoft.com/office/drawing/2014/main" id="{53DFB714-75E9-40A1-A9E1-32341A0AB2F9}"/>
              </a:ext>
            </a:extLst>
          </p:cNvPr>
          <p:cNvSpPr>
            <a:spLocks noGrp="1"/>
          </p:cNvSpPr>
          <p:nvPr>
            <p:ph type="body" sz="quarter" idx="47"/>
          </p:nvPr>
        </p:nvSpPr>
        <p:spPr>
          <a:xfrm>
            <a:off x="3068498" y="2089217"/>
            <a:ext cx="2744537" cy="4149804"/>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Footer Placeholder 4">
            <a:extLst>
              <a:ext uri="{FF2B5EF4-FFF2-40B4-BE49-F238E27FC236}">
                <a16:creationId xmlns:a16="http://schemas.microsoft.com/office/drawing/2014/main" id="{5AB1B647-5788-4FFF-ACED-A8A52CFA31E0}"/>
              </a:ext>
            </a:extLst>
          </p:cNvPr>
          <p:cNvSpPr>
            <a:spLocks noGrp="1"/>
          </p:cNvSpPr>
          <p:nvPr>
            <p:ph type="ftr" sz="quarter" idx="49"/>
          </p:nvPr>
        </p:nvSpPr>
        <p:spPr/>
        <p:txBody>
          <a:bodyPr/>
          <a:lstStyle/>
          <a:p>
            <a:endParaRPr lang="en-US"/>
          </a:p>
        </p:txBody>
      </p:sp>
      <p:sp>
        <p:nvSpPr>
          <p:cNvPr id="6" name="Slide Number Placeholder 5">
            <a:extLst>
              <a:ext uri="{FF2B5EF4-FFF2-40B4-BE49-F238E27FC236}">
                <a16:creationId xmlns:a16="http://schemas.microsoft.com/office/drawing/2014/main" id="{B9AFA9BB-1712-491B-9A89-BF735B6E718F}"/>
              </a:ext>
            </a:extLst>
          </p:cNvPr>
          <p:cNvSpPr>
            <a:spLocks noGrp="1"/>
          </p:cNvSpPr>
          <p:nvPr>
            <p:ph type="sldNum" sz="quarter" idx="50"/>
          </p:nvPr>
        </p:nvSpPr>
        <p:spPr/>
        <p:txBody>
          <a:bodyPr/>
          <a:lstStyle/>
          <a:p>
            <a:fld id="{6B54B0F7-55DD-40D6-B7F4-70B586885C0B}" type="slidenum">
              <a:rPr lang="en-US" smtClean="0"/>
              <a:pPr/>
              <a:t>‹N°›</a:t>
            </a:fld>
            <a:endParaRPr lang="en-US" dirty="0"/>
          </a:p>
        </p:txBody>
      </p:sp>
      <p:sp>
        <p:nvSpPr>
          <p:cNvPr id="19" name="Espace réservé du texte 4">
            <a:extLst>
              <a:ext uri="{FF2B5EF4-FFF2-40B4-BE49-F238E27FC236}">
                <a16:creationId xmlns:a16="http://schemas.microsoft.com/office/drawing/2014/main" id="{00C992E9-040A-46A3-B299-137DE4A322F9}"/>
              </a:ext>
            </a:extLst>
          </p:cNvPr>
          <p:cNvSpPr>
            <a:spLocks noGrp="1"/>
          </p:cNvSpPr>
          <p:nvPr>
            <p:ph type="body" sz="quarter" idx="22"/>
          </p:nvPr>
        </p:nvSpPr>
        <p:spPr>
          <a:xfrm>
            <a:off x="444973" y="1428424"/>
            <a:ext cx="11304000" cy="287259"/>
          </a:xfrm>
        </p:spPr>
        <p:txBody>
          <a:bodyPr wrap="square">
            <a:spAutoFit/>
          </a:bodyPr>
          <a:lstStyle>
            <a:lvl1pPr>
              <a:lnSpc>
                <a:spcPct val="100000"/>
              </a:lnSpc>
              <a:spcAft>
                <a:spcPts val="0"/>
              </a:spcAft>
              <a:defRPr sz="1867" b="0" i="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0" indent="0">
              <a:spcBef>
                <a:spcPts val="533"/>
              </a:spcBef>
              <a:buFont typeface="Arial" panose="020B0604020202020204" pitchFamily="34" charset="0"/>
              <a:buNone/>
              <a:defRPr sz="1600"/>
            </a:lvl2pPr>
            <a:lvl3pPr>
              <a:lnSpc>
                <a:spcPct val="110000"/>
              </a:lnSpc>
              <a:defRPr lang="en-US" sz="1333" kern="1200" dirty="0" smtClean="0">
                <a:solidFill>
                  <a:schemeClr val="tx1"/>
                </a:solidFill>
                <a:latin typeface="Sanofi Sans 3 Regular"/>
                <a:ea typeface="+mn-ea"/>
                <a:cs typeface="+mn-cs"/>
              </a:defRPr>
            </a:lvl3pPr>
            <a:lvl4pPr>
              <a:defRPr sz="1333"/>
            </a:lvl4pPr>
            <a:lvl5pPr>
              <a:defRPr sz="1333"/>
            </a:lvl5pPr>
          </a:lstStyle>
          <a:p>
            <a:pPr lvl="0"/>
            <a:r>
              <a:rPr lang="fr-FR" noProof="0"/>
              <a:t>Cliquez pour modifier les styles du texte du masque</a:t>
            </a:r>
          </a:p>
        </p:txBody>
      </p:sp>
      <p:sp>
        <p:nvSpPr>
          <p:cNvPr id="4" name="Title 3">
            <a:extLst>
              <a:ext uri="{FF2B5EF4-FFF2-40B4-BE49-F238E27FC236}">
                <a16:creationId xmlns:a16="http://schemas.microsoft.com/office/drawing/2014/main" id="{BA551DB0-1299-419C-8CD5-3C853DCA8DB3}"/>
              </a:ext>
            </a:extLst>
          </p:cNvPr>
          <p:cNvSpPr>
            <a:spLocks noGrp="1"/>
          </p:cNvSpPr>
          <p:nvPr>
            <p:ph type="title"/>
          </p:nvPr>
        </p:nvSpPr>
        <p:spPr/>
        <p:txBody>
          <a:bodyPr/>
          <a:lstStyle/>
          <a:p>
            <a:r>
              <a:rPr lang="fr-FR"/>
              <a:t>Modifiez le style du titre</a:t>
            </a:r>
            <a:endParaRPr lang="en-US"/>
          </a:p>
        </p:txBody>
      </p:sp>
    </p:spTree>
    <p:extLst>
      <p:ext uri="{BB962C8B-B14F-4D97-AF65-F5344CB8AC3E}">
        <p14:creationId xmlns:p14="http://schemas.microsoft.com/office/powerpoint/2010/main" val="230616625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Content and Numbers">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7276DEF-3CBF-476F-8A84-C6760A5FE884}"/>
              </a:ext>
            </a:extLst>
          </p:cNvPr>
          <p:cNvSpPr/>
          <p:nvPr userDrawn="1"/>
        </p:nvSpPr>
        <p:spPr>
          <a:xfrm>
            <a:off x="0" y="0"/>
            <a:ext cx="3729600" cy="6858000"/>
          </a:xfrm>
          <a:prstGeom prst="rect">
            <a:avLst/>
          </a:prstGeom>
          <a:solidFill>
            <a:srgbClr val="E9E6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noProof="0" dirty="0"/>
          </a:p>
        </p:txBody>
      </p:sp>
      <p:sp>
        <p:nvSpPr>
          <p:cNvPr id="44" name="Espace réservé pour une image  15">
            <a:extLst>
              <a:ext uri="{FF2B5EF4-FFF2-40B4-BE49-F238E27FC236}">
                <a16:creationId xmlns:a16="http://schemas.microsoft.com/office/drawing/2014/main" id="{6EC29CFA-5793-4C6C-80E1-231B1EAA433C}"/>
              </a:ext>
            </a:extLst>
          </p:cNvPr>
          <p:cNvSpPr>
            <a:spLocks noGrp="1"/>
          </p:cNvSpPr>
          <p:nvPr>
            <p:ph type="pic" sz="quarter" idx="17"/>
          </p:nvPr>
        </p:nvSpPr>
        <p:spPr>
          <a:xfrm>
            <a:off x="5402083" y="1339812"/>
            <a:ext cx="1379716" cy="1819200"/>
          </a:xfrm>
        </p:spPr>
        <p:txBody>
          <a:bodyPr>
            <a:noAutofit/>
          </a:bodyPr>
          <a:lstStyle>
            <a:lvl1pPr>
              <a:defRPr>
                <a:noFill/>
              </a:defRPr>
            </a:lvl1pPr>
          </a:lstStyle>
          <a:p>
            <a:r>
              <a:rPr lang="fr-FR" noProof="0"/>
              <a:t>Cliquez sur l'icône pour ajouter une image</a:t>
            </a:r>
            <a:endParaRPr lang="en-US" noProof="0" dirty="0"/>
          </a:p>
        </p:txBody>
      </p:sp>
      <p:sp>
        <p:nvSpPr>
          <p:cNvPr id="46" name="Espace réservé du texte 4">
            <a:extLst>
              <a:ext uri="{FF2B5EF4-FFF2-40B4-BE49-F238E27FC236}">
                <a16:creationId xmlns:a16="http://schemas.microsoft.com/office/drawing/2014/main" id="{0456B57B-663C-438F-BBF6-1AB9B756FE54}"/>
              </a:ext>
            </a:extLst>
          </p:cNvPr>
          <p:cNvSpPr>
            <a:spLocks noGrp="1"/>
          </p:cNvSpPr>
          <p:nvPr>
            <p:ph type="body" sz="quarter" idx="23" hasCustomPrompt="1"/>
          </p:nvPr>
        </p:nvSpPr>
        <p:spPr>
          <a:xfrm>
            <a:off x="5402082" y="417365"/>
            <a:ext cx="1379716" cy="532283"/>
          </a:xfrm>
        </p:spPr>
        <p:txBody>
          <a:bodyPr/>
          <a:lstStyle>
            <a:lvl1pPr algn="l">
              <a:lnSpc>
                <a:spcPct val="110000"/>
              </a:lnSpc>
              <a:defRPr sz="3467" b="0" i="0" cap="all" baseline="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228594" indent="-228594">
              <a:buFontTx/>
              <a:buBlip>
                <a:blip r:embed="rId2">
                  <a:extLst>
                    <a:ext uri="{96DAC541-7B7A-43D3-8B79-37D633B846F1}">
                      <asvg:svgBlip xmlns:asvg="http://schemas.microsoft.com/office/drawing/2016/SVG/main" r:embed="rId3"/>
                    </a:ext>
                  </a:extLst>
                </a:blip>
              </a:buBlip>
              <a:defRPr sz="1067"/>
            </a:lvl2pPr>
            <a:lvl3pPr>
              <a:lnSpc>
                <a:spcPct val="110000"/>
              </a:lnSpc>
              <a:defRPr sz="1067">
                <a:latin typeface="+mj-lt"/>
              </a:defRPr>
            </a:lvl3pPr>
            <a:lvl4pPr>
              <a:defRPr sz="1333"/>
            </a:lvl4pPr>
            <a:lvl5pPr>
              <a:defRPr sz="1333"/>
            </a:lvl5pPr>
          </a:lstStyle>
          <a:p>
            <a:pPr lvl="0"/>
            <a:r>
              <a:rPr lang="en-US" noProof="0" dirty="0"/>
              <a:t>01</a:t>
            </a:r>
          </a:p>
        </p:txBody>
      </p:sp>
      <p:sp>
        <p:nvSpPr>
          <p:cNvPr id="48" name="Espace réservé pour une image  15">
            <a:extLst>
              <a:ext uri="{FF2B5EF4-FFF2-40B4-BE49-F238E27FC236}">
                <a16:creationId xmlns:a16="http://schemas.microsoft.com/office/drawing/2014/main" id="{59EC3F46-5FB4-498B-9543-7330D6DD4925}"/>
              </a:ext>
            </a:extLst>
          </p:cNvPr>
          <p:cNvSpPr>
            <a:spLocks noGrp="1"/>
          </p:cNvSpPr>
          <p:nvPr>
            <p:ph type="pic" sz="quarter" idx="26"/>
          </p:nvPr>
        </p:nvSpPr>
        <p:spPr>
          <a:xfrm>
            <a:off x="7061999" y="1339812"/>
            <a:ext cx="1379716" cy="1819200"/>
          </a:xfrm>
        </p:spPr>
        <p:txBody>
          <a:bodyPr>
            <a:noAutofit/>
          </a:bodyPr>
          <a:lstStyle>
            <a:lvl1pPr>
              <a:defRPr>
                <a:noFill/>
              </a:defRPr>
            </a:lvl1pPr>
          </a:lstStyle>
          <a:p>
            <a:r>
              <a:rPr lang="fr-FR" noProof="0"/>
              <a:t>Cliquez sur l'icône pour ajouter une image</a:t>
            </a:r>
            <a:endParaRPr lang="en-US" noProof="0"/>
          </a:p>
        </p:txBody>
      </p:sp>
      <p:sp>
        <p:nvSpPr>
          <p:cNvPr id="49" name="Espace réservé du texte 4">
            <a:extLst>
              <a:ext uri="{FF2B5EF4-FFF2-40B4-BE49-F238E27FC236}">
                <a16:creationId xmlns:a16="http://schemas.microsoft.com/office/drawing/2014/main" id="{D7722D17-99A8-4564-81CF-20F1F7F8DBD1}"/>
              </a:ext>
            </a:extLst>
          </p:cNvPr>
          <p:cNvSpPr>
            <a:spLocks noGrp="1"/>
          </p:cNvSpPr>
          <p:nvPr>
            <p:ph type="body" sz="quarter" idx="27" hasCustomPrompt="1"/>
          </p:nvPr>
        </p:nvSpPr>
        <p:spPr>
          <a:xfrm>
            <a:off x="7061999" y="417365"/>
            <a:ext cx="1379715" cy="532283"/>
          </a:xfrm>
        </p:spPr>
        <p:txBody>
          <a:bodyPr/>
          <a:lstStyle>
            <a:lvl1pPr algn="l">
              <a:lnSpc>
                <a:spcPct val="110000"/>
              </a:lnSpc>
              <a:defRPr sz="3467" b="0" i="0" cap="all" baseline="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228594" indent="-228594">
              <a:buFontTx/>
              <a:buBlip>
                <a:blip r:embed="rId2">
                  <a:extLst>
                    <a:ext uri="{96DAC541-7B7A-43D3-8B79-37D633B846F1}">
                      <asvg:svgBlip xmlns:asvg="http://schemas.microsoft.com/office/drawing/2016/SVG/main" r:embed="rId3"/>
                    </a:ext>
                  </a:extLst>
                </a:blip>
              </a:buBlip>
              <a:defRPr sz="1067"/>
            </a:lvl2pPr>
            <a:lvl3pPr>
              <a:lnSpc>
                <a:spcPct val="110000"/>
              </a:lnSpc>
              <a:defRPr sz="1067">
                <a:latin typeface="+mj-lt"/>
              </a:defRPr>
            </a:lvl3pPr>
            <a:lvl4pPr>
              <a:defRPr sz="1333"/>
            </a:lvl4pPr>
            <a:lvl5pPr>
              <a:defRPr sz="1333"/>
            </a:lvl5pPr>
          </a:lstStyle>
          <a:p>
            <a:pPr lvl="0"/>
            <a:r>
              <a:rPr lang="en-US" noProof="0" dirty="0"/>
              <a:t>02</a:t>
            </a:r>
          </a:p>
        </p:txBody>
      </p:sp>
      <p:sp>
        <p:nvSpPr>
          <p:cNvPr id="50" name="Espace réservé pour une image  15">
            <a:extLst>
              <a:ext uri="{FF2B5EF4-FFF2-40B4-BE49-F238E27FC236}">
                <a16:creationId xmlns:a16="http://schemas.microsoft.com/office/drawing/2014/main" id="{B20B9505-236E-4469-A51C-A2C7B71B271C}"/>
              </a:ext>
            </a:extLst>
          </p:cNvPr>
          <p:cNvSpPr>
            <a:spLocks noGrp="1"/>
          </p:cNvSpPr>
          <p:nvPr>
            <p:ph type="pic" sz="quarter" idx="29"/>
          </p:nvPr>
        </p:nvSpPr>
        <p:spPr>
          <a:xfrm>
            <a:off x="8721915" y="1339812"/>
            <a:ext cx="1379716" cy="1819200"/>
          </a:xfrm>
        </p:spPr>
        <p:txBody>
          <a:bodyPr>
            <a:noAutofit/>
          </a:bodyPr>
          <a:lstStyle>
            <a:lvl1pPr>
              <a:defRPr>
                <a:noFill/>
              </a:defRPr>
            </a:lvl1pPr>
          </a:lstStyle>
          <a:p>
            <a:r>
              <a:rPr lang="fr-FR" noProof="0"/>
              <a:t>Cliquez sur l'icône pour ajouter une image</a:t>
            </a:r>
            <a:endParaRPr lang="en-US" noProof="0"/>
          </a:p>
        </p:txBody>
      </p:sp>
      <p:sp>
        <p:nvSpPr>
          <p:cNvPr id="51" name="Espace réservé du texte 4">
            <a:extLst>
              <a:ext uri="{FF2B5EF4-FFF2-40B4-BE49-F238E27FC236}">
                <a16:creationId xmlns:a16="http://schemas.microsoft.com/office/drawing/2014/main" id="{B0DC2D27-DE73-4D51-B4A4-D9CC4DC5A4EC}"/>
              </a:ext>
            </a:extLst>
          </p:cNvPr>
          <p:cNvSpPr>
            <a:spLocks noGrp="1"/>
          </p:cNvSpPr>
          <p:nvPr>
            <p:ph type="body" sz="quarter" idx="30" hasCustomPrompt="1"/>
          </p:nvPr>
        </p:nvSpPr>
        <p:spPr>
          <a:xfrm>
            <a:off x="8721914" y="417365"/>
            <a:ext cx="1379713" cy="532283"/>
          </a:xfrm>
        </p:spPr>
        <p:txBody>
          <a:bodyPr/>
          <a:lstStyle>
            <a:lvl1pPr algn="l">
              <a:lnSpc>
                <a:spcPct val="110000"/>
              </a:lnSpc>
              <a:defRPr sz="3467" b="0" i="0" cap="all" baseline="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228594" indent="-228594">
              <a:buFontTx/>
              <a:buBlip>
                <a:blip r:embed="rId2">
                  <a:extLst>
                    <a:ext uri="{96DAC541-7B7A-43D3-8B79-37D633B846F1}">
                      <asvg:svgBlip xmlns:asvg="http://schemas.microsoft.com/office/drawing/2016/SVG/main" r:embed="rId3"/>
                    </a:ext>
                  </a:extLst>
                </a:blip>
              </a:buBlip>
              <a:defRPr sz="1067"/>
            </a:lvl2pPr>
            <a:lvl3pPr>
              <a:lnSpc>
                <a:spcPct val="110000"/>
              </a:lnSpc>
              <a:defRPr sz="1067">
                <a:latin typeface="+mj-lt"/>
              </a:defRPr>
            </a:lvl3pPr>
            <a:lvl4pPr>
              <a:defRPr sz="1333"/>
            </a:lvl4pPr>
            <a:lvl5pPr>
              <a:defRPr sz="1333"/>
            </a:lvl5pPr>
          </a:lstStyle>
          <a:p>
            <a:pPr lvl="0"/>
            <a:r>
              <a:rPr lang="en-US" noProof="0" dirty="0"/>
              <a:t>03</a:t>
            </a:r>
          </a:p>
        </p:txBody>
      </p:sp>
      <p:sp>
        <p:nvSpPr>
          <p:cNvPr id="52" name="Espace réservé pour une image  15">
            <a:extLst>
              <a:ext uri="{FF2B5EF4-FFF2-40B4-BE49-F238E27FC236}">
                <a16:creationId xmlns:a16="http://schemas.microsoft.com/office/drawing/2014/main" id="{C7AF1FA3-8607-484E-960C-0DEC87C8B4B6}"/>
              </a:ext>
            </a:extLst>
          </p:cNvPr>
          <p:cNvSpPr>
            <a:spLocks noGrp="1"/>
          </p:cNvSpPr>
          <p:nvPr>
            <p:ph type="pic" sz="quarter" idx="32"/>
          </p:nvPr>
        </p:nvSpPr>
        <p:spPr>
          <a:xfrm>
            <a:off x="10381831" y="1339812"/>
            <a:ext cx="1379716" cy="1819200"/>
          </a:xfrm>
        </p:spPr>
        <p:txBody>
          <a:bodyPr>
            <a:noAutofit/>
          </a:bodyPr>
          <a:lstStyle>
            <a:lvl1pPr>
              <a:defRPr>
                <a:noFill/>
              </a:defRPr>
            </a:lvl1pPr>
          </a:lstStyle>
          <a:p>
            <a:r>
              <a:rPr lang="fr-FR" noProof="0"/>
              <a:t>Cliquez sur l'icône pour ajouter une image</a:t>
            </a:r>
            <a:endParaRPr lang="en-US" noProof="0"/>
          </a:p>
        </p:txBody>
      </p:sp>
      <p:sp>
        <p:nvSpPr>
          <p:cNvPr id="53" name="Espace réservé du texte 4">
            <a:extLst>
              <a:ext uri="{FF2B5EF4-FFF2-40B4-BE49-F238E27FC236}">
                <a16:creationId xmlns:a16="http://schemas.microsoft.com/office/drawing/2014/main" id="{6F5500B0-3264-4A96-BDF7-6321D671A88F}"/>
              </a:ext>
            </a:extLst>
          </p:cNvPr>
          <p:cNvSpPr>
            <a:spLocks noGrp="1"/>
          </p:cNvSpPr>
          <p:nvPr>
            <p:ph type="body" sz="quarter" idx="33" hasCustomPrompt="1"/>
          </p:nvPr>
        </p:nvSpPr>
        <p:spPr>
          <a:xfrm>
            <a:off x="10381830" y="417365"/>
            <a:ext cx="1379713" cy="532283"/>
          </a:xfrm>
        </p:spPr>
        <p:txBody>
          <a:bodyPr/>
          <a:lstStyle>
            <a:lvl1pPr algn="l">
              <a:lnSpc>
                <a:spcPct val="110000"/>
              </a:lnSpc>
              <a:defRPr sz="3467" b="0" i="0" cap="all" baseline="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228594" indent="-228594">
              <a:buFontTx/>
              <a:buBlip>
                <a:blip r:embed="rId2">
                  <a:extLst>
                    <a:ext uri="{96DAC541-7B7A-43D3-8B79-37D633B846F1}">
                      <asvg:svgBlip xmlns:asvg="http://schemas.microsoft.com/office/drawing/2016/SVG/main" r:embed="rId3"/>
                    </a:ext>
                  </a:extLst>
                </a:blip>
              </a:buBlip>
              <a:defRPr sz="1067"/>
            </a:lvl2pPr>
            <a:lvl3pPr>
              <a:lnSpc>
                <a:spcPct val="110000"/>
              </a:lnSpc>
              <a:defRPr sz="1067">
                <a:latin typeface="+mj-lt"/>
              </a:defRPr>
            </a:lvl3pPr>
            <a:lvl4pPr>
              <a:defRPr sz="1333"/>
            </a:lvl4pPr>
            <a:lvl5pPr>
              <a:defRPr sz="1333"/>
            </a:lvl5pPr>
          </a:lstStyle>
          <a:p>
            <a:pPr lvl="0"/>
            <a:r>
              <a:rPr lang="en-US" noProof="0" dirty="0"/>
              <a:t>04</a:t>
            </a:r>
          </a:p>
        </p:txBody>
      </p:sp>
      <p:sp>
        <p:nvSpPr>
          <p:cNvPr id="61" name="Espace réservé du texte 4">
            <a:extLst>
              <a:ext uri="{FF2B5EF4-FFF2-40B4-BE49-F238E27FC236}">
                <a16:creationId xmlns:a16="http://schemas.microsoft.com/office/drawing/2014/main" id="{8D48725B-4307-4BEA-B9C9-15E0592A3B90}"/>
              </a:ext>
            </a:extLst>
          </p:cNvPr>
          <p:cNvSpPr>
            <a:spLocks noGrp="1"/>
          </p:cNvSpPr>
          <p:nvPr>
            <p:ph type="body" sz="quarter" idx="24"/>
          </p:nvPr>
        </p:nvSpPr>
        <p:spPr>
          <a:xfrm>
            <a:off x="4033427" y="384001"/>
            <a:ext cx="1178053" cy="2769081"/>
          </a:xfrm>
        </p:spPr>
        <p:txBody>
          <a:bodyPr anchor="t">
            <a:noAutofit/>
          </a:bodyPr>
          <a:lstStyle>
            <a:lvl1pPr algn="r">
              <a:lnSpc>
                <a:spcPct val="110000"/>
              </a:lnSpc>
              <a:defRPr sz="1867" cap="all" baseline="0">
                <a:solidFill>
                  <a:schemeClr val="tx1"/>
                </a:solidFill>
              </a:defRPr>
            </a:lvl1pPr>
            <a:lvl2pPr marL="228594" indent="-228594">
              <a:buFontTx/>
              <a:buBlip>
                <a:blip r:embed="rId2">
                  <a:extLst>
                    <a:ext uri="{96DAC541-7B7A-43D3-8B79-37D633B846F1}">
                      <asvg:svgBlip xmlns:asvg="http://schemas.microsoft.com/office/drawing/2016/SVG/main" r:embed="rId3"/>
                    </a:ext>
                  </a:extLst>
                </a:blip>
              </a:buBlip>
              <a:defRPr sz="1067"/>
            </a:lvl2pPr>
            <a:lvl3pPr>
              <a:lnSpc>
                <a:spcPct val="110000"/>
              </a:lnSpc>
              <a:defRPr sz="1067">
                <a:latin typeface="+mj-lt"/>
              </a:defRPr>
            </a:lvl3pPr>
            <a:lvl4pPr>
              <a:defRPr sz="1333"/>
            </a:lvl4pPr>
            <a:lvl5pPr>
              <a:defRPr sz="1333"/>
            </a:lvl5pPr>
          </a:lstStyle>
          <a:p>
            <a:pPr lvl="0"/>
            <a:r>
              <a:rPr lang="fr-FR" noProof="0"/>
              <a:t>Cliquez pour modifier les styles du texte du masque</a:t>
            </a:r>
          </a:p>
        </p:txBody>
      </p:sp>
      <p:sp>
        <p:nvSpPr>
          <p:cNvPr id="5" name="Footer Placeholder 4">
            <a:extLst>
              <a:ext uri="{FF2B5EF4-FFF2-40B4-BE49-F238E27FC236}">
                <a16:creationId xmlns:a16="http://schemas.microsoft.com/office/drawing/2014/main" id="{DD3FCB6A-CFF2-42B3-9C1B-15E120EED9F7}"/>
              </a:ext>
            </a:extLst>
          </p:cNvPr>
          <p:cNvSpPr>
            <a:spLocks noGrp="1"/>
          </p:cNvSpPr>
          <p:nvPr>
            <p:ph type="ftr" sz="quarter" idx="43"/>
          </p:nvPr>
        </p:nvSpPr>
        <p:spPr/>
        <p:txBody>
          <a:bodyPr/>
          <a:lstStyle/>
          <a:p>
            <a:endParaRPr lang="en-US"/>
          </a:p>
        </p:txBody>
      </p:sp>
      <p:sp>
        <p:nvSpPr>
          <p:cNvPr id="6" name="Slide Number Placeholder 5">
            <a:extLst>
              <a:ext uri="{FF2B5EF4-FFF2-40B4-BE49-F238E27FC236}">
                <a16:creationId xmlns:a16="http://schemas.microsoft.com/office/drawing/2014/main" id="{1667B306-93B3-410A-AE3C-8804D808238A}"/>
              </a:ext>
            </a:extLst>
          </p:cNvPr>
          <p:cNvSpPr>
            <a:spLocks noGrp="1"/>
          </p:cNvSpPr>
          <p:nvPr>
            <p:ph type="sldNum" sz="quarter" idx="44"/>
          </p:nvPr>
        </p:nvSpPr>
        <p:spPr/>
        <p:txBody>
          <a:bodyPr/>
          <a:lstStyle/>
          <a:p>
            <a:fld id="{6B54B0F7-55DD-40D6-B7F4-70B586885C0B}" type="slidenum">
              <a:rPr lang="en-US" smtClean="0"/>
              <a:pPr/>
              <a:t>‹N°›</a:t>
            </a:fld>
            <a:endParaRPr lang="en-US" dirty="0"/>
          </a:p>
        </p:txBody>
      </p:sp>
      <p:sp>
        <p:nvSpPr>
          <p:cNvPr id="3" name="Title 2">
            <a:extLst>
              <a:ext uri="{FF2B5EF4-FFF2-40B4-BE49-F238E27FC236}">
                <a16:creationId xmlns:a16="http://schemas.microsoft.com/office/drawing/2014/main" id="{BB2B8F00-12DB-4A04-92DA-413DFEA5AEAE}"/>
              </a:ext>
            </a:extLst>
          </p:cNvPr>
          <p:cNvSpPr>
            <a:spLocks noGrp="1"/>
          </p:cNvSpPr>
          <p:nvPr>
            <p:ph type="title"/>
          </p:nvPr>
        </p:nvSpPr>
        <p:spPr>
          <a:xfrm>
            <a:off x="441601" y="384000"/>
            <a:ext cx="2824073" cy="960000"/>
          </a:xfrm>
        </p:spPr>
        <p:txBody>
          <a:bodyPr/>
          <a:lstStyle/>
          <a:p>
            <a:r>
              <a:rPr lang="fr-FR"/>
              <a:t>Modifiez le style du titre</a:t>
            </a:r>
            <a:endParaRPr lang="en-US" dirty="0"/>
          </a:p>
        </p:txBody>
      </p:sp>
      <p:sp>
        <p:nvSpPr>
          <p:cNvPr id="37" name="Espace réservé du texte 4">
            <a:extLst>
              <a:ext uri="{FF2B5EF4-FFF2-40B4-BE49-F238E27FC236}">
                <a16:creationId xmlns:a16="http://schemas.microsoft.com/office/drawing/2014/main" id="{49EA8836-DAAA-4FC2-9D8E-83BC4840B323}"/>
              </a:ext>
            </a:extLst>
          </p:cNvPr>
          <p:cNvSpPr>
            <a:spLocks noGrp="1"/>
          </p:cNvSpPr>
          <p:nvPr>
            <p:ph type="body" sz="quarter" idx="51"/>
          </p:nvPr>
        </p:nvSpPr>
        <p:spPr>
          <a:xfrm>
            <a:off x="444973" y="1428425"/>
            <a:ext cx="2822400" cy="861967"/>
          </a:xfrm>
        </p:spPr>
        <p:txBody>
          <a:bodyPr wrap="square">
            <a:spAutoFit/>
          </a:bodyPr>
          <a:lstStyle>
            <a:lvl1pPr>
              <a:lnSpc>
                <a:spcPct val="100000"/>
              </a:lnSpc>
              <a:spcAft>
                <a:spcPts val="0"/>
              </a:spcAft>
              <a:defRPr sz="1867" b="0" i="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0" indent="0">
              <a:spcBef>
                <a:spcPts val="533"/>
              </a:spcBef>
              <a:buFont typeface="Arial" panose="020B0604020202020204" pitchFamily="34" charset="0"/>
              <a:buNone/>
              <a:defRPr sz="1600"/>
            </a:lvl2pPr>
            <a:lvl3pPr>
              <a:lnSpc>
                <a:spcPct val="110000"/>
              </a:lnSpc>
              <a:defRPr lang="en-US" sz="1333" kern="1200" dirty="0" smtClean="0">
                <a:solidFill>
                  <a:schemeClr val="tx1"/>
                </a:solidFill>
                <a:latin typeface="Sanofi Sans 3 Regular"/>
                <a:ea typeface="+mn-ea"/>
                <a:cs typeface="+mn-cs"/>
              </a:defRPr>
            </a:lvl3pPr>
            <a:lvl4pPr>
              <a:defRPr sz="1333"/>
            </a:lvl4pPr>
            <a:lvl5pPr>
              <a:defRPr sz="1333"/>
            </a:lvl5pPr>
          </a:lstStyle>
          <a:p>
            <a:pPr lvl="0"/>
            <a:r>
              <a:rPr lang="fr-FR" noProof="0"/>
              <a:t>Cliquez pour modifier les styles du texte du masque</a:t>
            </a:r>
          </a:p>
        </p:txBody>
      </p:sp>
      <p:sp>
        <p:nvSpPr>
          <p:cNvPr id="38" name="Text Placeholder 2">
            <a:extLst>
              <a:ext uri="{FF2B5EF4-FFF2-40B4-BE49-F238E27FC236}">
                <a16:creationId xmlns:a16="http://schemas.microsoft.com/office/drawing/2014/main" id="{C142F63A-5880-4F52-9D3C-49778663C666}"/>
              </a:ext>
            </a:extLst>
          </p:cNvPr>
          <p:cNvSpPr>
            <a:spLocks noGrp="1"/>
          </p:cNvSpPr>
          <p:nvPr>
            <p:ph type="body" sz="quarter" idx="21"/>
          </p:nvPr>
        </p:nvSpPr>
        <p:spPr>
          <a:xfrm>
            <a:off x="442035" y="1759071"/>
            <a:ext cx="2822400" cy="4479952"/>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30" name="Espace réservé du texte 4">
            <a:extLst>
              <a:ext uri="{FF2B5EF4-FFF2-40B4-BE49-F238E27FC236}">
                <a16:creationId xmlns:a16="http://schemas.microsoft.com/office/drawing/2014/main" id="{CB08E671-E04E-BBBA-D3D3-B0FB2DB0C6C0}"/>
              </a:ext>
            </a:extLst>
          </p:cNvPr>
          <p:cNvSpPr>
            <a:spLocks noGrp="1"/>
          </p:cNvSpPr>
          <p:nvPr>
            <p:ph type="body" sz="quarter" idx="25"/>
          </p:nvPr>
        </p:nvSpPr>
        <p:spPr>
          <a:xfrm>
            <a:off x="5402083" y="3354077"/>
            <a:ext cx="1379716" cy="657177"/>
          </a:xfrm>
        </p:spPr>
        <p:txBody>
          <a:bodyPr/>
          <a:lstStyle>
            <a:lvl1pPr algn="l">
              <a:lnSpc>
                <a:spcPct val="125000"/>
              </a:lnSpc>
              <a:defRPr sz="1867" i="1">
                <a:solidFill>
                  <a:schemeClr val="accent2"/>
                </a:solidFill>
                <a:latin typeface="Georgia" panose="02040502050405020303" pitchFamily="18" charset="0"/>
              </a:defRPr>
            </a:lvl1pPr>
            <a:lvl2pPr marL="0" indent="0">
              <a:lnSpc>
                <a:spcPts val="1600"/>
              </a:lnSpc>
              <a:spcAft>
                <a:spcPts val="533"/>
              </a:spcAft>
              <a:buFont typeface="Arial" panose="020B0604020202020204" pitchFamily="34" charset="0"/>
              <a:buNone/>
              <a:defRPr sz="1467">
                <a:solidFill>
                  <a:schemeClr val="accent2"/>
                </a:solidFill>
              </a:defRPr>
            </a:lvl2pPr>
            <a:lvl3pPr>
              <a:lnSpc>
                <a:spcPct val="110000"/>
              </a:lnSpc>
              <a:defRPr sz="1067">
                <a:latin typeface="+mj-lt"/>
              </a:defRPr>
            </a:lvl3pPr>
            <a:lvl4pPr>
              <a:defRPr sz="1333"/>
            </a:lvl4pPr>
            <a:lvl5pPr>
              <a:defRPr sz="1333"/>
            </a:lvl5pPr>
          </a:lstStyle>
          <a:p>
            <a:pPr lvl="0"/>
            <a:r>
              <a:rPr lang="fr-FR" noProof="0"/>
              <a:t>Cliquez pour modifier les styles du texte du masque</a:t>
            </a:r>
          </a:p>
        </p:txBody>
      </p:sp>
      <p:sp>
        <p:nvSpPr>
          <p:cNvPr id="33" name="Espace réservé du texte 4">
            <a:extLst>
              <a:ext uri="{FF2B5EF4-FFF2-40B4-BE49-F238E27FC236}">
                <a16:creationId xmlns:a16="http://schemas.microsoft.com/office/drawing/2014/main" id="{285FBB45-6D46-7854-4D9F-08E4F5EC89C0}"/>
              </a:ext>
            </a:extLst>
          </p:cNvPr>
          <p:cNvSpPr>
            <a:spLocks noGrp="1"/>
          </p:cNvSpPr>
          <p:nvPr>
            <p:ph type="body" sz="quarter" idx="35"/>
          </p:nvPr>
        </p:nvSpPr>
        <p:spPr>
          <a:xfrm>
            <a:off x="5402083" y="4199057"/>
            <a:ext cx="1379716" cy="2039967"/>
          </a:xfrm>
        </p:spPr>
        <p:txBody>
          <a:bodyPr/>
          <a:lstStyle>
            <a:lvl1pPr algn="l">
              <a:lnSpc>
                <a:spcPct val="125000"/>
              </a:lnSpc>
              <a:defRPr sz="1867">
                <a:solidFill>
                  <a:schemeClr val="tx1"/>
                </a:solidFill>
              </a:defRPr>
            </a:lvl1pPr>
            <a:lvl2pPr marL="0" indent="0">
              <a:lnSpc>
                <a:spcPts val="1600"/>
              </a:lnSpc>
              <a:spcAft>
                <a:spcPts val="533"/>
              </a:spcAft>
              <a:buFont typeface="Arial" panose="020B0604020202020204" pitchFamily="34" charset="0"/>
              <a:buNone/>
              <a:defRPr sz="933">
                <a:solidFill>
                  <a:schemeClr val="tx1"/>
                </a:solidFill>
              </a:defRPr>
            </a:lvl2pPr>
            <a:lvl3pPr>
              <a:lnSpc>
                <a:spcPct val="110000"/>
              </a:lnSpc>
              <a:defRPr sz="1067">
                <a:latin typeface="+mj-lt"/>
              </a:defRPr>
            </a:lvl3pPr>
            <a:lvl4pPr>
              <a:defRPr sz="1333"/>
            </a:lvl4pPr>
            <a:lvl5pPr>
              <a:defRPr sz="1333"/>
            </a:lvl5pPr>
          </a:lstStyle>
          <a:p>
            <a:pPr lvl="0"/>
            <a:r>
              <a:rPr lang="fr-FR" noProof="0"/>
              <a:t>Cliquez pour modifier les styles du texte du masque</a:t>
            </a:r>
          </a:p>
        </p:txBody>
      </p:sp>
      <p:sp>
        <p:nvSpPr>
          <p:cNvPr id="34" name="Espace réservé du texte 4">
            <a:extLst>
              <a:ext uri="{FF2B5EF4-FFF2-40B4-BE49-F238E27FC236}">
                <a16:creationId xmlns:a16="http://schemas.microsoft.com/office/drawing/2014/main" id="{6594F61A-774F-6E82-FB92-A79BCC45A6E9}"/>
              </a:ext>
            </a:extLst>
          </p:cNvPr>
          <p:cNvSpPr>
            <a:spLocks noGrp="1"/>
          </p:cNvSpPr>
          <p:nvPr>
            <p:ph type="body" sz="quarter" idx="36"/>
          </p:nvPr>
        </p:nvSpPr>
        <p:spPr>
          <a:xfrm>
            <a:off x="7061998" y="3346376"/>
            <a:ext cx="1379716" cy="666825"/>
          </a:xfrm>
        </p:spPr>
        <p:txBody>
          <a:bodyPr/>
          <a:lstStyle>
            <a:lvl1pPr algn="l">
              <a:lnSpc>
                <a:spcPct val="125000"/>
              </a:lnSpc>
              <a:defRPr sz="1867" i="1">
                <a:solidFill>
                  <a:schemeClr val="accent2"/>
                </a:solidFill>
                <a:latin typeface="Georgia" panose="02040502050405020303" pitchFamily="18" charset="0"/>
              </a:defRPr>
            </a:lvl1pPr>
            <a:lvl2pPr marL="0" indent="0">
              <a:lnSpc>
                <a:spcPts val="1600"/>
              </a:lnSpc>
              <a:spcAft>
                <a:spcPts val="533"/>
              </a:spcAft>
              <a:buFont typeface="Arial" panose="020B0604020202020204" pitchFamily="34" charset="0"/>
              <a:buNone/>
              <a:defRPr sz="1467">
                <a:solidFill>
                  <a:schemeClr val="accent2"/>
                </a:solidFill>
              </a:defRPr>
            </a:lvl2pPr>
            <a:lvl3pPr>
              <a:lnSpc>
                <a:spcPct val="110000"/>
              </a:lnSpc>
              <a:defRPr sz="1067">
                <a:latin typeface="+mj-lt"/>
              </a:defRPr>
            </a:lvl3pPr>
            <a:lvl4pPr>
              <a:defRPr sz="1333"/>
            </a:lvl4pPr>
            <a:lvl5pPr>
              <a:defRPr sz="1333"/>
            </a:lvl5pPr>
          </a:lstStyle>
          <a:p>
            <a:pPr lvl="0"/>
            <a:r>
              <a:rPr lang="fr-FR" noProof="0"/>
              <a:t>Cliquez pour modifier les styles du texte du masque</a:t>
            </a:r>
          </a:p>
        </p:txBody>
      </p:sp>
      <p:sp>
        <p:nvSpPr>
          <p:cNvPr id="35" name="Espace réservé du texte 4">
            <a:extLst>
              <a:ext uri="{FF2B5EF4-FFF2-40B4-BE49-F238E27FC236}">
                <a16:creationId xmlns:a16="http://schemas.microsoft.com/office/drawing/2014/main" id="{8F385DB5-BB20-C6FC-A6DD-E9E8B3C7059D}"/>
              </a:ext>
            </a:extLst>
          </p:cNvPr>
          <p:cNvSpPr>
            <a:spLocks noGrp="1"/>
          </p:cNvSpPr>
          <p:nvPr>
            <p:ph type="body" sz="quarter" idx="37"/>
          </p:nvPr>
        </p:nvSpPr>
        <p:spPr>
          <a:xfrm>
            <a:off x="7061998" y="4199057"/>
            <a:ext cx="1379716" cy="2039967"/>
          </a:xfrm>
        </p:spPr>
        <p:txBody>
          <a:bodyPr/>
          <a:lstStyle>
            <a:lvl1pPr algn="l">
              <a:lnSpc>
                <a:spcPct val="125000"/>
              </a:lnSpc>
              <a:defRPr sz="1867">
                <a:solidFill>
                  <a:schemeClr val="tx1"/>
                </a:solidFill>
              </a:defRPr>
            </a:lvl1pPr>
            <a:lvl2pPr marL="0" indent="0">
              <a:lnSpc>
                <a:spcPts val="1600"/>
              </a:lnSpc>
              <a:spcAft>
                <a:spcPts val="533"/>
              </a:spcAft>
              <a:buFont typeface="Arial" panose="020B0604020202020204" pitchFamily="34" charset="0"/>
              <a:buNone/>
              <a:defRPr sz="933">
                <a:solidFill>
                  <a:schemeClr val="tx1"/>
                </a:solidFill>
              </a:defRPr>
            </a:lvl2pPr>
            <a:lvl3pPr>
              <a:lnSpc>
                <a:spcPct val="110000"/>
              </a:lnSpc>
              <a:defRPr sz="1067">
                <a:latin typeface="+mj-lt"/>
              </a:defRPr>
            </a:lvl3pPr>
            <a:lvl4pPr>
              <a:defRPr sz="1333"/>
            </a:lvl4pPr>
            <a:lvl5pPr>
              <a:defRPr sz="1333"/>
            </a:lvl5pPr>
          </a:lstStyle>
          <a:p>
            <a:pPr lvl="0"/>
            <a:r>
              <a:rPr lang="fr-FR" noProof="0"/>
              <a:t>Cliquez pour modifier les styles du texte du masque</a:t>
            </a:r>
          </a:p>
        </p:txBody>
      </p:sp>
      <p:sp>
        <p:nvSpPr>
          <p:cNvPr id="36" name="Espace réservé du texte 4">
            <a:extLst>
              <a:ext uri="{FF2B5EF4-FFF2-40B4-BE49-F238E27FC236}">
                <a16:creationId xmlns:a16="http://schemas.microsoft.com/office/drawing/2014/main" id="{382ADB1E-626A-E17D-A77E-7122B56D1691}"/>
              </a:ext>
            </a:extLst>
          </p:cNvPr>
          <p:cNvSpPr>
            <a:spLocks noGrp="1"/>
          </p:cNvSpPr>
          <p:nvPr>
            <p:ph type="body" sz="quarter" idx="38"/>
          </p:nvPr>
        </p:nvSpPr>
        <p:spPr>
          <a:xfrm>
            <a:off x="8721911" y="3346376"/>
            <a:ext cx="1379716" cy="666825"/>
          </a:xfrm>
        </p:spPr>
        <p:txBody>
          <a:bodyPr/>
          <a:lstStyle>
            <a:lvl1pPr algn="l">
              <a:lnSpc>
                <a:spcPct val="125000"/>
              </a:lnSpc>
              <a:defRPr sz="1867" i="1">
                <a:solidFill>
                  <a:schemeClr val="accent2"/>
                </a:solidFill>
                <a:latin typeface="Georgia" panose="02040502050405020303" pitchFamily="18" charset="0"/>
              </a:defRPr>
            </a:lvl1pPr>
            <a:lvl2pPr marL="0" indent="0">
              <a:lnSpc>
                <a:spcPts val="1600"/>
              </a:lnSpc>
              <a:spcAft>
                <a:spcPts val="533"/>
              </a:spcAft>
              <a:buFont typeface="Arial" panose="020B0604020202020204" pitchFamily="34" charset="0"/>
              <a:buNone/>
              <a:defRPr sz="1467">
                <a:solidFill>
                  <a:schemeClr val="accent2"/>
                </a:solidFill>
              </a:defRPr>
            </a:lvl2pPr>
            <a:lvl3pPr>
              <a:lnSpc>
                <a:spcPct val="110000"/>
              </a:lnSpc>
              <a:defRPr sz="1067">
                <a:latin typeface="+mj-lt"/>
              </a:defRPr>
            </a:lvl3pPr>
            <a:lvl4pPr>
              <a:defRPr sz="1333"/>
            </a:lvl4pPr>
            <a:lvl5pPr>
              <a:defRPr sz="1333"/>
            </a:lvl5pPr>
          </a:lstStyle>
          <a:p>
            <a:pPr lvl="0"/>
            <a:r>
              <a:rPr lang="fr-FR" noProof="0"/>
              <a:t>Cliquez pour modifier les styles du texte du masque</a:t>
            </a:r>
          </a:p>
        </p:txBody>
      </p:sp>
      <p:sp>
        <p:nvSpPr>
          <p:cNvPr id="39" name="Espace réservé du texte 4">
            <a:extLst>
              <a:ext uri="{FF2B5EF4-FFF2-40B4-BE49-F238E27FC236}">
                <a16:creationId xmlns:a16="http://schemas.microsoft.com/office/drawing/2014/main" id="{9A08BCB0-31CB-7728-FE21-E55E24D911E0}"/>
              </a:ext>
            </a:extLst>
          </p:cNvPr>
          <p:cNvSpPr>
            <a:spLocks noGrp="1"/>
          </p:cNvSpPr>
          <p:nvPr>
            <p:ph type="body" sz="quarter" idx="39"/>
          </p:nvPr>
        </p:nvSpPr>
        <p:spPr>
          <a:xfrm>
            <a:off x="8721911" y="4199057"/>
            <a:ext cx="1379716" cy="2039967"/>
          </a:xfrm>
        </p:spPr>
        <p:txBody>
          <a:bodyPr/>
          <a:lstStyle>
            <a:lvl1pPr algn="l">
              <a:lnSpc>
                <a:spcPct val="125000"/>
              </a:lnSpc>
              <a:defRPr sz="1867">
                <a:solidFill>
                  <a:schemeClr val="tx1"/>
                </a:solidFill>
              </a:defRPr>
            </a:lvl1pPr>
            <a:lvl2pPr marL="0" indent="0">
              <a:lnSpc>
                <a:spcPts val="1600"/>
              </a:lnSpc>
              <a:spcAft>
                <a:spcPts val="533"/>
              </a:spcAft>
              <a:buFont typeface="Arial" panose="020B0604020202020204" pitchFamily="34" charset="0"/>
              <a:buNone/>
              <a:defRPr sz="933">
                <a:solidFill>
                  <a:schemeClr val="tx1"/>
                </a:solidFill>
              </a:defRPr>
            </a:lvl2pPr>
            <a:lvl3pPr>
              <a:lnSpc>
                <a:spcPct val="110000"/>
              </a:lnSpc>
              <a:defRPr sz="1067">
                <a:latin typeface="+mj-lt"/>
              </a:defRPr>
            </a:lvl3pPr>
            <a:lvl4pPr>
              <a:defRPr sz="1333"/>
            </a:lvl4pPr>
            <a:lvl5pPr>
              <a:defRPr sz="1333"/>
            </a:lvl5pPr>
          </a:lstStyle>
          <a:p>
            <a:pPr lvl="0"/>
            <a:r>
              <a:rPr lang="fr-FR" noProof="0"/>
              <a:t>Cliquez pour modifier les styles du texte du masque</a:t>
            </a:r>
          </a:p>
        </p:txBody>
      </p:sp>
      <p:sp>
        <p:nvSpPr>
          <p:cNvPr id="42" name="Espace réservé du texte 4">
            <a:extLst>
              <a:ext uri="{FF2B5EF4-FFF2-40B4-BE49-F238E27FC236}">
                <a16:creationId xmlns:a16="http://schemas.microsoft.com/office/drawing/2014/main" id="{939FBA19-A847-70C9-6276-09103B0694ED}"/>
              </a:ext>
            </a:extLst>
          </p:cNvPr>
          <p:cNvSpPr>
            <a:spLocks noGrp="1"/>
          </p:cNvSpPr>
          <p:nvPr>
            <p:ph type="body" sz="quarter" idx="40"/>
          </p:nvPr>
        </p:nvSpPr>
        <p:spPr>
          <a:xfrm>
            <a:off x="10381823" y="3346376"/>
            <a:ext cx="1379716" cy="666825"/>
          </a:xfrm>
        </p:spPr>
        <p:txBody>
          <a:bodyPr/>
          <a:lstStyle>
            <a:lvl1pPr algn="l">
              <a:lnSpc>
                <a:spcPct val="125000"/>
              </a:lnSpc>
              <a:defRPr sz="1867" i="1">
                <a:solidFill>
                  <a:schemeClr val="accent2"/>
                </a:solidFill>
                <a:latin typeface="Georgia" panose="02040502050405020303" pitchFamily="18" charset="0"/>
              </a:defRPr>
            </a:lvl1pPr>
            <a:lvl2pPr marL="0" indent="0">
              <a:lnSpc>
                <a:spcPts val="1600"/>
              </a:lnSpc>
              <a:spcAft>
                <a:spcPts val="533"/>
              </a:spcAft>
              <a:buFont typeface="Arial" panose="020B0604020202020204" pitchFamily="34" charset="0"/>
              <a:buNone/>
              <a:defRPr sz="1467">
                <a:solidFill>
                  <a:schemeClr val="accent2"/>
                </a:solidFill>
              </a:defRPr>
            </a:lvl2pPr>
            <a:lvl3pPr>
              <a:lnSpc>
                <a:spcPct val="110000"/>
              </a:lnSpc>
              <a:defRPr sz="1067">
                <a:latin typeface="+mj-lt"/>
              </a:defRPr>
            </a:lvl3pPr>
            <a:lvl4pPr>
              <a:defRPr sz="1333"/>
            </a:lvl4pPr>
            <a:lvl5pPr>
              <a:defRPr sz="1333"/>
            </a:lvl5pPr>
          </a:lstStyle>
          <a:p>
            <a:pPr lvl="0"/>
            <a:r>
              <a:rPr lang="fr-FR" noProof="0"/>
              <a:t>Cliquez pour modifier les styles du texte du masque</a:t>
            </a:r>
          </a:p>
        </p:txBody>
      </p:sp>
      <p:sp>
        <p:nvSpPr>
          <p:cNvPr id="43" name="Espace réservé du texte 4">
            <a:extLst>
              <a:ext uri="{FF2B5EF4-FFF2-40B4-BE49-F238E27FC236}">
                <a16:creationId xmlns:a16="http://schemas.microsoft.com/office/drawing/2014/main" id="{C755A8C8-AEDA-0AE0-30E8-3D5E6DA87DF9}"/>
              </a:ext>
            </a:extLst>
          </p:cNvPr>
          <p:cNvSpPr>
            <a:spLocks noGrp="1"/>
          </p:cNvSpPr>
          <p:nvPr>
            <p:ph type="body" sz="quarter" idx="41"/>
          </p:nvPr>
        </p:nvSpPr>
        <p:spPr>
          <a:xfrm>
            <a:off x="10381823" y="4199057"/>
            <a:ext cx="1379716" cy="2039967"/>
          </a:xfrm>
        </p:spPr>
        <p:txBody>
          <a:bodyPr/>
          <a:lstStyle>
            <a:lvl1pPr algn="l">
              <a:lnSpc>
                <a:spcPct val="125000"/>
              </a:lnSpc>
              <a:defRPr sz="1867">
                <a:solidFill>
                  <a:schemeClr val="tx1"/>
                </a:solidFill>
              </a:defRPr>
            </a:lvl1pPr>
            <a:lvl2pPr marL="0" indent="0">
              <a:lnSpc>
                <a:spcPts val="1600"/>
              </a:lnSpc>
              <a:spcAft>
                <a:spcPts val="533"/>
              </a:spcAft>
              <a:buFont typeface="Arial" panose="020B0604020202020204" pitchFamily="34" charset="0"/>
              <a:buNone/>
              <a:defRPr sz="933">
                <a:solidFill>
                  <a:schemeClr val="tx1"/>
                </a:solidFill>
              </a:defRPr>
            </a:lvl2pPr>
            <a:lvl3pPr>
              <a:lnSpc>
                <a:spcPct val="110000"/>
              </a:lnSpc>
              <a:defRPr sz="1067">
                <a:latin typeface="+mj-lt"/>
              </a:defRPr>
            </a:lvl3pPr>
            <a:lvl4pPr>
              <a:defRPr sz="1333"/>
            </a:lvl4pPr>
            <a:lvl5pPr>
              <a:defRPr sz="1333"/>
            </a:lvl5pPr>
          </a:lstStyle>
          <a:p>
            <a:pPr lvl="0"/>
            <a:r>
              <a:rPr lang="fr-FR" noProof="0"/>
              <a:t>Cliquez pour modifier les styles du texte du masque</a:t>
            </a:r>
          </a:p>
        </p:txBody>
      </p:sp>
    </p:spTree>
    <p:extLst>
      <p:ext uri="{BB962C8B-B14F-4D97-AF65-F5344CB8AC3E}">
        <p14:creationId xmlns:p14="http://schemas.microsoft.com/office/powerpoint/2010/main" val="235746659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Content and Numbers (Alternativ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7276DEF-3CBF-476F-8A84-C6760A5FE884}"/>
              </a:ext>
            </a:extLst>
          </p:cNvPr>
          <p:cNvSpPr/>
          <p:nvPr userDrawn="1"/>
        </p:nvSpPr>
        <p:spPr>
          <a:xfrm>
            <a:off x="0" y="0"/>
            <a:ext cx="3729600" cy="68580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noProof="0"/>
          </a:p>
        </p:txBody>
      </p:sp>
      <p:sp>
        <p:nvSpPr>
          <p:cNvPr id="7" name="Footer Placeholder 6">
            <a:extLst>
              <a:ext uri="{FF2B5EF4-FFF2-40B4-BE49-F238E27FC236}">
                <a16:creationId xmlns:a16="http://schemas.microsoft.com/office/drawing/2014/main" id="{24EDF9C3-5C74-4BF1-B74F-35EF54D7FB2F}"/>
              </a:ext>
            </a:extLst>
          </p:cNvPr>
          <p:cNvSpPr>
            <a:spLocks noGrp="1"/>
          </p:cNvSpPr>
          <p:nvPr>
            <p:ph type="ftr" sz="quarter" idx="51"/>
          </p:nvPr>
        </p:nvSpPr>
        <p:spPr/>
        <p:txBody>
          <a:bodyPr/>
          <a:lstStyle/>
          <a:p>
            <a:endParaRPr lang="en-US"/>
          </a:p>
        </p:txBody>
      </p:sp>
      <p:sp>
        <p:nvSpPr>
          <p:cNvPr id="9" name="Slide Number Placeholder 8">
            <a:extLst>
              <a:ext uri="{FF2B5EF4-FFF2-40B4-BE49-F238E27FC236}">
                <a16:creationId xmlns:a16="http://schemas.microsoft.com/office/drawing/2014/main" id="{3E5B3234-1124-4AD2-B139-F869DD78E3A5}"/>
              </a:ext>
            </a:extLst>
          </p:cNvPr>
          <p:cNvSpPr>
            <a:spLocks noGrp="1"/>
          </p:cNvSpPr>
          <p:nvPr>
            <p:ph type="sldNum" sz="quarter" idx="52"/>
          </p:nvPr>
        </p:nvSpPr>
        <p:spPr/>
        <p:txBody>
          <a:bodyPr/>
          <a:lstStyle/>
          <a:p>
            <a:fld id="{6B54B0F7-55DD-40D6-B7F4-70B586885C0B}" type="slidenum">
              <a:rPr lang="en-US" smtClean="0"/>
              <a:pPr/>
              <a:t>‹N°›</a:t>
            </a:fld>
            <a:endParaRPr lang="en-US" dirty="0"/>
          </a:p>
        </p:txBody>
      </p:sp>
      <p:sp>
        <p:nvSpPr>
          <p:cNvPr id="2" name="Title 1">
            <a:extLst>
              <a:ext uri="{FF2B5EF4-FFF2-40B4-BE49-F238E27FC236}">
                <a16:creationId xmlns:a16="http://schemas.microsoft.com/office/drawing/2014/main" id="{94848D3D-3902-4F57-A8DB-DB58BDD7A447}"/>
              </a:ext>
            </a:extLst>
          </p:cNvPr>
          <p:cNvSpPr>
            <a:spLocks noGrp="1"/>
          </p:cNvSpPr>
          <p:nvPr>
            <p:ph type="title"/>
          </p:nvPr>
        </p:nvSpPr>
        <p:spPr>
          <a:xfrm>
            <a:off x="441601" y="384000"/>
            <a:ext cx="2824073" cy="960000"/>
          </a:xfrm>
        </p:spPr>
        <p:txBody>
          <a:bodyPr/>
          <a:lstStyle>
            <a:lvl1pPr>
              <a:defRPr>
                <a:solidFill>
                  <a:schemeClr val="bg1"/>
                </a:solidFill>
              </a:defRPr>
            </a:lvl1pPr>
          </a:lstStyle>
          <a:p>
            <a:r>
              <a:rPr lang="fr-FR"/>
              <a:t>Modifiez le style du titre</a:t>
            </a:r>
            <a:endParaRPr lang="en-US" dirty="0"/>
          </a:p>
        </p:txBody>
      </p:sp>
      <p:sp>
        <p:nvSpPr>
          <p:cNvPr id="29" name="Text Placeholder 2">
            <a:extLst>
              <a:ext uri="{FF2B5EF4-FFF2-40B4-BE49-F238E27FC236}">
                <a16:creationId xmlns:a16="http://schemas.microsoft.com/office/drawing/2014/main" id="{A31974AA-BD4D-4F81-A910-FE9CAADA9ED7}"/>
              </a:ext>
            </a:extLst>
          </p:cNvPr>
          <p:cNvSpPr>
            <a:spLocks noGrp="1"/>
          </p:cNvSpPr>
          <p:nvPr>
            <p:ph type="body" sz="quarter" idx="49"/>
          </p:nvPr>
        </p:nvSpPr>
        <p:spPr>
          <a:xfrm>
            <a:off x="442035" y="1787589"/>
            <a:ext cx="2827013" cy="4451433"/>
          </a:xfrm>
        </p:spPr>
        <p:txBody>
          <a:bodyPr/>
          <a:lstStyle>
            <a:lvl1pPr>
              <a:defRPr>
                <a:solidFill>
                  <a:schemeClr val="tx2"/>
                </a:solidFill>
              </a:defRPr>
            </a:lvl1pPr>
            <a:lvl2pPr marL="302392" indent="-302392">
              <a:buFontTx/>
              <a:buBlip>
                <a:blip r:embed="rId2"/>
              </a:buBlip>
              <a:defRPr>
                <a:solidFill>
                  <a:schemeClr val="tx2"/>
                </a:solidFill>
              </a:defRPr>
            </a:lvl2pPr>
            <a:lvl3pPr marL="609585" indent="-302392">
              <a:buFontTx/>
              <a:buBlip>
                <a:blip r:embed="rId2"/>
              </a:buBlip>
              <a:defRPr>
                <a:solidFill>
                  <a:schemeClr val="tx2"/>
                </a:solidFill>
              </a:defRPr>
            </a:lvl3pPr>
            <a:lvl4pPr marL="911977" indent="-302392">
              <a:buFontTx/>
              <a:buBlip>
                <a:blip r:embed="rId2"/>
              </a:buBlip>
              <a:defRPr>
                <a:solidFill>
                  <a:schemeClr val="tx2"/>
                </a:solidFill>
              </a:defRPr>
            </a:lvl4pPr>
            <a:lvl5pPr>
              <a:defRPr>
                <a:solidFill>
                  <a:schemeClr val="tx2"/>
                </a:solidFill>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30" name="Espace réservé du texte 4">
            <a:extLst>
              <a:ext uri="{FF2B5EF4-FFF2-40B4-BE49-F238E27FC236}">
                <a16:creationId xmlns:a16="http://schemas.microsoft.com/office/drawing/2014/main" id="{1807F42C-A174-4FB8-8693-5F4A4BFBBE59}"/>
              </a:ext>
            </a:extLst>
          </p:cNvPr>
          <p:cNvSpPr>
            <a:spLocks noGrp="1"/>
          </p:cNvSpPr>
          <p:nvPr>
            <p:ph type="body" sz="quarter" idx="53"/>
          </p:nvPr>
        </p:nvSpPr>
        <p:spPr>
          <a:xfrm>
            <a:off x="444973" y="1428425"/>
            <a:ext cx="2822400" cy="861967"/>
          </a:xfrm>
        </p:spPr>
        <p:txBody>
          <a:bodyPr wrap="square">
            <a:spAutoFit/>
          </a:bodyPr>
          <a:lstStyle>
            <a:lvl1pPr>
              <a:lnSpc>
                <a:spcPct val="100000"/>
              </a:lnSpc>
              <a:spcAft>
                <a:spcPts val="0"/>
              </a:spcAft>
              <a:defRPr sz="1867" b="0" i="0">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marL="0" indent="0">
              <a:spcBef>
                <a:spcPts val="533"/>
              </a:spcBef>
              <a:buFont typeface="Arial" panose="020B0604020202020204" pitchFamily="34" charset="0"/>
              <a:buNone/>
              <a:defRPr sz="1600"/>
            </a:lvl2pPr>
            <a:lvl3pPr>
              <a:lnSpc>
                <a:spcPct val="110000"/>
              </a:lnSpc>
              <a:defRPr lang="en-US" sz="1333" kern="1200" dirty="0" smtClean="0">
                <a:solidFill>
                  <a:schemeClr val="tx1"/>
                </a:solidFill>
                <a:latin typeface="Sanofi Sans 3 Regular"/>
                <a:ea typeface="+mn-ea"/>
                <a:cs typeface="+mn-cs"/>
              </a:defRPr>
            </a:lvl3pPr>
            <a:lvl4pPr>
              <a:defRPr sz="1333"/>
            </a:lvl4pPr>
            <a:lvl5pPr>
              <a:defRPr sz="1333"/>
            </a:lvl5pPr>
          </a:lstStyle>
          <a:p>
            <a:pPr lvl="0"/>
            <a:r>
              <a:rPr lang="fr-FR" noProof="0"/>
              <a:t>Cliquez pour modifier les styles du texte du masque</a:t>
            </a:r>
          </a:p>
        </p:txBody>
      </p:sp>
      <p:sp>
        <p:nvSpPr>
          <p:cNvPr id="33" name="Espace réservé du texte 4">
            <a:extLst>
              <a:ext uri="{FF2B5EF4-FFF2-40B4-BE49-F238E27FC236}">
                <a16:creationId xmlns:a16="http://schemas.microsoft.com/office/drawing/2014/main" id="{7B0C13A1-18B5-41B6-916E-01ACAC62B074}"/>
              </a:ext>
            </a:extLst>
          </p:cNvPr>
          <p:cNvSpPr>
            <a:spLocks noGrp="1"/>
          </p:cNvSpPr>
          <p:nvPr>
            <p:ph type="body" sz="quarter" idx="21" hasCustomPrompt="1"/>
          </p:nvPr>
        </p:nvSpPr>
        <p:spPr>
          <a:xfrm>
            <a:off x="4350332" y="1787588"/>
            <a:ext cx="1091851" cy="921277"/>
          </a:xfrm>
        </p:spPr>
        <p:txBody>
          <a:bodyPr>
            <a:spAutoFit/>
          </a:bodyPr>
          <a:lstStyle>
            <a:lvl1pPr algn="l">
              <a:lnSpc>
                <a:spcPct val="110000"/>
              </a:lnSpc>
              <a:defRPr sz="6000" b="0" i="0" cap="all" baseline="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228594" indent="-228594">
              <a:buFontTx/>
              <a:buBlip>
                <a:blip r:embed="rId3">
                  <a:extLst>
                    <a:ext uri="{96DAC541-7B7A-43D3-8B79-37D633B846F1}">
                      <asvg:svgBlip xmlns:asvg="http://schemas.microsoft.com/office/drawing/2016/SVG/main" r:embed="rId4"/>
                    </a:ext>
                  </a:extLst>
                </a:blip>
              </a:buBlip>
              <a:defRPr sz="1067"/>
            </a:lvl2pPr>
            <a:lvl3pPr>
              <a:lnSpc>
                <a:spcPct val="110000"/>
              </a:lnSpc>
              <a:defRPr sz="1067">
                <a:latin typeface="+mj-lt"/>
              </a:defRPr>
            </a:lvl3pPr>
            <a:lvl4pPr>
              <a:defRPr sz="1333"/>
            </a:lvl4pPr>
            <a:lvl5pPr>
              <a:defRPr sz="1333"/>
            </a:lvl5pPr>
          </a:lstStyle>
          <a:p>
            <a:pPr lvl="0"/>
            <a:r>
              <a:rPr lang="en-US" noProof="0" dirty="0"/>
              <a:t>01</a:t>
            </a:r>
          </a:p>
        </p:txBody>
      </p:sp>
      <p:sp>
        <p:nvSpPr>
          <p:cNvPr id="34" name="Espace réservé du texte 4">
            <a:extLst>
              <a:ext uri="{FF2B5EF4-FFF2-40B4-BE49-F238E27FC236}">
                <a16:creationId xmlns:a16="http://schemas.microsoft.com/office/drawing/2014/main" id="{6577C7A9-9886-4411-914F-2179B875803B}"/>
              </a:ext>
            </a:extLst>
          </p:cNvPr>
          <p:cNvSpPr>
            <a:spLocks noGrp="1"/>
          </p:cNvSpPr>
          <p:nvPr>
            <p:ph type="body" sz="quarter" idx="22"/>
          </p:nvPr>
        </p:nvSpPr>
        <p:spPr>
          <a:xfrm>
            <a:off x="4352278" y="985499"/>
            <a:ext cx="7394749" cy="286660"/>
          </a:xfrm>
        </p:spPr>
        <p:txBody>
          <a:bodyPr wrap="square">
            <a:spAutoFit/>
          </a:bodyPr>
          <a:lstStyle>
            <a:lvl1pPr algn="l">
              <a:lnSpc>
                <a:spcPct val="110000"/>
              </a:lnSpc>
              <a:defRPr sz="1867">
                <a:solidFill>
                  <a:schemeClr val="tx1"/>
                </a:solidFill>
              </a:defRPr>
            </a:lvl1pPr>
            <a:lvl2pPr marL="228594" indent="-228594">
              <a:buFontTx/>
              <a:buBlip>
                <a:blip r:embed="rId3">
                  <a:extLst>
                    <a:ext uri="{96DAC541-7B7A-43D3-8B79-37D633B846F1}">
                      <asvg:svgBlip xmlns:asvg="http://schemas.microsoft.com/office/drawing/2016/SVG/main" r:embed="rId4"/>
                    </a:ext>
                  </a:extLst>
                </a:blip>
              </a:buBlip>
              <a:defRPr sz="1067"/>
            </a:lvl2pPr>
            <a:lvl3pPr>
              <a:lnSpc>
                <a:spcPct val="110000"/>
              </a:lnSpc>
              <a:defRPr sz="1067">
                <a:latin typeface="+mj-lt"/>
              </a:defRPr>
            </a:lvl3pPr>
            <a:lvl4pPr>
              <a:defRPr sz="1333"/>
            </a:lvl4pPr>
            <a:lvl5pPr>
              <a:defRPr sz="1333"/>
            </a:lvl5pPr>
          </a:lstStyle>
          <a:p>
            <a:pPr lvl="0"/>
            <a:r>
              <a:rPr lang="fr-FR" noProof="0"/>
              <a:t>Cliquez pour modifier les styles du texte du masque</a:t>
            </a:r>
          </a:p>
        </p:txBody>
      </p:sp>
      <p:sp>
        <p:nvSpPr>
          <p:cNvPr id="38" name="Espace réservé du texte 4">
            <a:extLst>
              <a:ext uri="{FF2B5EF4-FFF2-40B4-BE49-F238E27FC236}">
                <a16:creationId xmlns:a16="http://schemas.microsoft.com/office/drawing/2014/main" id="{FAD14005-F355-4E31-ADB3-BF925CA8C92C}"/>
              </a:ext>
            </a:extLst>
          </p:cNvPr>
          <p:cNvSpPr>
            <a:spLocks noGrp="1"/>
          </p:cNvSpPr>
          <p:nvPr>
            <p:ph type="body" sz="quarter" idx="25" hasCustomPrompt="1"/>
          </p:nvPr>
        </p:nvSpPr>
        <p:spPr>
          <a:xfrm>
            <a:off x="6251135" y="1787588"/>
            <a:ext cx="1091851" cy="921277"/>
          </a:xfrm>
        </p:spPr>
        <p:txBody>
          <a:bodyPr>
            <a:spAutoFit/>
          </a:bodyPr>
          <a:lstStyle>
            <a:lvl1pPr algn="l">
              <a:lnSpc>
                <a:spcPct val="110000"/>
              </a:lnSpc>
              <a:defRPr sz="6000" b="0" i="0" cap="all" baseline="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228594" indent="-228594">
              <a:buFontTx/>
              <a:buBlip>
                <a:blip r:embed="rId3">
                  <a:extLst>
                    <a:ext uri="{96DAC541-7B7A-43D3-8B79-37D633B846F1}">
                      <asvg:svgBlip xmlns:asvg="http://schemas.microsoft.com/office/drawing/2016/SVG/main" r:embed="rId4"/>
                    </a:ext>
                  </a:extLst>
                </a:blip>
              </a:buBlip>
              <a:defRPr sz="1067"/>
            </a:lvl2pPr>
            <a:lvl3pPr>
              <a:lnSpc>
                <a:spcPct val="110000"/>
              </a:lnSpc>
              <a:defRPr sz="1067">
                <a:latin typeface="+mj-lt"/>
              </a:defRPr>
            </a:lvl3pPr>
            <a:lvl4pPr>
              <a:defRPr sz="1333"/>
            </a:lvl4pPr>
            <a:lvl5pPr>
              <a:defRPr sz="1333"/>
            </a:lvl5pPr>
          </a:lstStyle>
          <a:p>
            <a:pPr lvl="0"/>
            <a:r>
              <a:rPr lang="en-US" noProof="0"/>
              <a:t>02</a:t>
            </a:r>
          </a:p>
        </p:txBody>
      </p:sp>
      <p:sp>
        <p:nvSpPr>
          <p:cNvPr id="39" name="Espace réservé du texte 4">
            <a:extLst>
              <a:ext uri="{FF2B5EF4-FFF2-40B4-BE49-F238E27FC236}">
                <a16:creationId xmlns:a16="http://schemas.microsoft.com/office/drawing/2014/main" id="{83A743FE-FFB9-4537-8045-C75B84396734}"/>
              </a:ext>
            </a:extLst>
          </p:cNvPr>
          <p:cNvSpPr>
            <a:spLocks noGrp="1"/>
          </p:cNvSpPr>
          <p:nvPr>
            <p:ph type="body" sz="quarter" idx="28" hasCustomPrompt="1"/>
          </p:nvPr>
        </p:nvSpPr>
        <p:spPr>
          <a:xfrm>
            <a:off x="8151937" y="1787588"/>
            <a:ext cx="1091851" cy="921277"/>
          </a:xfrm>
        </p:spPr>
        <p:txBody>
          <a:bodyPr>
            <a:spAutoFit/>
          </a:bodyPr>
          <a:lstStyle>
            <a:lvl1pPr algn="l">
              <a:lnSpc>
                <a:spcPct val="110000"/>
              </a:lnSpc>
              <a:defRPr sz="6000" b="0" i="0" cap="all" baseline="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228594" indent="-228594">
              <a:buFontTx/>
              <a:buBlip>
                <a:blip r:embed="rId3">
                  <a:extLst>
                    <a:ext uri="{96DAC541-7B7A-43D3-8B79-37D633B846F1}">
                      <asvg:svgBlip xmlns:asvg="http://schemas.microsoft.com/office/drawing/2016/SVG/main" r:embed="rId4"/>
                    </a:ext>
                  </a:extLst>
                </a:blip>
              </a:buBlip>
              <a:defRPr sz="1067"/>
            </a:lvl2pPr>
            <a:lvl3pPr>
              <a:lnSpc>
                <a:spcPct val="110000"/>
              </a:lnSpc>
              <a:defRPr sz="1067">
                <a:latin typeface="+mj-lt"/>
              </a:defRPr>
            </a:lvl3pPr>
            <a:lvl4pPr>
              <a:defRPr sz="1333"/>
            </a:lvl4pPr>
            <a:lvl5pPr>
              <a:defRPr sz="1333"/>
            </a:lvl5pPr>
          </a:lstStyle>
          <a:p>
            <a:pPr lvl="0"/>
            <a:r>
              <a:rPr lang="en-US" noProof="0"/>
              <a:t>03</a:t>
            </a:r>
          </a:p>
        </p:txBody>
      </p:sp>
      <p:sp>
        <p:nvSpPr>
          <p:cNvPr id="40" name="Espace réservé du texte 4">
            <a:extLst>
              <a:ext uri="{FF2B5EF4-FFF2-40B4-BE49-F238E27FC236}">
                <a16:creationId xmlns:a16="http://schemas.microsoft.com/office/drawing/2014/main" id="{CDFCFD4E-EF15-48FB-9CC8-A0AF0E1EA8CD}"/>
              </a:ext>
            </a:extLst>
          </p:cNvPr>
          <p:cNvSpPr>
            <a:spLocks noGrp="1"/>
          </p:cNvSpPr>
          <p:nvPr>
            <p:ph type="body" sz="quarter" idx="31" hasCustomPrompt="1"/>
          </p:nvPr>
        </p:nvSpPr>
        <p:spPr>
          <a:xfrm>
            <a:off x="10052741" y="1787588"/>
            <a:ext cx="1091851" cy="921277"/>
          </a:xfrm>
        </p:spPr>
        <p:txBody>
          <a:bodyPr>
            <a:spAutoFit/>
          </a:bodyPr>
          <a:lstStyle>
            <a:lvl1pPr algn="l">
              <a:lnSpc>
                <a:spcPct val="110000"/>
              </a:lnSpc>
              <a:defRPr sz="6000" b="0" i="0" cap="all" baseline="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228594" indent="-228594">
              <a:buFontTx/>
              <a:buBlip>
                <a:blip r:embed="rId3">
                  <a:extLst>
                    <a:ext uri="{96DAC541-7B7A-43D3-8B79-37D633B846F1}">
                      <asvg:svgBlip xmlns:asvg="http://schemas.microsoft.com/office/drawing/2016/SVG/main" r:embed="rId4"/>
                    </a:ext>
                  </a:extLst>
                </a:blip>
              </a:buBlip>
              <a:defRPr sz="1067"/>
            </a:lvl2pPr>
            <a:lvl3pPr>
              <a:lnSpc>
                <a:spcPct val="110000"/>
              </a:lnSpc>
              <a:defRPr sz="1067">
                <a:latin typeface="+mj-lt"/>
              </a:defRPr>
            </a:lvl3pPr>
            <a:lvl4pPr>
              <a:defRPr sz="1333"/>
            </a:lvl4pPr>
            <a:lvl5pPr>
              <a:defRPr sz="1333"/>
            </a:lvl5pPr>
          </a:lstStyle>
          <a:p>
            <a:pPr lvl="0"/>
            <a:r>
              <a:rPr lang="en-US" noProof="0"/>
              <a:t>04</a:t>
            </a:r>
          </a:p>
        </p:txBody>
      </p:sp>
      <p:sp>
        <p:nvSpPr>
          <p:cNvPr id="25" name="Espace réservé du texte 4">
            <a:extLst>
              <a:ext uri="{FF2B5EF4-FFF2-40B4-BE49-F238E27FC236}">
                <a16:creationId xmlns:a16="http://schemas.microsoft.com/office/drawing/2014/main" id="{0CA17282-191E-F51F-BA13-777BCA057EB6}"/>
              </a:ext>
            </a:extLst>
          </p:cNvPr>
          <p:cNvSpPr>
            <a:spLocks noGrp="1"/>
          </p:cNvSpPr>
          <p:nvPr>
            <p:ph type="body" sz="quarter" idx="54"/>
          </p:nvPr>
        </p:nvSpPr>
        <p:spPr>
          <a:xfrm>
            <a:off x="4350332" y="2949165"/>
            <a:ext cx="1691347" cy="657177"/>
          </a:xfrm>
        </p:spPr>
        <p:txBody>
          <a:bodyPr/>
          <a:lstStyle>
            <a:lvl1pPr algn="l">
              <a:lnSpc>
                <a:spcPct val="125000"/>
              </a:lnSpc>
              <a:defRPr sz="1867" i="1">
                <a:solidFill>
                  <a:schemeClr val="accent2"/>
                </a:solidFill>
                <a:latin typeface="Georgia" panose="02040502050405020303" pitchFamily="18" charset="0"/>
              </a:defRPr>
            </a:lvl1pPr>
            <a:lvl2pPr marL="0" indent="0">
              <a:lnSpc>
                <a:spcPts val="1600"/>
              </a:lnSpc>
              <a:spcAft>
                <a:spcPts val="533"/>
              </a:spcAft>
              <a:buFont typeface="Arial" panose="020B0604020202020204" pitchFamily="34" charset="0"/>
              <a:buNone/>
              <a:defRPr sz="1467">
                <a:solidFill>
                  <a:schemeClr val="accent2"/>
                </a:solidFill>
              </a:defRPr>
            </a:lvl2pPr>
            <a:lvl3pPr>
              <a:lnSpc>
                <a:spcPct val="110000"/>
              </a:lnSpc>
              <a:defRPr sz="1067">
                <a:latin typeface="+mj-lt"/>
              </a:defRPr>
            </a:lvl3pPr>
            <a:lvl4pPr>
              <a:defRPr sz="1333"/>
            </a:lvl4pPr>
            <a:lvl5pPr>
              <a:defRPr sz="1333"/>
            </a:lvl5pPr>
          </a:lstStyle>
          <a:p>
            <a:pPr lvl="0"/>
            <a:r>
              <a:rPr lang="fr-FR" noProof="0"/>
              <a:t>Cliquez pour modifier les styles du texte du masque</a:t>
            </a:r>
          </a:p>
        </p:txBody>
      </p:sp>
      <p:sp>
        <p:nvSpPr>
          <p:cNvPr id="26" name="Espace réservé du texte 4">
            <a:extLst>
              <a:ext uri="{FF2B5EF4-FFF2-40B4-BE49-F238E27FC236}">
                <a16:creationId xmlns:a16="http://schemas.microsoft.com/office/drawing/2014/main" id="{F4E6EE03-926C-8AE5-8DF8-41FB6D4A0C7D}"/>
              </a:ext>
            </a:extLst>
          </p:cNvPr>
          <p:cNvSpPr>
            <a:spLocks noGrp="1"/>
          </p:cNvSpPr>
          <p:nvPr>
            <p:ph type="body" sz="quarter" idx="35"/>
          </p:nvPr>
        </p:nvSpPr>
        <p:spPr>
          <a:xfrm>
            <a:off x="4350332" y="3840886"/>
            <a:ext cx="1691347" cy="2398137"/>
          </a:xfrm>
        </p:spPr>
        <p:txBody>
          <a:bodyPr/>
          <a:lstStyle>
            <a:lvl1pPr algn="l">
              <a:lnSpc>
                <a:spcPct val="125000"/>
              </a:lnSpc>
              <a:defRPr sz="1867">
                <a:solidFill>
                  <a:schemeClr val="tx1"/>
                </a:solidFill>
              </a:defRPr>
            </a:lvl1pPr>
            <a:lvl2pPr marL="0" indent="0">
              <a:lnSpc>
                <a:spcPts val="1600"/>
              </a:lnSpc>
              <a:spcAft>
                <a:spcPts val="533"/>
              </a:spcAft>
              <a:buFont typeface="Arial" panose="020B0604020202020204" pitchFamily="34" charset="0"/>
              <a:buNone/>
              <a:defRPr sz="933">
                <a:solidFill>
                  <a:schemeClr val="tx1"/>
                </a:solidFill>
              </a:defRPr>
            </a:lvl2pPr>
            <a:lvl3pPr>
              <a:lnSpc>
                <a:spcPct val="110000"/>
              </a:lnSpc>
              <a:defRPr sz="1067">
                <a:latin typeface="+mj-lt"/>
              </a:defRPr>
            </a:lvl3pPr>
            <a:lvl4pPr>
              <a:defRPr sz="1333"/>
            </a:lvl4pPr>
            <a:lvl5pPr>
              <a:defRPr sz="1333"/>
            </a:lvl5pPr>
          </a:lstStyle>
          <a:p>
            <a:pPr lvl="0"/>
            <a:r>
              <a:rPr lang="fr-FR" noProof="0"/>
              <a:t>Cliquez pour modifier les styles du texte du masque</a:t>
            </a:r>
          </a:p>
        </p:txBody>
      </p:sp>
      <p:sp>
        <p:nvSpPr>
          <p:cNvPr id="27" name="Espace réservé du texte 4">
            <a:extLst>
              <a:ext uri="{FF2B5EF4-FFF2-40B4-BE49-F238E27FC236}">
                <a16:creationId xmlns:a16="http://schemas.microsoft.com/office/drawing/2014/main" id="{D02E5D9D-5EFF-D77C-14E0-13F2E40E1C5C}"/>
              </a:ext>
            </a:extLst>
          </p:cNvPr>
          <p:cNvSpPr>
            <a:spLocks noGrp="1"/>
          </p:cNvSpPr>
          <p:nvPr>
            <p:ph type="body" sz="quarter" idx="36"/>
          </p:nvPr>
        </p:nvSpPr>
        <p:spPr>
          <a:xfrm>
            <a:off x="6251915" y="2941464"/>
            <a:ext cx="1691347" cy="666825"/>
          </a:xfrm>
        </p:spPr>
        <p:txBody>
          <a:bodyPr/>
          <a:lstStyle>
            <a:lvl1pPr algn="l">
              <a:lnSpc>
                <a:spcPct val="125000"/>
              </a:lnSpc>
              <a:defRPr sz="1867" i="1">
                <a:solidFill>
                  <a:schemeClr val="accent2"/>
                </a:solidFill>
                <a:latin typeface="Georgia" panose="02040502050405020303" pitchFamily="18" charset="0"/>
              </a:defRPr>
            </a:lvl1pPr>
            <a:lvl2pPr marL="0" indent="0">
              <a:lnSpc>
                <a:spcPts val="1600"/>
              </a:lnSpc>
              <a:spcAft>
                <a:spcPts val="533"/>
              </a:spcAft>
              <a:buFont typeface="Arial" panose="020B0604020202020204" pitchFamily="34" charset="0"/>
              <a:buNone/>
              <a:defRPr sz="1467">
                <a:solidFill>
                  <a:schemeClr val="accent2"/>
                </a:solidFill>
              </a:defRPr>
            </a:lvl2pPr>
            <a:lvl3pPr>
              <a:lnSpc>
                <a:spcPct val="110000"/>
              </a:lnSpc>
              <a:defRPr sz="1067">
                <a:latin typeface="+mj-lt"/>
              </a:defRPr>
            </a:lvl3pPr>
            <a:lvl4pPr>
              <a:defRPr sz="1333"/>
            </a:lvl4pPr>
            <a:lvl5pPr>
              <a:defRPr sz="1333"/>
            </a:lvl5pPr>
          </a:lstStyle>
          <a:p>
            <a:pPr lvl="0"/>
            <a:r>
              <a:rPr lang="fr-FR" noProof="0"/>
              <a:t>Cliquez pour modifier les styles du texte du masque</a:t>
            </a:r>
          </a:p>
        </p:txBody>
      </p:sp>
      <p:sp>
        <p:nvSpPr>
          <p:cNvPr id="28" name="Espace réservé du texte 4">
            <a:extLst>
              <a:ext uri="{FF2B5EF4-FFF2-40B4-BE49-F238E27FC236}">
                <a16:creationId xmlns:a16="http://schemas.microsoft.com/office/drawing/2014/main" id="{2B2FB870-1C36-2E4C-4866-E7211EF5654A}"/>
              </a:ext>
            </a:extLst>
          </p:cNvPr>
          <p:cNvSpPr>
            <a:spLocks noGrp="1"/>
          </p:cNvSpPr>
          <p:nvPr>
            <p:ph type="body" sz="quarter" idx="37"/>
          </p:nvPr>
        </p:nvSpPr>
        <p:spPr>
          <a:xfrm>
            <a:off x="6251915" y="3840886"/>
            <a:ext cx="1691347" cy="2398137"/>
          </a:xfrm>
        </p:spPr>
        <p:txBody>
          <a:bodyPr/>
          <a:lstStyle>
            <a:lvl1pPr algn="l">
              <a:lnSpc>
                <a:spcPct val="125000"/>
              </a:lnSpc>
              <a:defRPr sz="1867">
                <a:solidFill>
                  <a:schemeClr val="tx1"/>
                </a:solidFill>
              </a:defRPr>
            </a:lvl1pPr>
            <a:lvl2pPr marL="0" indent="0">
              <a:lnSpc>
                <a:spcPts val="1600"/>
              </a:lnSpc>
              <a:spcAft>
                <a:spcPts val="533"/>
              </a:spcAft>
              <a:buFont typeface="Arial" panose="020B0604020202020204" pitchFamily="34" charset="0"/>
              <a:buNone/>
              <a:defRPr sz="933">
                <a:solidFill>
                  <a:schemeClr val="tx1"/>
                </a:solidFill>
              </a:defRPr>
            </a:lvl2pPr>
            <a:lvl3pPr>
              <a:lnSpc>
                <a:spcPct val="110000"/>
              </a:lnSpc>
              <a:defRPr sz="1067">
                <a:latin typeface="+mj-lt"/>
              </a:defRPr>
            </a:lvl3pPr>
            <a:lvl4pPr>
              <a:defRPr sz="1333"/>
            </a:lvl4pPr>
            <a:lvl5pPr>
              <a:defRPr sz="1333"/>
            </a:lvl5pPr>
          </a:lstStyle>
          <a:p>
            <a:pPr lvl="0"/>
            <a:r>
              <a:rPr lang="fr-FR" noProof="0"/>
              <a:t>Cliquez pour modifier les styles du texte du masque</a:t>
            </a:r>
          </a:p>
        </p:txBody>
      </p:sp>
      <p:sp>
        <p:nvSpPr>
          <p:cNvPr id="31" name="Espace réservé du texte 4">
            <a:extLst>
              <a:ext uri="{FF2B5EF4-FFF2-40B4-BE49-F238E27FC236}">
                <a16:creationId xmlns:a16="http://schemas.microsoft.com/office/drawing/2014/main" id="{C82A45DD-6802-6723-29A8-5D5C166C2240}"/>
              </a:ext>
            </a:extLst>
          </p:cNvPr>
          <p:cNvSpPr>
            <a:spLocks noGrp="1"/>
          </p:cNvSpPr>
          <p:nvPr>
            <p:ph type="body" sz="quarter" idx="38"/>
          </p:nvPr>
        </p:nvSpPr>
        <p:spPr>
          <a:xfrm>
            <a:off x="8151937" y="2941464"/>
            <a:ext cx="1691347" cy="666825"/>
          </a:xfrm>
        </p:spPr>
        <p:txBody>
          <a:bodyPr/>
          <a:lstStyle>
            <a:lvl1pPr algn="l">
              <a:lnSpc>
                <a:spcPct val="125000"/>
              </a:lnSpc>
              <a:defRPr sz="1867" i="1">
                <a:solidFill>
                  <a:schemeClr val="accent2"/>
                </a:solidFill>
                <a:latin typeface="Georgia" panose="02040502050405020303" pitchFamily="18" charset="0"/>
              </a:defRPr>
            </a:lvl1pPr>
            <a:lvl2pPr marL="0" indent="0">
              <a:lnSpc>
                <a:spcPts val="1600"/>
              </a:lnSpc>
              <a:spcAft>
                <a:spcPts val="533"/>
              </a:spcAft>
              <a:buFont typeface="Arial" panose="020B0604020202020204" pitchFamily="34" charset="0"/>
              <a:buNone/>
              <a:defRPr sz="1467">
                <a:solidFill>
                  <a:schemeClr val="accent2"/>
                </a:solidFill>
              </a:defRPr>
            </a:lvl2pPr>
            <a:lvl3pPr>
              <a:lnSpc>
                <a:spcPct val="110000"/>
              </a:lnSpc>
              <a:defRPr sz="1067">
                <a:latin typeface="+mj-lt"/>
              </a:defRPr>
            </a:lvl3pPr>
            <a:lvl4pPr>
              <a:defRPr sz="1333"/>
            </a:lvl4pPr>
            <a:lvl5pPr>
              <a:defRPr sz="1333"/>
            </a:lvl5pPr>
          </a:lstStyle>
          <a:p>
            <a:pPr lvl="0"/>
            <a:r>
              <a:rPr lang="fr-FR" noProof="0"/>
              <a:t>Cliquez pour modifier les styles du texte du masque</a:t>
            </a:r>
          </a:p>
        </p:txBody>
      </p:sp>
      <p:sp>
        <p:nvSpPr>
          <p:cNvPr id="32" name="Espace réservé du texte 4">
            <a:extLst>
              <a:ext uri="{FF2B5EF4-FFF2-40B4-BE49-F238E27FC236}">
                <a16:creationId xmlns:a16="http://schemas.microsoft.com/office/drawing/2014/main" id="{3D3CEBDC-260F-1979-AF02-0C481891EC69}"/>
              </a:ext>
            </a:extLst>
          </p:cNvPr>
          <p:cNvSpPr>
            <a:spLocks noGrp="1"/>
          </p:cNvSpPr>
          <p:nvPr>
            <p:ph type="body" sz="quarter" idx="39"/>
          </p:nvPr>
        </p:nvSpPr>
        <p:spPr>
          <a:xfrm>
            <a:off x="8151937" y="3840886"/>
            <a:ext cx="1691347" cy="2398137"/>
          </a:xfrm>
        </p:spPr>
        <p:txBody>
          <a:bodyPr/>
          <a:lstStyle>
            <a:lvl1pPr algn="l">
              <a:lnSpc>
                <a:spcPct val="125000"/>
              </a:lnSpc>
              <a:defRPr sz="1867">
                <a:solidFill>
                  <a:schemeClr val="tx1"/>
                </a:solidFill>
              </a:defRPr>
            </a:lvl1pPr>
            <a:lvl2pPr marL="0" indent="0">
              <a:lnSpc>
                <a:spcPts val="1600"/>
              </a:lnSpc>
              <a:spcAft>
                <a:spcPts val="533"/>
              </a:spcAft>
              <a:buFont typeface="Arial" panose="020B0604020202020204" pitchFamily="34" charset="0"/>
              <a:buNone/>
              <a:defRPr sz="933">
                <a:solidFill>
                  <a:schemeClr val="tx1"/>
                </a:solidFill>
              </a:defRPr>
            </a:lvl2pPr>
            <a:lvl3pPr>
              <a:lnSpc>
                <a:spcPct val="110000"/>
              </a:lnSpc>
              <a:defRPr sz="1067">
                <a:latin typeface="+mj-lt"/>
              </a:defRPr>
            </a:lvl3pPr>
            <a:lvl4pPr>
              <a:defRPr sz="1333"/>
            </a:lvl4pPr>
            <a:lvl5pPr>
              <a:defRPr sz="1333"/>
            </a:lvl5pPr>
          </a:lstStyle>
          <a:p>
            <a:pPr lvl="0"/>
            <a:r>
              <a:rPr lang="fr-FR" noProof="0"/>
              <a:t>Cliquez pour modifier les styles du texte du masque</a:t>
            </a:r>
          </a:p>
        </p:txBody>
      </p:sp>
      <p:sp>
        <p:nvSpPr>
          <p:cNvPr id="50" name="Espace réservé du texte 4">
            <a:extLst>
              <a:ext uri="{FF2B5EF4-FFF2-40B4-BE49-F238E27FC236}">
                <a16:creationId xmlns:a16="http://schemas.microsoft.com/office/drawing/2014/main" id="{DC9EF167-A7F9-ED88-C2CE-DD202D865A1C}"/>
              </a:ext>
            </a:extLst>
          </p:cNvPr>
          <p:cNvSpPr>
            <a:spLocks noGrp="1"/>
          </p:cNvSpPr>
          <p:nvPr>
            <p:ph type="body" sz="quarter" idx="40"/>
          </p:nvPr>
        </p:nvSpPr>
        <p:spPr>
          <a:xfrm>
            <a:off x="10055680" y="2941464"/>
            <a:ext cx="1691347" cy="666825"/>
          </a:xfrm>
        </p:spPr>
        <p:txBody>
          <a:bodyPr/>
          <a:lstStyle>
            <a:lvl1pPr algn="l">
              <a:lnSpc>
                <a:spcPct val="125000"/>
              </a:lnSpc>
              <a:defRPr sz="1867" i="1">
                <a:solidFill>
                  <a:schemeClr val="accent2"/>
                </a:solidFill>
                <a:latin typeface="Georgia" panose="02040502050405020303" pitchFamily="18" charset="0"/>
              </a:defRPr>
            </a:lvl1pPr>
            <a:lvl2pPr marL="0" indent="0">
              <a:lnSpc>
                <a:spcPts val="1600"/>
              </a:lnSpc>
              <a:spcAft>
                <a:spcPts val="533"/>
              </a:spcAft>
              <a:buFont typeface="Arial" panose="020B0604020202020204" pitchFamily="34" charset="0"/>
              <a:buNone/>
              <a:defRPr sz="1467">
                <a:solidFill>
                  <a:schemeClr val="accent2"/>
                </a:solidFill>
              </a:defRPr>
            </a:lvl2pPr>
            <a:lvl3pPr>
              <a:lnSpc>
                <a:spcPct val="110000"/>
              </a:lnSpc>
              <a:defRPr sz="1067">
                <a:latin typeface="+mj-lt"/>
              </a:defRPr>
            </a:lvl3pPr>
            <a:lvl4pPr>
              <a:defRPr sz="1333"/>
            </a:lvl4pPr>
            <a:lvl5pPr>
              <a:defRPr sz="1333"/>
            </a:lvl5pPr>
          </a:lstStyle>
          <a:p>
            <a:pPr lvl="0"/>
            <a:r>
              <a:rPr lang="fr-FR" noProof="0"/>
              <a:t>Cliquez pour modifier les styles du texte du masque</a:t>
            </a:r>
          </a:p>
        </p:txBody>
      </p:sp>
      <p:sp>
        <p:nvSpPr>
          <p:cNvPr id="51" name="Espace réservé du texte 4">
            <a:extLst>
              <a:ext uri="{FF2B5EF4-FFF2-40B4-BE49-F238E27FC236}">
                <a16:creationId xmlns:a16="http://schemas.microsoft.com/office/drawing/2014/main" id="{299B2941-630C-389F-6D16-9D04A231F61E}"/>
              </a:ext>
            </a:extLst>
          </p:cNvPr>
          <p:cNvSpPr>
            <a:spLocks noGrp="1"/>
          </p:cNvSpPr>
          <p:nvPr>
            <p:ph type="body" sz="quarter" idx="41"/>
          </p:nvPr>
        </p:nvSpPr>
        <p:spPr>
          <a:xfrm>
            <a:off x="10055680" y="3840886"/>
            <a:ext cx="1691347" cy="2398137"/>
          </a:xfrm>
        </p:spPr>
        <p:txBody>
          <a:bodyPr/>
          <a:lstStyle>
            <a:lvl1pPr algn="l">
              <a:lnSpc>
                <a:spcPct val="125000"/>
              </a:lnSpc>
              <a:defRPr sz="1867">
                <a:solidFill>
                  <a:schemeClr val="tx1"/>
                </a:solidFill>
              </a:defRPr>
            </a:lvl1pPr>
            <a:lvl2pPr marL="0" indent="0">
              <a:lnSpc>
                <a:spcPts val="1600"/>
              </a:lnSpc>
              <a:spcAft>
                <a:spcPts val="533"/>
              </a:spcAft>
              <a:buFont typeface="Arial" panose="020B0604020202020204" pitchFamily="34" charset="0"/>
              <a:buNone/>
              <a:defRPr sz="933">
                <a:solidFill>
                  <a:schemeClr val="tx1"/>
                </a:solidFill>
              </a:defRPr>
            </a:lvl2pPr>
            <a:lvl3pPr>
              <a:lnSpc>
                <a:spcPct val="110000"/>
              </a:lnSpc>
              <a:defRPr sz="1067">
                <a:latin typeface="+mj-lt"/>
              </a:defRPr>
            </a:lvl3pPr>
            <a:lvl4pPr>
              <a:defRPr sz="1333"/>
            </a:lvl4pPr>
            <a:lvl5pPr>
              <a:defRPr sz="1333"/>
            </a:lvl5pPr>
          </a:lstStyle>
          <a:p>
            <a:pPr lvl="0"/>
            <a:r>
              <a:rPr lang="fr-FR" noProof="0"/>
              <a:t>Cliquez pour modifier les styles du texte du masque</a:t>
            </a:r>
          </a:p>
        </p:txBody>
      </p:sp>
    </p:spTree>
    <p:extLst>
      <p:ext uri="{BB962C8B-B14F-4D97-AF65-F5344CB8AC3E}">
        <p14:creationId xmlns:p14="http://schemas.microsoft.com/office/powerpoint/2010/main" val="27280309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over Logo (Dark)">
    <p:bg>
      <p:bgPr>
        <a:solidFill>
          <a:schemeClr val="bg1">
            <a:lumMod val="50000"/>
          </a:schemeClr>
        </a:solidFill>
        <a:effectLst/>
      </p:bgPr>
    </p:bg>
    <p:spTree>
      <p:nvGrpSpPr>
        <p:cNvPr id="1" name=""/>
        <p:cNvGrpSpPr/>
        <p:nvPr/>
      </p:nvGrpSpPr>
      <p:grpSpPr>
        <a:xfrm>
          <a:off x="0" y="0"/>
          <a:ext cx="0" cy="0"/>
          <a:chOff x="0" y="0"/>
          <a:chExt cx="0" cy="0"/>
        </a:xfrm>
      </p:grpSpPr>
      <p:pic>
        <p:nvPicPr>
          <p:cNvPr id="2" name="Picture 2" descr="FSM 2023 : exposition : Tant qu'on sème - BU Lyon 1">
            <a:extLst>
              <a:ext uri="{FF2B5EF4-FFF2-40B4-BE49-F238E27FC236}">
                <a16:creationId xmlns:a16="http://schemas.microsoft.com/office/drawing/2014/main" id="{6E703F17-7834-410E-9E68-95DCE20729C6}"/>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194300" y="2527300"/>
            <a:ext cx="1803400" cy="1803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058573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able">
    <p:bg>
      <p:bgPr>
        <a:solidFill>
          <a:schemeClr val="bg1"/>
        </a:solidFill>
        <a:effectLst/>
      </p:bgPr>
    </p:bg>
    <p:spTree>
      <p:nvGrpSpPr>
        <p:cNvPr id="1" name=""/>
        <p:cNvGrpSpPr/>
        <p:nvPr/>
      </p:nvGrpSpPr>
      <p:grpSpPr>
        <a:xfrm>
          <a:off x="0" y="0"/>
          <a:ext cx="0" cy="0"/>
          <a:chOff x="0" y="0"/>
          <a:chExt cx="0" cy="0"/>
        </a:xfrm>
      </p:grpSpPr>
      <p:sp>
        <p:nvSpPr>
          <p:cNvPr id="14" name="Table Placeholder 3">
            <a:extLst>
              <a:ext uri="{FF2B5EF4-FFF2-40B4-BE49-F238E27FC236}">
                <a16:creationId xmlns:a16="http://schemas.microsoft.com/office/drawing/2014/main" id="{828EDE46-3F40-4CF0-8732-22A2312E12B6}"/>
              </a:ext>
            </a:extLst>
          </p:cNvPr>
          <p:cNvSpPr>
            <a:spLocks noGrp="1"/>
          </p:cNvSpPr>
          <p:nvPr>
            <p:ph type="tbl" sz="quarter" idx="23"/>
          </p:nvPr>
        </p:nvSpPr>
        <p:spPr>
          <a:xfrm>
            <a:off x="441384" y="1309863"/>
            <a:ext cx="11304000" cy="4929159"/>
          </a:xfrm>
        </p:spPr>
        <p:txBody>
          <a:bodyPr anchor="ctr"/>
          <a:lstStyle>
            <a:lvl1pPr algn="ctr">
              <a:defRPr/>
            </a:lvl1pPr>
          </a:lstStyle>
          <a:p>
            <a:r>
              <a:rPr lang="fr-FR"/>
              <a:t>Cliquez sur l'icône pour ajouter un tableau</a:t>
            </a:r>
            <a:endParaRPr lang="en-US" dirty="0"/>
          </a:p>
        </p:txBody>
      </p:sp>
      <p:sp>
        <p:nvSpPr>
          <p:cNvPr id="8" name="Footer Placeholder 7">
            <a:extLst>
              <a:ext uri="{FF2B5EF4-FFF2-40B4-BE49-F238E27FC236}">
                <a16:creationId xmlns:a16="http://schemas.microsoft.com/office/drawing/2014/main" id="{18CBAE51-2427-4529-97AF-8182B55DCDF6}"/>
              </a:ext>
            </a:extLst>
          </p:cNvPr>
          <p:cNvSpPr>
            <a:spLocks noGrp="1"/>
          </p:cNvSpPr>
          <p:nvPr>
            <p:ph type="ftr" sz="quarter" idx="52"/>
          </p:nvPr>
        </p:nvSpPr>
        <p:spPr/>
        <p:txBody>
          <a:bodyPr/>
          <a:lstStyle/>
          <a:p>
            <a:endParaRPr lang="en-US"/>
          </a:p>
        </p:txBody>
      </p:sp>
      <p:sp>
        <p:nvSpPr>
          <p:cNvPr id="13" name="Slide Number Placeholder 12">
            <a:extLst>
              <a:ext uri="{FF2B5EF4-FFF2-40B4-BE49-F238E27FC236}">
                <a16:creationId xmlns:a16="http://schemas.microsoft.com/office/drawing/2014/main" id="{37F9A1D3-3C9F-4351-9F43-411D57F732B8}"/>
              </a:ext>
            </a:extLst>
          </p:cNvPr>
          <p:cNvSpPr>
            <a:spLocks noGrp="1"/>
          </p:cNvSpPr>
          <p:nvPr>
            <p:ph type="sldNum" sz="quarter" idx="53"/>
          </p:nvPr>
        </p:nvSpPr>
        <p:spPr/>
        <p:txBody>
          <a:bodyPr/>
          <a:lstStyle/>
          <a:p>
            <a:fld id="{6B54B0F7-55DD-40D6-B7F4-70B586885C0B}" type="slidenum">
              <a:rPr lang="en-US" smtClean="0"/>
              <a:pPr/>
              <a:t>‹N°›</a:t>
            </a:fld>
            <a:endParaRPr lang="en-US" dirty="0"/>
          </a:p>
        </p:txBody>
      </p:sp>
      <p:sp>
        <p:nvSpPr>
          <p:cNvPr id="2" name="Title 1">
            <a:extLst>
              <a:ext uri="{FF2B5EF4-FFF2-40B4-BE49-F238E27FC236}">
                <a16:creationId xmlns:a16="http://schemas.microsoft.com/office/drawing/2014/main" id="{FA356397-0647-46B0-96FF-80D03858D20A}"/>
              </a:ext>
            </a:extLst>
          </p:cNvPr>
          <p:cNvSpPr>
            <a:spLocks noGrp="1"/>
          </p:cNvSpPr>
          <p:nvPr>
            <p:ph type="title"/>
          </p:nvPr>
        </p:nvSpPr>
        <p:spPr/>
        <p:txBody>
          <a:bodyPr/>
          <a:lstStyle/>
          <a:p>
            <a:r>
              <a:rPr lang="fr-FR"/>
              <a:t>Modifiez le style du titre</a:t>
            </a:r>
            <a:endParaRPr lang="en-US"/>
          </a:p>
        </p:txBody>
      </p:sp>
    </p:spTree>
    <p:extLst>
      <p:ext uri="{BB962C8B-B14F-4D97-AF65-F5344CB8AC3E}">
        <p14:creationId xmlns:p14="http://schemas.microsoft.com/office/powerpoint/2010/main" val="35245753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End slide">
    <p:bg>
      <p:bgPr>
        <a:solidFill>
          <a:schemeClr val="bg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524000" y="2984036"/>
            <a:ext cx="9144000" cy="889928"/>
          </a:xfrm>
        </p:spPr>
        <p:txBody>
          <a:bodyPr anchor="ctr">
            <a:normAutofit/>
          </a:bodyPr>
          <a:lstStyle>
            <a:lvl1pPr algn="ctr">
              <a:defRPr sz="5333">
                <a:solidFill>
                  <a:schemeClr val="tx2"/>
                </a:solidFill>
              </a:defRPr>
            </a:lvl1pPr>
          </a:lstStyle>
          <a:p>
            <a:r>
              <a:rPr lang="en-US" noProof="0" dirty="0"/>
              <a:t>Thank you</a:t>
            </a:r>
          </a:p>
        </p:txBody>
      </p:sp>
      <p:sp>
        <p:nvSpPr>
          <p:cNvPr id="19" name="Espace réservé du graphique SmartArt 18">
            <a:extLst>
              <a:ext uri="{FF2B5EF4-FFF2-40B4-BE49-F238E27FC236}">
                <a16:creationId xmlns:a16="http://schemas.microsoft.com/office/drawing/2014/main" id="{B25D5AC7-4546-4A74-B36B-BA1B41C598C1}"/>
              </a:ext>
            </a:extLst>
          </p:cNvPr>
          <p:cNvSpPr>
            <a:spLocks noGrp="1" noChangeAspect="1"/>
          </p:cNvSpPr>
          <p:nvPr>
            <p:ph type="dgm" sz="quarter" idx="13"/>
          </p:nvPr>
        </p:nvSpPr>
        <p:spPr>
          <a:xfrm>
            <a:off x="6011445" y="4346936"/>
            <a:ext cx="169113" cy="167915"/>
          </a:xfrm>
          <a:custGeom>
            <a:avLst/>
            <a:gdLst>
              <a:gd name="connsiteX0" fmla="*/ 122355 w 250013"/>
              <a:gd name="connsiteY0" fmla="*/ 0 h 248243"/>
              <a:gd name="connsiteX1" fmla="*/ 250013 w 250013"/>
              <a:gd name="connsiteY1" fmla="*/ 124134 h 248243"/>
              <a:gd name="connsiteX2" fmla="*/ 127674 w 250013"/>
              <a:gd name="connsiteY2" fmla="*/ 248243 h 248243"/>
              <a:gd name="connsiteX3" fmla="*/ 1 w 250013"/>
              <a:gd name="connsiteY3" fmla="*/ 124125 h 248243"/>
              <a:gd name="connsiteX4" fmla="*/ 122355 w 250013"/>
              <a:gd name="connsiteY4" fmla="*/ 0 h 2482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013" h="248243">
                <a:moveTo>
                  <a:pt x="122355" y="0"/>
                </a:moveTo>
                <a:cubicBezTo>
                  <a:pt x="200363" y="0"/>
                  <a:pt x="250013" y="46111"/>
                  <a:pt x="250013" y="124134"/>
                </a:cubicBezTo>
                <a:cubicBezTo>
                  <a:pt x="250022" y="200379"/>
                  <a:pt x="200361" y="248234"/>
                  <a:pt x="127674" y="248243"/>
                </a:cubicBezTo>
                <a:cubicBezTo>
                  <a:pt x="47872" y="248236"/>
                  <a:pt x="-6" y="200370"/>
                  <a:pt x="1" y="124125"/>
                </a:cubicBezTo>
                <a:cubicBezTo>
                  <a:pt x="0" y="46103"/>
                  <a:pt x="47874" y="2"/>
                  <a:pt x="122355" y="0"/>
                </a:cubicBezTo>
                <a:close/>
              </a:path>
            </a:pathLst>
          </a:custGeom>
          <a:solidFill>
            <a:schemeClr val="tx2"/>
          </a:solidFill>
        </p:spPr>
        <p:txBody>
          <a:bodyPr wrap="square">
            <a:noAutofit/>
          </a:bodyPr>
          <a:lstStyle>
            <a:lvl1pPr>
              <a:defRPr>
                <a:noFill/>
              </a:defRPr>
            </a:lvl1pPr>
          </a:lstStyle>
          <a:p>
            <a:r>
              <a:rPr lang="fr-FR" noProof="0"/>
              <a:t>Cliquez sur l'icône pour ajouter un graphique SmartArt</a:t>
            </a:r>
            <a:endParaRPr lang="en-US" noProof="0"/>
          </a:p>
        </p:txBody>
      </p:sp>
      <p:sp>
        <p:nvSpPr>
          <p:cNvPr id="20" name="Espace réservé du graphique SmartArt 19">
            <a:extLst>
              <a:ext uri="{FF2B5EF4-FFF2-40B4-BE49-F238E27FC236}">
                <a16:creationId xmlns:a16="http://schemas.microsoft.com/office/drawing/2014/main" id="{FE783EC5-36F3-4916-B0D5-15355CAD8B2D}"/>
              </a:ext>
            </a:extLst>
          </p:cNvPr>
          <p:cNvSpPr>
            <a:spLocks noGrp="1" noChangeAspect="1"/>
          </p:cNvSpPr>
          <p:nvPr>
            <p:ph type="dgm" sz="quarter" idx="14"/>
          </p:nvPr>
        </p:nvSpPr>
        <p:spPr>
          <a:xfrm>
            <a:off x="6011445" y="2362265"/>
            <a:ext cx="169113" cy="167915"/>
          </a:xfrm>
          <a:custGeom>
            <a:avLst/>
            <a:gdLst>
              <a:gd name="connsiteX0" fmla="*/ 122355 w 250013"/>
              <a:gd name="connsiteY0" fmla="*/ 0 h 248243"/>
              <a:gd name="connsiteX1" fmla="*/ 250013 w 250013"/>
              <a:gd name="connsiteY1" fmla="*/ 124134 h 248243"/>
              <a:gd name="connsiteX2" fmla="*/ 127674 w 250013"/>
              <a:gd name="connsiteY2" fmla="*/ 248243 h 248243"/>
              <a:gd name="connsiteX3" fmla="*/ 1 w 250013"/>
              <a:gd name="connsiteY3" fmla="*/ 124125 h 248243"/>
              <a:gd name="connsiteX4" fmla="*/ 122355 w 250013"/>
              <a:gd name="connsiteY4" fmla="*/ 0 h 2482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013" h="248243">
                <a:moveTo>
                  <a:pt x="122355" y="0"/>
                </a:moveTo>
                <a:cubicBezTo>
                  <a:pt x="200363" y="0"/>
                  <a:pt x="250013" y="46111"/>
                  <a:pt x="250013" y="124134"/>
                </a:cubicBezTo>
                <a:cubicBezTo>
                  <a:pt x="250022" y="200379"/>
                  <a:pt x="200361" y="248234"/>
                  <a:pt x="127674" y="248243"/>
                </a:cubicBezTo>
                <a:cubicBezTo>
                  <a:pt x="47872" y="248236"/>
                  <a:pt x="-6" y="200370"/>
                  <a:pt x="1" y="124125"/>
                </a:cubicBezTo>
                <a:cubicBezTo>
                  <a:pt x="0" y="46103"/>
                  <a:pt x="47874" y="2"/>
                  <a:pt x="122355" y="0"/>
                </a:cubicBezTo>
                <a:close/>
              </a:path>
            </a:pathLst>
          </a:custGeom>
          <a:solidFill>
            <a:schemeClr val="tx2"/>
          </a:solidFill>
        </p:spPr>
        <p:txBody>
          <a:bodyPr wrap="square">
            <a:noAutofit/>
          </a:bodyPr>
          <a:lstStyle>
            <a:lvl1pPr>
              <a:defRPr>
                <a:noFill/>
              </a:defRPr>
            </a:lvl1pPr>
          </a:lstStyle>
          <a:p>
            <a:r>
              <a:rPr lang="fr-FR" noProof="0"/>
              <a:t>Cliquez sur l'icône pour ajouter un graphique SmartArt</a:t>
            </a:r>
            <a:endParaRPr lang="en-US" noProof="0" dirty="0"/>
          </a:p>
        </p:txBody>
      </p:sp>
      <p:pic>
        <p:nvPicPr>
          <p:cNvPr id="3" name="Picture 2" descr="FSM 2023 : exposition : Tant qu'on sème - BU Lyon 1">
            <a:extLst>
              <a:ext uri="{FF2B5EF4-FFF2-40B4-BE49-F238E27FC236}">
                <a16:creationId xmlns:a16="http://schemas.microsoft.com/office/drawing/2014/main" id="{B0630232-9266-0C3B-1AE4-223A2143770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654264" y="5267441"/>
            <a:ext cx="1052587" cy="1052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609371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V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98000191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userDrawn="1">
  <p:cSld name="Cover Title with Image (Light) - Right">
    <p:spTree>
      <p:nvGrpSpPr>
        <p:cNvPr id="1" name=""/>
        <p:cNvGrpSpPr/>
        <p:nvPr/>
      </p:nvGrpSpPr>
      <p:grpSpPr>
        <a:xfrm>
          <a:off x="0" y="0"/>
          <a:ext cx="0" cy="0"/>
          <a:chOff x="0" y="0"/>
          <a:chExt cx="0" cy="0"/>
        </a:xfrm>
      </p:grpSpPr>
      <p:sp>
        <p:nvSpPr>
          <p:cNvPr id="4" name="Espace réservé de la date 3">
            <a:extLst>
              <a:ext uri="{FF2B5EF4-FFF2-40B4-BE49-F238E27FC236}">
                <a16:creationId xmlns:a16="http://schemas.microsoft.com/office/drawing/2014/main" id="{B061F378-E818-498E-989A-601A8E73F31E}"/>
              </a:ext>
            </a:extLst>
          </p:cNvPr>
          <p:cNvSpPr>
            <a:spLocks noGrp="1"/>
          </p:cNvSpPr>
          <p:nvPr>
            <p:ph type="dt" sz="half" idx="20"/>
          </p:nvPr>
        </p:nvSpPr>
        <p:spPr>
          <a:xfrm>
            <a:off x="1555749" y="6046106"/>
            <a:ext cx="2743200" cy="366183"/>
          </a:xfrm>
        </p:spPr>
        <p:txBody>
          <a:bodyPr/>
          <a:lstStyle/>
          <a:p>
            <a:endParaRPr lang="en-US" noProof="0" dirty="0"/>
          </a:p>
        </p:txBody>
      </p:sp>
      <p:grpSp>
        <p:nvGrpSpPr>
          <p:cNvPr id="13" name="Graphique 7">
            <a:extLst>
              <a:ext uri="{FF2B5EF4-FFF2-40B4-BE49-F238E27FC236}">
                <a16:creationId xmlns:a16="http://schemas.microsoft.com/office/drawing/2014/main" id="{9EDD880A-DFFE-4F0B-ACE0-49E81EAC5C57}"/>
              </a:ext>
            </a:extLst>
          </p:cNvPr>
          <p:cNvGrpSpPr>
            <a:grpSpLocks noChangeAspect="1"/>
          </p:cNvGrpSpPr>
          <p:nvPr userDrawn="1"/>
        </p:nvGrpSpPr>
        <p:grpSpPr>
          <a:xfrm>
            <a:off x="2360010" y="516248"/>
            <a:ext cx="1134681" cy="292121"/>
            <a:chOff x="4767702" y="-472136"/>
            <a:chExt cx="745525" cy="191931"/>
          </a:xfrm>
          <a:solidFill>
            <a:srgbClr val="FFFFFF"/>
          </a:solidFill>
        </p:grpSpPr>
        <p:sp>
          <p:nvSpPr>
            <p:cNvPr id="14" name="Forme libre : forme 13">
              <a:extLst>
                <a:ext uri="{FF2B5EF4-FFF2-40B4-BE49-F238E27FC236}">
                  <a16:creationId xmlns:a16="http://schemas.microsoft.com/office/drawing/2014/main" id="{23232CF7-6A63-4E62-9BB3-AEC2E2985622}"/>
                </a:ext>
              </a:extLst>
            </p:cNvPr>
            <p:cNvSpPr/>
            <p:nvPr/>
          </p:nvSpPr>
          <p:spPr>
            <a:xfrm>
              <a:off x="4770087" y="-471716"/>
              <a:ext cx="740699" cy="191096"/>
            </a:xfrm>
            <a:custGeom>
              <a:avLst/>
              <a:gdLst>
                <a:gd name="connsiteX0" fmla="*/ 689325 w 740699"/>
                <a:gd name="connsiteY0" fmla="*/ 7347 h 191096"/>
                <a:gd name="connsiteX1" fmla="*/ 688790 w 740699"/>
                <a:gd name="connsiteY1" fmla="*/ 10847 h 191096"/>
                <a:gd name="connsiteX2" fmla="*/ 686092 w 740699"/>
                <a:gd name="connsiteY2" fmla="*/ 24840 h 191096"/>
                <a:gd name="connsiteX3" fmla="*/ 680980 w 740699"/>
                <a:gd name="connsiteY3" fmla="*/ 29953 h 191096"/>
                <a:gd name="connsiteX4" fmla="*/ 667797 w 740699"/>
                <a:gd name="connsiteY4" fmla="*/ 28608 h 191096"/>
                <a:gd name="connsiteX5" fmla="*/ 646528 w 740699"/>
                <a:gd name="connsiteY5" fmla="*/ 50946 h 191096"/>
                <a:gd name="connsiteX6" fmla="*/ 646528 w 740699"/>
                <a:gd name="connsiteY6" fmla="*/ 53911 h 191096"/>
                <a:gd name="connsiteX7" fmla="*/ 680712 w 740699"/>
                <a:gd name="connsiteY7" fmla="*/ 53911 h 191096"/>
                <a:gd name="connsiteX8" fmla="*/ 686092 w 740699"/>
                <a:gd name="connsiteY8" fmla="*/ 59559 h 191096"/>
                <a:gd name="connsiteX9" fmla="*/ 686092 w 740699"/>
                <a:gd name="connsiteY9" fmla="*/ 78130 h 191096"/>
                <a:gd name="connsiteX10" fmla="*/ 680712 w 740699"/>
                <a:gd name="connsiteY10" fmla="*/ 83518 h 191096"/>
                <a:gd name="connsiteX11" fmla="*/ 646528 w 740699"/>
                <a:gd name="connsiteY11" fmla="*/ 83518 h 191096"/>
                <a:gd name="connsiteX12" fmla="*/ 646528 w 740699"/>
                <a:gd name="connsiteY12" fmla="*/ 183097 h 191096"/>
                <a:gd name="connsiteX13" fmla="*/ 641148 w 740699"/>
                <a:gd name="connsiteY13" fmla="*/ 188485 h 191096"/>
                <a:gd name="connsiteX14" fmla="*/ 617197 w 740699"/>
                <a:gd name="connsiteY14" fmla="*/ 188485 h 191096"/>
                <a:gd name="connsiteX15" fmla="*/ 611809 w 740699"/>
                <a:gd name="connsiteY15" fmla="*/ 183097 h 191096"/>
                <a:gd name="connsiteX16" fmla="*/ 611809 w 740699"/>
                <a:gd name="connsiteY16" fmla="*/ 56602 h 191096"/>
                <a:gd name="connsiteX17" fmla="*/ 666987 w 740699"/>
                <a:gd name="connsiteY17" fmla="*/ 79 h 191096"/>
                <a:gd name="connsiteX18" fmla="*/ 683945 w 740699"/>
                <a:gd name="connsiteY18" fmla="*/ 1966 h 191096"/>
                <a:gd name="connsiteX19" fmla="*/ 689325 w 740699"/>
                <a:gd name="connsiteY19" fmla="*/ 7347 h 191096"/>
                <a:gd name="connsiteX20" fmla="*/ 741003 w 740699"/>
                <a:gd name="connsiteY20" fmla="*/ 59292 h 191096"/>
                <a:gd name="connsiteX21" fmla="*/ 741003 w 740699"/>
                <a:gd name="connsiteY21" fmla="*/ 183097 h 191096"/>
                <a:gd name="connsiteX22" fmla="*/ 735615 w 740699"/>
                <a:gd name="connsiteY22" fmla="*/ 188485 h 191096"/>
                <a:gd name="connsiteX23" fmla="*/ 711396 w 740699"/>
                <a:gd name="connsiteY23" fmla="*/ 188485 h 191096"/>
                <a:gd name="connsiteX24" fmla="*/ 706008 w 740699"/>
                <a:gd name="connsiteY24" fmla="*/ 183097 h 191096"/>
                <a:gd name="connsiteX25" fmla="*/ 706008 w 740699"/>
                <a:gd name="connsiteY25" fmla="*/ 59292 h 191096"/>
                <a:gd name="connsiteX26" fmla="*/ 711396 w 740699"/>
                <a:gd name="connsiteY26" fmla="*/ 53911 h 191096"/>
                <a:gd name="connsiteX27" fmla="*/ 735615 w 740699"/>
                <a:gd name="connsiteY27" fmla="*/ 53911 h 191096"/>
                <a:gd name="connsiteX28" fmla="*/ 741003 w 740699"/>
                <a:gd name="connsiteY28" fmla="*/ 59292 h 191096"/>
                <a:gd name="connsiteX29" fmla="*/ 518954 w 740699"/>
                <a:gd name="connsiteY29" fmla="*/ 158879 h 191096"/>
                <a:gd name="connsiteX30" fmla="*/ 485847 w 740699"/>
                <a:gd name="connsiteY30" fmla="*/ 121195 h 191096"/>
                <a:gd name="connsiteX31" fmla="*/ 517074 w 740699"/>
                <a:gd name="connsiteY31" fmla="*/ 83518 h 191096"/>
                <a:gd name="connsiteX32" fmla="*/ 550173 w 740699"/>
                <a:gd name="connsiteY32" fmla="*/ 121195 h 191096"/>
                <a:gd name="connsiteX33" fmla="*/ 518954 w 740699"/>
                <a:gd name="connsiteY33" fmla="*/ 158879 h 191096"/>
                <a:gd name="connsiteX34" fmla="*/ 517074 w 740699"/>
                <a:gd name="connsiteY34" fmla="*/ 51221 h 191096"/>
                <a:gd name="connsiteX35" fmla="*/ 450317 w 740699"/>
                <a:gd name="connsiteY35" fmla="*/ 121195 h 191096"/>
                <a:gd name="connsiteX36" fmla="*/ 518954 w 740699"/>
                <a:gd name="connsiteY36" fmla="*/ 191176 h 191096"/>
                <a:gd name="connsiteX37" fmla="*/ 585702 w 740699"/>
                <a:gd name="connsiteY37" fmla="*/ 121195 h 191096"/>
                <a:gd name="connsiteX38" fmla="*/ 517074 w 740699"/>
                <a:gd name="connsiteY38" fmla="*/ 51221 h 191096"/>
                <a:gd name="connsiteX39" fmla="*/ 424486 w 740699"/>
                <a:gd name="connsiteY39" fmla="*/ 101813 h 191096"/>
                <a:gd name="connsiteX40" fmla="*/ 424486 w 740699"/>
                <a:gd name="connsiteY40" fmla="*/ 183097 h 191096"/>
                <a:gd name="connsiteX41" fmla="*/ 419098 w 740699"/>
                <a:gd name="connsiteY41" fmla="*/ 188485 h 191096"/>
                <a:gd name="connsiteX42" fmla="*/ 394880 w 740699"/>
                <a:gd name="connsiteY42" fmla="*/ 188485 h 191096"/>
                <a:gd name="connsiteX43" fmla="*/ 389492 w 740699"/>
                <a:gd name="connsiteY43" fmla="*/ 183097 h 191096"/>
                <a:gd name="connsiteX44" fmla="*/ 389492 w 740699"/>
                <a:gd name="connsiteY44" fmla="*/ 106391 h 191096"/>
                <a:gd name="connsiteX45" fmla="*/ 363385 w 740699"/>
                <a:gd name="connsiteY45" fmla="*/ 83518 h 191096"/>
                <a:gd name="connsiteX46" fmla="*/ 343469 w 740699"/>
                <a:gd name="connsiteY46" fmla="*/ 85665 h 191096"/>
                <a:gd name="connsiteX47" fmla="*/ 337012 w 740699"/>
                <a:gd name="connsiteY47" fmla="*/ 92666 h 191096"/>
                <a:gd name="connsiteX48" fmla="*/ 337012 w 740699"/>
                <a:gd name="connsiteY48" fmla="*/ 183097 h 191096"/>
                <a:gd name="connsiteX49" fmla="*/ 331624 w 740699"/>
                <a:gd name="connsiteY49" fmla="*/ 188485 h 191096"/>
                <a:gd name="connsiteX50" fmla="*/ 307405 w 740699"/>
                <a:gd name="connsiteY50" fmla="*/ 188485 h 191096"/>
                <a:gd name="connsiteX51" fmla="*/ 302017 w 740699"/>
                <a:gd name="connsiteY51" fmla="*/ 183097 h 191096"/>
                <a:gd name="connsiteX52" fmla="*/ 302017 w 740699"/>
                <a:gd name="connsiteY52" fmla="*/ 71672 h 191096"/>
                <a:gd name="connsiteX53" fmla="*/ 308750 w 740699"/>
                <a:gd name="connsiteY53" fmla="*/ 60904 h 191096"/>
                <a:gd name="connsiteX54" fmla="*/ 362850 w 740699"/>
                <a:gd name="connsiteY54" fmla="*/ 51221 h 191096"/>
                <a:gd name="connsiteX55" fmla="*/ 424486 w 740699"/>
                <a:gd name="connsiteY55" fmla="*/ 101813 h 191096"/>
                <a:gd name="connsiteX56" fmla="*/ 122497 w 740699"/>
                <a:gd name="connsiteY56" fmla="*/ 167759 h 191096"/>
                <a:gd name="connsiteX57" fmla="*/ 120342 w 740699"/>
                <a:gd name="connsiteY57" fmla="*/ 183097 h 191096"/>
                <a:gd name="connsiteX58" fmla="*/ 113350 w 740699"/>
                <a:gd name="connsiteY58" fmla="*/ 188485 h 191096"/>
                <a:gd name="connsiteX59" fmla="*/ 89123 w 740699"/>
                <a:gd name="connsiteY59" fmla="*/ 188485 h 191096"/>
                <a:gd name="connsiteX60" fmla="*/ 85088 w 740699"/>
                <a:gd name="connsiteY60" fmla="*/ 184718 h 191096"/>
                <a:gd name="connsiteX61" fmla="*/ 85356 w 740699"/>
                <a:gd name="connsiteY61" fmla="*/ 183097 h 191096"/>
                <a:gd name="connsiteX62" fmla="*/ 86968 w 740699"/>
                <a:gd name="connsiteY62" fmla="*/ 173140 h 191096"/>
                <a:gd name="connsiteX63" fmla="*/ 303 w 740699"/>
                <a:gd name="connsiteY63" fmla="*/ 98589 h 191096"/>
                <a:gd name="connsiteX64" fmla="*/ 59517 w 740699"/>
                <a:gd name="connsiteY64" fmla="*/ 50144 h 191096"/>
                <a:gd name="connsiteX65" fmla="*/ 115230 w 740699"/>
                <a:gd name="connsiteY65" fmla="*/ 64404 h 191096"/>
                <a:gd name="connsiteX66" fmla="*/ 118462 w 740699"/>
                <a:gd name="connsiteY66" fmla="*/ 69792 h 191096"/>
                <a:gd name="connsiteX67" fmla="*/ 117385 w 740699"/>
                <a:gd name="connsiteY67" fmla="*/ 74362 h 191096"/>
                <a:gd name="connsiteX68" fmla="*/ 109039 w 740699"/>
                <a:gd name="connsiteY68" fmla="*/ 92131 h 191096"/>
                <a:gd name="connsiteX69" fmla="*/ 103116 w 740699"/>
                <a:gd name="connsiteY69" fmla="*/ 95899 h 191096"/>
                <a:gd name="connsiteX70" fmla="*/ 99081 w 740699"/>
                <a:gd name="connsiteY70" fmla="*/ 94821 h 191096"/>
                <a:gd name="connsiteX71" fmla="*/ 58439 w 740699"/>
                <a:gd name="connsiteY71" fmla="*/ 82708 h 191096"/>
                <a:gd name="connsiteX72" fmla="*/ 35833 w 740699"/>
                <a:gd name="connsiteY72" fmla="*/ 96166 h 191096"/>
                <a:gd name="connsiteX73" fmla="*/ 122497 w 740699"/>
                <a:gd name="connsiteY73" fmla="*/ 167759 h 191096"/>
                <a:gd name="connsiteX74" fmla="*/ 234191 w 740699"/>
                <a:gd name="connsiteY74" fmla="*/ 149189 h 191096"/>
                <a:gd name="connsiteX75" fmla="*/ 227466 w 740699"/>
                <a:gd name="connsiteY75" fmla="*/ 156456 h 191096"/>
                <a:gd name="connsiteX76" fmla="*/ 209162 w 740699"/>
                <a:gd name="connsiteY76" fmla="*/ 158879 h 191096"/>
                <a:gd name="connsiteX77" fmla="*/ 175788 w 740699"/>
                <a:gd name="connsiteY77" fmla="*/ 121195 h 191096"/>
                <a:gd name="connsiteX78" fmla="*/ 209162 w 740699"/>
                <a:gd name="connsiteY78" fmla="*/ 83518 h 191096"/>
                <a:gd name="connsiteX79" fmla="*/ 227466 w 740699"/>
                <a:gd name="connsiteY79" fmla="*/ 85941 h 191096"/>
                <a:gd name="connsiteX80" fmla="*/ 234191 w 740699"/>
                <a:gd name="connsiteY80" fmla="*/ 93201 h 191096"/>
                <a:gd name="connsiteX81" fmla="*/ 234191 w 740699"/>
                <a:gd name="connsiteY81" fmla="*/ 149189 h 191096"/>
                <a:gd name="connsiteX82" fmla="*/ 262452 w 740699"/>
                <a:gd name="connsiteY82" fmla="*/ 61179 h 191096"/>
                <a:gd name="connsiteX83" fmla="*/ 209430 w 740699"/>
                <a:gd name="connsiteY83" fmla="*/ 51221 h 191096"/>
                <a:gd name="connsiteX84" fmla="*/ 140258 w 740699"/>
                <a:gd name="connsiteY84" fmla="*/ 121195 h 191096"/>
                <a:gd name="connsiteX85" fmla="*/ 208895 w 740699"/>
                <a:gd name="connsiteY85" fmla="*/ 191176 h 191096"/>
                <a:gd name="connsiteX86" fmla="*/ 262452 w 740699"/>
                <a:gd name="connsiteY86" fmla="*/ 180407 h 191096"/>
                <a:gd name="connsiteX87" fmla="*/ 269185 w 740699"/>
                <a:gd name="connsiteY87" fmla="*/ 169639 h 191096"/>
                <a:gd name="connsiteX88" fmla="*/ 269185 w 740699"/>
                <a:gd name="connsiteY88" fmla="*/ 71940 h 191096"/>
                <a:gd name="connsiteX89" fmla="*/ 262452 w 740699"/>
                <a:gd name="connsiteY89" fmla="*/ 61179 h 191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740699" h="191096">
                  <a:moveTo>
                    <a:pt x="689325" y="7347"/>
                  </a:moveTo>
                  <a:cubicBezTo>
                    <a:pt x="689325" y="8511"/>
                    <a:pt x="689026" y="9604"/>
                    <a:pt x="688790" y="10847"/>
                  </a:cubicBezTo>
                  <a:lnTo>
                    <a:pt x="686092" y="24840"/>
                  </a:lnTo>
                  <a:cubicBezTo>
                    <a:pt x="685558" y="28073"/>
                    <a:pt x="684213" y="29953"/>
                    <a:pt x="680980" y="29953"/>
                  </a:cubicBezTo>
                  <a:cubicBezTo>
                    <a:pt x="678974" y="29953"/>
                    <a:pt x="673177" y="28608"/>
                    <a:pt x="667797" y="28608"/>
                  </a:cubicBezTo>
                  <a:cubicBezTo>
                    <a:pt x="652993" y="28608"/>
                    <a:pt x="646528" y="36143"/>
                    <a:pt x="646528" y="50946"/>
                  </a:cubicBezTo>
                  <a:lnTo>
                    <a:pt x="646528" y="53911"/>
                  </a:lnTo>
                  <a:lnTo>
                    <a:pt x="680712" y="53911"/>
                  </a:lnTo>
                  <a:cubicBezTo>
                    <a:pt x="684213" y="53911"/>
                    <a:pt x="686092" y="56059"/>
                    <a:pt x="686092" y="59559"/>
                  </a:cubicBezTo>
                  <a:lnTo>
                    <a:pt x="686092" y="78130"/>
                  </a:lnTo>
                  <a:cubicBezTo>
                    <a:pt x="686092" y="81363"/>
                    <a:pt x="684213" y="83518"/>
                    <a:pt x="680712" y="83518"/>
                  </a:cubicBezTo>
                  <a:lnTo>
                    <a:pt x="646528" y="83518"/>
                  </a:lnTo>
                  <a:lnTo>
                    <a:pt x="646528" y="183097"/>
                  </a:lnTo>
                  <a:cubicBezTo>
                    <a:pt x="646528" y="186330"/>
                    <a:pt x="644380" y="188485"/>
                    <a:pt x="641148" y="188485"/>
                  </a:cubicBezTo>
                  <a:lnTo>
                    <a:pt x="617197" y="188485"/>
                  </a:lnTo>
                  <a:cubicBezTo>
                    <a:pt x="613964" y="188485"/>
                    <a:pt x="611809" y="186330"/>
                    <a:pt x="611809" y="183097"/>
                  </a:cubicBezTo>
                  <a:lnTo>
                    <a:pt x="611809" y="56602"/>
                  </a:lnTo>
                  <a:cubicBezTo>
                    <a:pt x="611809" y="17839"/>
                    <a:pt x="633612" y="79"/>
                    <a:pt x="666987" y="79"/>
                  </a:cubicBezTo>
                  <a:cubicBezTo>
                    <a:pt x="672729" y="79"/>
                    <a:pt x="678557" y="621"/>
                    <a:pt x="683945" y="1966"/>
                  </a:cubicBezTo>
                  <a:cubicBezTo>
                    <a:pt x="687713" y="2769"/>
                    <a:pt x="689325" y="4358"/>
                    <a:pt x="689325" y="7347"/>
                  </a:cubicBezTo>
                  <a:moveTo>
                    <a:pt x="741003" y="59292"/>
                  </a:moveTo>
                  <a:lnTo>
                    <a:pt x="741003" y="183097"/>
                  </a:lnTo>
                  <a:cubicBezTo>
                    <a:pt x="741003" y="186330"/>
                    <a:pt x="738848" y="188485"/>
                    <a:pt x="735615" y="188485"/>
                  </a:cubicBezTo>
                  <a:lnTo>
                    <a:pt x="711396" y="188485"/>
                  </a:lnTo>
                  <a:cubicBezTo>
                    <a:pt x="708164" y="188485"/>
                    <a:pt x="706008" y="186330"/>
                    <a:pt x="706008" y="183097"/>
                  </a:cubicBezTo>
                  <a:lnTo>
                    <a:pt x="706008" y="59292"/>
                  </a:lnTo>
                  <a:cubicBezTo>
                    <a:pt x="706008" y="56059"/>
                    <a:pt x="708164" y="53911"/>
                    <a:pt x="711396" y="53911"/>
                  </a:cubicBezTo>
                  <a:lnTo>
                    <a:pt x="735615" y="53911"/>
                  </a:lnTo>
                  <a:cubicBezTo>
                    <a:pt x="738848" y="53911"/>
                    <a:pt x="741003" y="56059"/>
                    <a:pt x="741003" y="59292"/>
                  </a:cubicBezTo>
                  <a:moveTo>
                    <a:pt x="518954" y="158879"/>
                  </a:moveTo>
                  <a:cubicBezTo>
                    <a:pt x="499038" y="158879"/>
                    <a:pt x="485847" y="145956"/>
                    <a:pt x="485847" y="121195"/>
                  </a:cubicBezTo>
                  <a:cubicBezTo>
                    <a:pt x="485847" y="96433"/>
                    <a:pt x="499038" y="83518"/>
                    <a:pt x="517074" y="83518"/>
                  </a:cubicBezTo>
                  <a:cubicBezTo>
                    <a:pt x="536990" y="83518"/>
                    <a:pt x="550173" y="96433"/>
                    <a:pt x="550173" y="121195"/>
                  </a:cubicBezTo>
                  <a:cubicBezTo>
                    <a:pt x="550173" y="145956"/>
                    <a:pt x="536990" y="158879"/>
                    <a:pt x="518954" y="158879"/>
                  </a:cubicBezTo>
                  <a:moveTo>
                    <a:pt x="517074" y="51221"/>
                  </a:moveTo>
                  <a:cubicBezTo>
                    <a:pt x="476699" y="51221"/>
                    <a:pt x="450317" y="80553"/>
                    <a:pt x="450317" y="121195"/>
                  </a:cubicBezTo>
                  <a:cubicBezTo>
                    <a:pt x="450317" y="161837"/>
                    <a:pt x="476699" y="191176"/>
                    <a:pt x="518954" y="191176"/>
                  </a:cubicBezTo>
                  <a:cubicBezTo>
                    <a:pt x="559328" y="191176"/>
                    <a:pt x="585702" y="161837"/>
                    <a:pt x="585702" y="121195"/>
                  </a:cubicBezTo>
                  <a:cubicBezTo>
                    <a:pt x="585702" y="80553"/>
                    <a:pt x="559328" y="51221"/>
                    <a:pt x="517074" y="51221"/>
                  </a:cubicBezTo>
                  <a:moveTo>
                    <a:pt x="424486" y="101813"/>
                  </a:moveTo>
                  <a:lnTo>
                    <a:pt x="424486" y="183097"/>
                  </a:lnTo>
                  <a:cubicBezTo>
                    <a:pt x="424486" y="186330"/>
                    <a:pt x="422331" y="188485"/>
                    <a:pt x="419098" y="188485"/>
                  </a:cubicBezTo>
                  <a:lnTo>
                    <a:pt x="394880" y="188485"/>
                  </a:lnTo>
                  <a:cubicBezTo>
                    <a:pt x="391647" y="188485"/>
                    <a:pt x="389492" y="186330"/>
                    <a:pt x="389492" y="183097"/>
                  </a:cubicBezTo>
                  <a:lnTo>
                    <a:pt x="389492" y="106391"/>
                  </a:lnTo>
                  <a:cubicBezTo>
                    <a:pt x="389492" y="90243"/>
                    <a:pt x="377921" y="83518"/>
                    <a:pt x="363385" y="83518"/>
                  </a:cubicBezTo>
                  <a:cubicBezTo>
                    <a:pt x="355040" y="83518"/>
                    <a:pt x="350470" y="84053"/>
                    <a:pt x="343469" y="85665"/>
                  </a:cubicBezTo>
                  <a:cubicBezTo>
                    <a:pt x="339159" y="86743"/>
                    <a:pt x="337012" y="88631"/>
                    <a:pt x="337012" y="92666"/>
                  </a:cubicBezTo>
                  <a:lnTo>
                    <a:pt x="337012" y="183097"/>
                  </a:lnTo>
                  <a:cubicBezTo>
                    <a:pt x="337012" y="186330"/>
                    <a:pt x="334856" y="188485"/>
                    <a:pt x="331624" y="188485"/>
                  </a:cubicBezTo>
                  <a:lnTo>
                    <a:pt x="307405" y="188485"/>
                  </a:lnTo>
                  <a:cubicBezTo>
                    <a:pt x="304172" y="188485"/>
                    <a:pt x="302017" y="186330"/>
                    <a:pt x="302017" y="183097"/>
                  </a:cubicBezTo>
                  <a:lnTo>
                    <a:pt x="302017" y="71672"/>
                  </a:lnTo>
                  <a:cubicBezTo>
                    <a:pt x="302017" y="65482"/>
                    <a:pt x="304982" y="62249"/>
                    <a:pt x="308750" y="60904"/>
                  </a:cubicBezTo>
                  <a:cubicBezTo>
                    <a:pt x="328399" y="53911"/>
                    <a:pt x="346970" y="51221"/>
                    <a:pt x="362850" y="51221"/>
                  </a:cubicBezTo>
                  <a:cubicBezTo>
                    <a:pt x="404295" y="51221"/>
                    <a:pt x="424486" y="68982"/>
                    <a:pt x="424486" y="101813"/>
                  </a:cubicBezTo>
                  <a:moveTo>
                    <a:pt x="122497" y="167759"/>
                  </a:moveTo>
                  <a:cubicBezTo>
                    <a:pt x="122497" y="172337"/>
                    <a:pt x="121963" y="178528"/>
                    <a:pt x="120342" y="183097"/>
                  </a:cubicBezTo>
                  <a:cubicBezTo>
                    <a:pt x="118997" y="187140"/>
                    <a:pt x="117385" y="188485"/>
                    <a:pt x="113350" y="188485"/>
                  </a:cubicBezTo>
                  <a:lnTo>
                    <a:pt x="89123" y="188485"/>
                  </a:lnTo>
                  <a:cubicBezTo>
                    <a:pt x="86433" y="188485"/>
                    <a:pt x="85088" y="186865"/>
                    <a:pt x="85088" y="184718"/>
                  </a:cubicBezTo>
                  <a:cubicBezTo>
                    <a:pt x="85088" y="184175"/>
                    <a:pt x="85088" y="183640"/>
                    <a:pt x="85356" y="183097"/>
                  </a:cubicBezTo>
                  <a:cubicBezTo>
                    <a:pt x="86433" y="179597"/>
                    <a:pt x="86968" y="177175"/>
                    <a:pt x="86968" y="173140"/>
                  </a:cubicBezTo>
                  <a:cubicBezTo>
                    <a:pt x="86968" y="133559"/>
                    <a:pt x="303" y="155646"/>
                    <a:pt x="303" y="98589"/>
                  </a:cubicBezTo>
                  <a:cubicBezTo>
                    <a:pt x="303" y="69517"/>
                    <a:pt x="23452" y="50144"/>
                    <a:pt x="59517" y="50144"/>
                  </a:cubicBezTo>
                  <a:cubicBezTo>
                    <a:pt x="78623" y="50144"/>
                    <a:pt x="98546" y="54714"/>
                    <a:pt x="115230" y="64404"/>
                  </a:cubicBezTo>
                  <a:cubicBezTo>
                    <a:pt x="117393" y="65490"/>
                    <a:pt x="118462" y="67637"/>
                    <a:pt x="118462" y="69792"/>
                  </a:cubicBezTo>
                  <a:cubicBezTo>
                    <a:pt x="118462" y="71137"/>
                    <a:pt x="118164" y="72710"/>
                    <a:pt x="117385" y="74362"/>
                  </a:cubicBezTo>
                  <a:lnTo>
                    <a:pt x="109039" y="92131"/>
                  </a:lnTo>
                  <a:cubicBezTo>
                    <a:pt x="107962" y="94553"/>
                    <a:pt x="105539" y="95899"/>
                    <a:pt x="103116" y="95899"/>
                  </a:cubicBezTo>
                  <a:cubicBezTo>
                    <a:pt x="101771" y="95899"/>
                    <a:pt x="100426" y="95623"/>
                    <a:pt x="99081" y="94821"/>
                  </a:cubicBezTo>
                  <a:cubicBezTo>
                    <a:pt x="85356" y="87286"/>
                    <a:pt x="72165" y="82708"/>
                    <a:pt x="58439" y="82708"/>
                  </a:cubicBezTo>
                  <a:cubicBezTo>
                    <a:pt x="44179" y="82708"/>
                    <a:pt x="35833" y="87923"/>
                    <a:pt x="35833" y="96166"/>
                  </a:cubicBezTo>
                  <a:cubicBezTo>
                    <a:pt x="35833" y="121368"/>
                    <a:pt x="122497" y="106659"/>
                    <a:pt x="122497" y="167759"/>
                  </a:cubicBezTo>
                  <a:moveTo>
                    <a:pt x="234191" y="149189"/>
                  </a:moveTo>
                  <a:cubicBezTo>
                    <a:pt x="234191" y="153224"/>
                    <a:pt x="232043" y="155111"/>
                    <a:pt x="227466" y="156456"/>
                  </a:cubicBezTo>
                  <a:cubicBezTo>
                    <a:pt x="221543" y="158069"/>
                    <a:pt x="216430" y="158879"/>
                    <a:pt x="209162" y="158879"/>
                  </a:cubicBezTo>
                  <a:cubicBezTo>
                    <a:pt x="191936" y="158879"/>
                    <a:pt x="175788" y="148646"/>
                    <a:pt x="175788" y="121195"/>
                  </a:cubicBezTo>
                  <a:cubicBezTo>
                    <a:pt x="175788" y="93743"/>
                    <a:pt x="191936" y="83518"/>
                    <a:pt x="209162" y="83518"/>
                  </a:cubicBezTo>
                  <a:cubicBezTo>
                    <a:pt x="216430" y="83518"/>
                    <a:pt x="221543" y="84320"/>
                    <a:pt x="227466" y="85941"/>
                  </a:cubicBezTo>
                  <a:cubicBezTo>
                    <a:pt x="232043" y="87286"/>
                    <a:pt x="234191" y="89165"/>
                    <a:pt x="234191" y="93201"/>
                  </a:cubicBezTo>
                  <a:lnTo>
                    <a:pt x="234191" y="149189"/>
                  </a:lnTo>
                  <a:close/>
                  <a:moveTo>
                    <a:pt x="262452" y="61179"/>
                  </a:moveTo>
                  <a:cubicBezTo>
                    <a:pt x="244692" y="54446"/>
                    <a:pt x="228000" y="51221"/>
                    <a:pt x="209430" y="51221"/>
                  </a:cubicBezTo>
                  <a:cubicBezTo>
                    <a:pt x="168795" y="51221"/>
                    <a:pt x="140258" y="78405"/>
                    <a:pt x="140258" y="121195"/>
                  </a:cubicBezTo>
                  <a:cubicBezTo>
                    <a:pt x="140258" y="164527"/>
                    <a:pt x="165020" y="191176"/>
                    <a:pt x="208895" y="191176"/>
                  </a:cubicBezTo>
                  <a:cubicBezTo>
                    <a:pt x="226655" y="191176"/>
                    <a:pt x="243881" y="188210"/>
                    <a:pt x="262452" y="180407"/>
                  </a:cubicBezTo>
                  <a:cubicBezTo>
                    <a:pt x="266763" y="178528"/>
                    <a:pt x="269185" y="175562"/>
                    <a:pt x="269185" y="169639"/>
                  </a:cubicBezTo>
                  <a:lnTo>
                    <a:pt x="269185" y="71940"/>
                  </a:lnTo>
                  <a:cubicBezTo>
                    <a:pt x="269185" y="65749"/>
                    <a:pt x="266763" y="62792"/>
                    <a:pt x="262452" y="61179"/>
                  </a:cubicBezTo>
                </a:path>
              </a:pathLst>
            </a:custGeom>
            <a:solidFill>
              <a:schemeClr val="tx1"/>
            </a:solidFill>
            <a:ln w="7833" cap="flat">
              <a:noFill/>
              <a:prstDash val="solid"/>
              <a:round/>
            </a:ln>
          </p:spPr>
          <p:txBody>
            <a:bodyPr rtlCol="0" anchor="ctr"/>
            <a:lstStyle/>
            <a:p>
              <a:endParaRPr lang="en-US" sz="2400" noProof="0"/>
            </a:p>
          </p:txBody>
        </p:sp>
        <p:sp>
          <p:nvSpPr>
            <p:cNvPr id="15" name="Forme libre : forme 14">
              <a:extLst>
                <a:ext uri="{FF2B5EF4-FFF2-40B4-BE49-F238E27FC236}">
                  <a16:creationId xmlns:a16="http://schemas.microsoft.com/office/drawing/2014/main" id="{57EF7850-35A6-4B4B-BC7E-9FC7583FB3C6}"/>
                </a:ext>
              </a:extLst>
            </p:cNvPr>
            <p:cNvSpPr/>
            <p:nvPr/>
          </p:nvSpPr>
          <p:spPr>
            <a:xfrm rot="-73896" flipV="1">
              <a:off x="5474877" y="-471733"/>
              <a:ext cx="37949" cy="37711"/>
            </a:xfrm>
            <a:custGeom>
              <a:avLst/>
              <a:gdLst>
                <a:gd name="connsiteX0" fmla="*/ 19483 w 37949"/>
                <a:gd name="connsiteY0" fmla="*/ 17 h 37711"/>
                <a:gd name="connsiteX1" fmla="*/ 38456 w 37949"/>
                <a:gd name="connsiteY1" fmla="*/ 18454 h 37711"/>
                <a:gd name="connsiteX2" fmla="*/ 19491 w 37949"/>
                <a:gd name="connsiteY2" fmla="*/ 37717 h 37711"/>
                <a:gd name="connsiteX3" fmla="*/ 519 w 37949"/>
                <a:gd name="connsiteY3" fmla="*/ 19272 h 37711"/>
                <a:gd name="connsiteX4" fmla="*/ 19483 w 37949"/>
                <a:gd name="connsiteY4" fmla="*/ 17 h 37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949" h="37711">
                  <a:moveTo>
                    <a:pt x="19483" y="17"/>
                  </a:moveTo>
                  <a:cubicBezTo>
                    <a:pt x="30519" y="-219"/>
                    <a:pt x="38212" y="6883"/>
                    <a:pt x="38456" y="18454"/>
                  </a:cubicBezTo>
                  <a:cubicBezTo>
                    <a:pt x="38715" y="30300"/>
                    <a:pt x="31329" y="37457"/>
                    <a:pt x="19491" y="37717"/>
                  </a:cubicBezTo>
                  <a:cubicBezTo>
                    <a:pt x="8188" y="37953"/>
                    <a:pt x="771" y="31118"/>
                    <a:pt x="519" y="19272"/>
                  </a:cubicBezTo>
                  <a:cubicBezTo>
                    <a:pt x="267" y="7701"/>
                    <a:pt x="7378" y="284"/>
                    <a:pt x="19483" y="17"/>
                  </a:cubicBezTo>
                </a:path>
              </a:pathLst>
            </a:custGeom>
            <a:solidFill>
              <a:schemeClr val="accent2"/>
            </a:solidFill>
            <a:ln w="7833" cap="flat">
              <a:noFill/>
              <a:prstDash val="solid"/>
              <a:round/>
            </a:ln>
          </p:spPr>
          <p:txBody>
            <a:bodyPr rtlCol="0" anchor="ctr"/>
            <a:lstStyle/>
            <a:p>
              <a:endParaRPr lang="en-US" sz="2400" noProof="0">
                <a:solidFill>
                  <a:schemeClr val="accent2"/>
                </a:solidFill>
              </a:endParaRPr>
            </a:p>
          </p:txBody>
        </p:sp>
        <p:sp>
          <p:nvSpPr>
            <p:cNvPr id="18" name="Forme libre : forme 17">
              <a:extLst>
                <a:ext uri="{FF2B5EF4-FFF2-40B4-BE49-F238E27FC236}">
                  <a16:creationId xmlns:a16="http://schemas.microsoft.com/office/drawing/2014/main" id="{2E436654-D7D3-4BBB-9470-2F10DA8514EE}"/>
                </a:ext>
              </a:extLst>
            </p:cNvPr>
            <p:cNvSpPr/>
            <p:nvPr/>
          </p:nvSpPr>
          <p:spPr>
            <a:xfrm rot="10725025" flipV="1">
              <a:off x="4768103" y="-317778"/>
              <a:ext cx="37406" cy="37169"/>
            </a:xfrm>
            <a:custGeom>
              <a:avLst/>
              <a:gdLst>
                <a:gd name="connsiteX0" fmla="*/ 18717 w 37406"/>
                <a:gd name="connsiteY0" fmla="*/ 130 h 37169"/>
                <a:gd name="connsiteX1" fmla="*/ 37414 w 37406"/>
                <a:gd name="connsiteY1" fmla="*/ 18300 h 37169"/>
                <a:gd name="connsiteX2" fmla="*/ 18717 w 37406"/>
                <a:gd name="connsiteY2" fmla="*/ 37288 h 37169"/>
                <a:gd name="connsiteX3" fmla="*/ 20 w 37406"/>
                <a:gd name="connsiteY3" fmla="*/ 19118 h 37169"/>
                <a:gd name="connsiteX4" fmla="*/ 18717 w 37406"/>
                <a:gd name="connsiteY4" fmla="*/ 130 h 37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406" h="37169">
                  <a:moveTo>
                    <a:pt x="18717" y="130"/>
                  </a:moveTo>
                  <a:cubicBezTo>
                    <a:pt x="29745" y="-106"/>
                    <a:pt x="37162" y="6729"/>
                    <a:pt x="37414" y="18300"/>
                  </a:cubicBezTo>
                  <a:cubicBezTo>
                    <a:pt x="37665" y="29603"/>
                    <a:pt x="30555" y="37028"/>
                    <a:pt x="18717" y="37288"/>
                  </a:cubicBezTo>
                  <a:cubicBezTo>
                    <a:pt x="7681" y="37524"/>
                    <a:pt x="264" y="30421"/>
                    <a:pt x="20" y="19118"/>
                  </a:cubicBezTo>
                  <a:cubicBezTo>
                    <a:pt x="-240" y="7547"/>
                    <a:pt x="6871" y="390"/>
                    <a:pt x="18717" y="130"/>
                  </a:cubicBezTo>
                </a:path>
              </a:pathLst>
            </a:custGeom>
            <a:solidFill>
              <a:schemeClr val="accent2"/>
            </a:solidFill>
            <a:ln w="7833" cap="flat">
              <a:noFill/>
              <a:prstDash val="solid"/>
              <a:round/>
            </a:ln>
          </p:spPr>
          <p:txBody>
            <a:bodyPr rtlCol="0" anchor="ctr"/>
            <a:lstStyle/>
            <a:p>
              <a:endParaRPr lang="en-US" sz="2400" noProof="0"/>
            </a:p>
          </p:txBody>
        </p:sp>
      </p:grpSp>
      <p:sp>
        <p:nvSpPr>
          <p:cNvPr id="16" name="Espace réservé pour une image  15">
            <a:extLst>
              <a:ext uri="{FF2B5EF4-FFF2-40B4-BE49-F238E27FC236}">
                <a16:creationId xmlns:a16="http://schemas.microsoft.com/office/drawing/2014/main" id="{1AB0F57C-0BDD-489A-8A1B-5EDF19A942BF}"/>
              </a:ext>
            </a:extLst>
          </p:cNvPr>
          <p:cNvSpPr>
            <a:spLocks noGrp="1"/>
          </p:cNvSpPr>
          <p:nvPr>
            <p:ph type="pic" sz="quarter" idx="21"/>
          </p:nvPr>
        </p:nvSpPr>
        <p:spPr>
          <a:xfrm>
            <a:off x="5817152" y="0"/>
            <a:ext cx="6374848" cy="6858000"/>
          </a:xfrm>
          <a:custGeom>
            <a:avLst/>
            <a:gdLst>
              <a:gd name="connsiteX0" fmla="*/ 1107901 w 4781136"/>
              <a:gd name="connsiteY0" fmla="*/ 0 h 5143500"/>
              <a:gd name="connsiteX1" fmla="*/ 4781136 w 4781136"/>
              <a:gd name="connsiteY1" fmla="*/ 0 h 5143500"/>
              <a:gd name="connsiteX2" fmla="*/ 4781136 w 4781136"/>
              <a:gd name="connsiteY2" fmla="*/ 5143500 h 5143500"/>
              <a:gd name="connsiteX3" fmla="*/ 989018 w 4781136"/>
              <a:gd name="connsiteY3" fmla="*/ 5143500 h 5143500"/>
              <a:gd name="connsiteX4" fmla="*/ 919683 w 4781136"/>
              <a:gd name="connsiteY4" fmla="*/ 5081299 h 5143500"/>
              <a:gd name="connsiteX5" fmla="*/ 1 w 4781136"/>
              <a:gd name="connsiteY5" fmla="*/ 2622891 h 5143500"/>
              <a:gd name="connsiteX6" fmla="*/ 937787 w 4781136"/>
              <a:gd name="connsiteY6" fmla="*/ 14597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81136" h="5143500">
                <a:moveTo>
                  <a:pt x="1107901" y="0"/>
                </a:moveTo>
                <a:lnTo>
                  <a:pt x="4781136" y="0"/>
                </a:lnTo>
                <a:lnTo>
                  <a:pt x="4781136" y="5143500"/>
                </a:lnTo>
                <a:lnTo>
                  <a:pt x="989018" y="5143500"/>
                </a:lnTo>
                <a:lnTo>
                  <a:pt x="919683" y="5081299"/>
                </a:lnTo>
                <a:cubicBezTo>
                  <a:pt x="336550" y="4498301"/>
                  <a:pt x="-121" y="3656845"/>
                  <a:pt x="1" y="2622891"/>
                </a:cubicBezTo>
                <a:cubicBezTo>
                  <a:pt x="1" y="1564827"/>
                  <a:pt x="336658" y="723140"/>
                  <a:pt x="937787" y="145970"/>
                </a:cubicBezTo>
                <a:close/>
              </a:path>
            </a:pathLst>
          </a:custGeom>
        </p:spPr>
        <p:txBody>
          <a:bodyPr wrap="square">
            <a:noAutofit/>
          </a:bodyPr>
          <a:lstStyle>
            <a:lvl1pPr>
              <a:defRPr>
                <a:noFill/>
              </a:defRPr>
            </a:lvl1pPr>
          </a:lstStyle>
          <a:p>
            <a:r>
              <a:rPr lang="fr-FR" noProof="0"/>
              <a:t>Cliquez sur l'icône pour ajouter une image</a:t>
            </a:r>
            <a:endParaRPr lang="en-US" noProof="0"/>
          </a:p>
        </p:txBody>
      </p:sp>
      <p:sp>
        <p:nvSpPr>
          <p:cNvPr id="11" name="Espace réservé du graphique SmartArt 11">
            <a:extLst>
              <a:ext uri="{FF2B5EF4-FFF2-40B4-BE49-F238E27FC236}">
                <a16:creationId xmlns:a16="http://schemas.microsoft.com/office/drawing/2014/main" id="{E524DE05-7CC7-4387-9E17-CF1AA89E4B4E}"/>
              </a:ext>
            </a:extLst>
          </p:cNvPr>
          <p:cNvSpPr>
            <a:spLocks noGrp="1" noChangeAspect="1"/>
          </p:cNvSpPr>
          <p:nvPr>
            <p:ph type="dgm" sz="quarter" idx="14"/>
          </p:nvPr>
        </p:nvSpPr>
        <p:spPr>
          <a:xfrm>
            <a:off x="2859129" y="1763753"/>
            <a:ext cx="136443" cy="135473"/>
          </a:xfrm>
          <a:custGeom>
            <a:avLst/>
            <a:gdLst>
              <a:gd name="connsiteX0" fmla="*/ 122355 w 250013"/>
              <a:gd name="connsiteY0" fmla="*/ 0 h 248243"/>
              <a:gd name="connsiteX1" fmla="*/ 250013 w 250013"/>
              <a:gd name="connsiteY1" fmla="*/ 124134 h 248243"/>
              <a:gd name="connsiteX2" fmla="*/ 127674 w 250013"/>
              <a:gd name="connsiteY2" fmla="*/ 248243 h 248243"/>
              <a:gd name="connsiteX3" fmla="*/ 1 w 250013"/>
              <a:gd name="connsiteY3" fmla="*/ 124125 h 248243"/>
              <a:gd name="connsiteX4" fmla="*/ 122355 w 250013"/>
              <a:gd name="connsiteY4" fmla="*/ 0 h 2482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013" h="248243">
                <a:moveTo>
                  <a:pt x="122355" y="0"/>
                </a:moveTo>
                <a:cubicBezTo>
                  <a:pt x="200363" y="0"/>
                  <a:pt x="250013" y="46111"/>
                  <a:pt x="250013" y="124134"/>
                </a:cubicBezTo>
                <a:cubicBezTo>
                  <a:pt x="250022" y="200379"/>
                  <a:pt x="200361" y="248234"/>
                  <a:pt x="127674" y="248243"/>
                </a:cubicBezTo>
                <a:cubicBezTo>
                  <a:pt x="47872" y="248236"/>
                  <a:pt x="-6" y="200370"/>
                  <a:pt x="1" y="124125"/>
                </a:cubicBezTo>
                <a:cubicBezTo>
                  <a:pt x="0" y="46103"/>
                  <a:pt x="47874" y="2"/>
                  <a:pt x="122355" y="0"/>
                </a:cubicBezTo>
                <a:close/>
              </a:path>
            </a:pathLst>
          </a:custGeom>
          <a:solidFill>
            <a:schemeClr val="accent2"/>
          </a:solidFill>
          <a:ln w="22225">
            <a:noFill/>
          </a:ln>
        </p:spPr>
        <p:txBody>
          <a:bodyPr wrap="square">
            <a:noAutofit/>
          </a:bodyPr>
          <a:lstStyle>
            <a:lvl1pPr>
              <a:defRPr>
                <a:noFill/>
              </a:defRPr>
            </a:lvl1pPr>
          </a:lstStyle>
          <a:p>
            <a:r>
              <a:rPr lang="fr-FR" noProof="0"/>
              <a:t>Cliquez sur l'icône pour ajouter un graphique SmartArt</a:t>
            </a:r>
            <a:endParaRPr lang="en-US" noProof="0"/>
          </a:p>
        </p:txBody>
      </p:sp>
      <p:sp>
        <p:nvSpPr>
          <p:cNvPr id="19" name="Espace réservé du graphique SmartArt 11">
            <a:extLst>
              <a:ext uri="{FF2B5EF4-FFF2-40B4-BE49-F238E27FC236}">
                <a16:creationId xmlns:a16="http://schemas.microsoft.com/office/drawing/2014/main" id="{F45AC8C0-72B9-4116-A64A-1AD549F9265B}"/>
              </a:ext>
            </a:extLst>
          </p:cNvPr>
          <p:cNvSpPr>
            <a:spLocks noGrp="1" noChangeAspect="1"/>
          </p:cNvSpPr>
          <p:nvPr>
            <p:ph type="dgm" sz="quarter" idx="19"/>
          </p:nvPr>
        </p:nvSpPr>
        <p:spPr>
          <a:xfrm>
            <a:off x="2859129" y="5169752"/>
            <a:ext cx="136443" cy="135473"/>
          </a:xfrm>
          <a:custGeom>
            <a:avLst/>
            <a:gdLst>
              <a:gd name="connsiteX0" fmla="*/ 122355 w 250013"/>
              <a:gd name="connsiteY0" fmla="*/ 0 h 248243"/>
              <a:gd name="connsiteX1" fmla="*/ 250013 w 250013"/>
              <a:gd name="connsiteY1" fmla="*/ 124134 h 248243"/>
              <a:gd name="connsiteX2" fmla="*/ 127674 w 250013"/>
              <a:gd name="connsiteY2" fmla="*/ 248243 h 248243"/>
              <a:gd name="connsiteX3" fmla="*/ 1 w 250013"/>
              <a:gd name="connsiteY3" fmla="*/ 124125 h 248243"/>
              <a:gd name="connsiteX4" fmla="*/ 122355 w 250013"/>
              <a:gd name="connsiteY4" fmla="*/ 0 h 2482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013" h="248243">
                <a:moveTo>
                  <a:pt x="122355" y="0"/>
                </a:moveTo>
                <a:cubicBezTo>
                  <a:pt x="200363" y="0"/>
                  <a:pt x="250013" y="46111"/>
                  <a:pt x="250013" y="124134"/>
                </a:cubicBezTo>
                <a:cubicBezTo>
                  <a:pt x="250022" y="200379"/>
                  <a:pt x="200361" y="248234"/>
                  <a:pt x="127674" y="248243"/>
                </a:cubicBezTo>
                <a:cubicBezTo>
                  <a:pt x="47872" y="248236"/>
                  <a:pt x="-6" y="200370"/>
                  <a:pt x="1" y="124125"/>
                </a:cubicBezTo>
                <a:cubicBezTo>
                  <a:pt x="0" y="46103"/>
                  <a:pt x="47874" y="2"/>
                  <a:pt x="122355" y="0"/>
                </a:cubicBezTo>
                <a:close/>
              </a:path>
            </a:pathLst>
          </a:custGeom>
          <a:solidFill>
            <a:schemeClr val="accent2"/>
          </a:solidFill>
          <a:ln w="22225">
            <a:noFill/>
          </a:ln>
        </p:spPr>
        <p:txBody>
          <a:bodyPr wrap="square">
            <a:noAutofit/>
          </a:bodyPr>
          <a:lstStyle>
            <a:lvl1pPr>
              <a:defRPr>
                <a:noFill/>
              </a:defRPr>
            </a:lvl1pPr>
          </a:lstStyle>
          <a:p>
            <a:r>
              <a:rPr lang="fr-FR" noProof="0"/>
              <a:t>Cliquez sur l'icône pour ajouter un graphique SmartArt</a:t>
            </a:r>
            <a:endParaRPr lang="en-US" noProof="0"/>
          </a:p>
        </p:txBody>
      </p:sp>
      <p:sp>
        <p:nvSpPr>
          <p:cNvPr id="22" name="Espace réservé du texte 5">
            <a:extLst>
              <a:ext uri="{FF2B5EF4-FFF2-40B4-BE49-F238E27FC236}">
                <a16:creationId xmlns:a16="http://schemas.microsoft.com/office/drawing/2014/main" id="{DAC97769-F6CE-4CF7-9BE0-6E710C78364C}"/>
              </a:ext>
            </a:extLst>
          </p:cNvPr>
          <p:cNvSpPr>
            <a:spLocks noGrp="1"/>
          </p:cNvSpPr>
          <p:nvPr>
            <p:ph type="body" sz="quarter" idx="22"/>
          </p:nvPr>
        </p:nvSpPr>
        <p:spPr>
          <a:xfrm>
            <a:off x="452480" y="1926301"/>
            <a:ext cx="4949741" cy="1658148"/>
          </a:xfrm>
        </p:spPr>
        <p:txBody>
          <a:bodyPr anchor="b">
            <a:noAutofit/>
          </a:bodyPr>
          <a:lstStyle>
            <a:lvl1pPr algn="ctr">
              <a:lnSpc>
                <a:spcPct val="96000"/>
              </a:lnSpc>
              <a:spcAft>
                <a:spcPts val="1333"/>
              </a:spcAft>
              <a:defRPr lang="fr-FR" sz="4000" b="0" i="0" kern="1200" dirty="0" err="1" smtClean="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algn="ctr">
              <a:lnSpc>
                <a:spcPct val="100000"/>
              </a:lnSpc>
              <a:defRPr sz="2667" b="0" i="1">
                <a:solidFill>
                  <a:schemeClr val="accent2"/>
                </a:solidFill>
                <a:latin typeface="Georgia" panose="02040502050405020303" pitchFamily="18" charset="0"/>
                <a:ea typeface="Verdana" panose="020B0604030504040204" pitchFamily="34" charset="0"/>
                <a:cs typeface="Verdana" panose="020B0604030504040204" pitchFamily="34" charset="0"/>
              </a:defRPr>
            </a:lvl2pPr>
            <a:lvl3pPr algn="ctr">
              <a:lnSpc>
                <a:spcPct val="100000"/>
              </a:lnSpc>
              <a:spcBef>
                <a:spcPts val="1333"/>
              </a:spcBef>
              <a:defRPr/>
            </a:lvl3pPr>
          </a:lstStyle>
          <a:p>
            <a:pPr lvl="0"/>
            <a:r>
              <a:rPr lang="fr-FR"/>
              <a:t>Cliquez pour modifier les styles du texte du masque</a:t>
            </a:r>
          </a:p>
        </p:txBody>
      </p:sp>
      <p:sp>
        <p:nvSpPr>
          <p:cNvPr id="23" name="Espace réservé du texte 5">
            <a:extLst>
              <a:ext uri="{FF2B5EF4-FFF2-40B4-BE49-F238E27FC236}">
                <a16:creationId xmlns:a16="http://schemas.microsoft.com/office/drawing/2014/main" id="{F3DF5F72-18BA-4065-A65B-A334B1A77657}"/>
              </a:ext>
            </a:extLst>
          </p:cNvPr>
          <p:cNvSpPr>
            <a:spLocks noGrp="1"/>
          </p:cNvSpPr>
          <p:nvPr>
            <p:ph type="body" sz="quarter" idx="23"/>
          </p:nvPr>
        </p:nvSpPr>
        <p:spPr>
          <a:xfrm>
            <a:off x="452480" y="3758157"/>
            <a:ext cx="4949741" cy="537959"/>
          </a:xfrm>
        </p:spPr>
        <p:txBody>
          <a:bodyPr anchor="t">
            <a:noAutofit/>
          </a:bodyPr>
          <a:lstStyle>
            <a:lvl1pPr algn="ctr">
              <a:lnSpc>
                <a:spcPct val="96000"/>
              </a:lnSpc>
              <a:spcAft>
                <a:spcPts val="1333"/>
              </a:spcAft>
              <a:defRPr lang="en-US" sz="2667" b="0" i="1" kern="1200" dirty="0">
                <a:solidFill>
                  <a:schemeClr val="accent2"/>
                </a:solidFill>
                <a:latin typeface="Georgia" panose="02040502050405020303" pitchFamily="18" charset="0"/>
                <a:ea typeface="Verdana" panose="020B0604030504040204" pitchFamily="34" charset="0"/>
                <a:cs typeface="Verdana" panose="020B0604030504040204" pitchFamily="34" charset="0"/>
              </a:defRPr>
            </a:lvl1pPr>
            <a:lvl2pPr marL="371391" indent="0" algn="ctr">
              <a:lnSpc>
                <a:spcPct val="100000"/>
              </a:lnSpc>
              <a:buFont typeface="Arial" panose="020B0604020202020204" pitchFamily="34" charset="0"/>
              <a:buNone/>
              <a:defRPr sz="2667" b="0" i="1">
                <a:solidFill>
                  <a:schemeClr val="accent2"/>
                </a:solidFill>
                <a:latin typeface="Georgia" panose="02040502050405020303" pitchFamily="18" charset="0"/>
                <a:ea typeface="Verdana" panose="020B0604030504040204" pitchFamily="34" charset="0"/>
                <a:cs typeface="Verdana" panose="020B0604030504040204" pitchFamily="34" charset="0"/>
              </a:defRPr>
            </a:lvl2pPr>
            <a:lvl3pPr algn="ctr">
              <a:lnSpc>
                <a:spcPct val="100000"/>
              </a:lnSpc>
              <a:spcBef>
                <a:spcPts val="1333"/>
              </a:spcBef>
              <a:defRPr/>
            </a:lvl3pPr>
          </a:lstStyle>
          <a:p>
            <a:pPr lvl="0"/>
            <a:r>
              <a:rPr lang="fr-FR"/>
              <a:t>Cliquez pour modifier les styles du texte du masque</a:t>
            </a:r>
          </a:p>
        </p:txBody>
      </p:sp>
      <p:sp>
        <p:nvSpPr>
          <p:cNvPr id="24" name="Espace réservé du texte 5">
            <a:extLst>
              <a:ext uri="{FF2B5EF4-FFF2-40B4-BE49-F238E27FC236}">
                <a16:creationId xmlns:a16="http://schemas.microsoft.com/office/drawing/2014/main" id="{34BB3A45-7407-4558-9A4C-0A5BE85B32DE}"/>
              </a:ext>
            </a:extLst>
          </p:cNvPr>
          <p:cNvSpPr>
            <a:spLocks noGrp="1"/>
          </p:cNvSpPr>
          <p:nvPr>
            <p:ph type="body" sz="quarter" idx="24"/>
          </p:nvPr>
        </p:nvSpPr>
        <p:spPr>
          <a:xfrm>
            <a:off x="452480" y="4320498"/>
            <a:ext cx="4949741" cy="770660"/>
          </a:xfrm>
        </p:spPr>
        <p:txBody>
          <a:bodyPr anchor="t">
            <a:noAutofit/>
          </a:bodyPr>
          <a:lstStyle>
            <a:lvl1pPr algn="ctr">
              <a:lnSpc>
                <a:spcPct val="96000"/>
              </a:lnSpc>
              <a:spcAft>
                <a:spcPts val="1333"/>
              </a:spcAft>
              <a:defRPr lang="en-US" sz="1867" b="0" i="0" kern="1200" dirty="0">
                <a:solidFill>
                  <a:schemeClr val="tx1"/>
                </a:solidFill>
                <a:latin typeface="+mj-lt"/>
                <a:ea typeface="Verdana" panose="020B0604030504040204" pitchFamily="34" charset="0"/>
                <a:cs typeface="Verdana" panose="020B0604030504040204" pitchFamily="34" charset="0"/>
              </a:defRPr>
            </a:lvl1pPr>
            <a:lvl2pPr algn="l">
              <a:lnSpc>
                <a:spcPct val="100000"/>
              </a:lnSpc>
              <a:defRPr lang="en-US" sz="1600" b="0" i="0" kern="1200" noProof="0" dirty="0" smtClean="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algn="ctr">
              <a:lnSpc>
                <a:spcPct val="100000"/>
              </a:lnSpc>
              <a:spcBef>
                <a:spcPts val="1333"/>
              </a:spcBef>
              <a:defRPr/>
            </a:lvl3pPr>
          </a:lstStyle>
          <a:p>
            <a:pPr lvl="0"/>
            <a:r>
              <a:rPr lang="fr-FR"/>
              <a:t>Cliquez pour modifier les styles du texte du masque</a:t>
            </a:r>
          </a:p>
        </p:txBody>
      </p:sp>
    </p:spTree>
    <p:extLst>
      <p:ext uri="{BB962C8B-B14F-4D97-AF65-F5344CB8AC3E}">
        <p14:creationId xmlns:p14="http://schemas.microsoft.com/office/powerpoint/2010/main" val="1889332675"/>
      </p:ext>
    </p:extLst>
  </p:cSld>
  <p:clrMapOvr>
    <a:masterClrMapping/>
  </p:clrMapOvr>
  <p:extLst>
    <p:ext uri="{DCECCB84-F9BA-43D5-87BE-67443E8EF086}">
      <p15:sldGuideLst xmlns:p15="http://schemas.microsoft.com/office/powerpoint/2012/main"/>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userDrawn="1">
  <p:cSld name="Cover Title with Image (Dark) - Right">
    <p:bg>
      <p:bgPr>
        <a:solidFill>
          <a:schemeClr val="accent1"/>
        </a:solidFill>
        <a:effectLst/>
      </p:bgPr>
    </p:bg>
    <p:spTree>
      <p:nvGrpSpPr>
        <p:cNvPr id="1" name=""/>
        <p:cNvGrpSpPr/>
        <p:nvPr/>
      </p:nvGrpSpPr>
      <p:grpSpPr>
        <a:xfrm>
          <a:off x="0" y="0"/>
          <a:ext cx="0" cy="0"/>
          <a:chOff x="0" y="0"/>
          <a:chExt cx="0" cy="0"/>
        </a:xfrm>
      </p:grpSpPr>
      <p:sp>
        <p:nvSpPr>
          <p:cNvPr id="4" name="Espace réservé de la date 3">
            <a:extLst>
              <a:ext uri="{FF2B5EF4-FFF2-40B4-BE49-F238E27FC236}">
                <a16:creationId xmlns:a16="http://schemas.microsoft.com/office/drawing/2014/main" id="{B061F378-E818-498E-989A-601A8E73F31E}"/>
              </a:ext>
            </a:extLst>
          </p:cNvPr>
          <p:cNvSpPr>
            <a:spLocks noGrp="1"/>
          </p:cNvSpPr>
          <p:nvPr>
            <p:ph type="dt" sz="half" idx="20"/>
          </p:nvPr>
        </p:nvSpPr>
        <p:spPr>
          <a:xfrm>
            <a:off x="1555749" y="6046106"/>
            <a:ext cx="2743200" cy="366183"/>
          </a:xfrm>
        </p:spPr>
        <p:txBody>
          <a:bodyPr/>
          <a:lstStyle>
            <a:lvl1pPr>
              <a:defRPr>
                <a:solidFill>
                  <a:schemeClr val="bg2"/>
                </a:solidFill>
              </a:defRPr>
            </a:lvl1pPr>
          </a:lstStyle>
          <a:p>
            <a:endParaRPr lang="en-US" dirty="0"/>
          </a:p>
        </p:txBody>
      </p:sp>
      <p:grpSp>
        <p:nvGrpSpPr>
          <p:cNvPr id="13" name="Graphique 7">
            <a:extLst>
              <a:ext uri="{FF2B5EF4-FFF2-40B4-BE49-F238E27FC236}">
                <a16:creationId xmlns:a16="http://schemas.microsoft.com/office/drawing/2014/main" id="{9EDD880A-DFFE-4F0B-ACE0-49E81EAC5C57}"/>
              </a:ext>
            </a:extLst>
          </p:cNvPr>
          <p:cNvGrpSpPr>
            <a:grpSpLocks noChangeAspect="1"/>
          </p:cNvGrpSpPr>
          <p:nvPr userDrawn="1"/>
        </p:nvGrpSpPr>
        <p:grpSpPr>
          <a:xfrm>
            <a:off x="2360010" y="516248"/>
            <a:ext cx="1134681" cy="292121"/>
            <a:chOff x="4767702" y="-472136"/>
            <a:chExt cx="745525" cy="191931"/>
          </a:xfrm>
          <a:solidFill>
            <a:schemeClr val="bg1"/>
          </a:solidFill>
        </p:grpSpPr>
        <p:sp>
          <p:nvSpPr>
            <p:cNvPr id="14" name="Forme libre : forme 13">
              <a:extLst>
                <a:ext uri="{FF2B5EF4-FFF2-40B4-BE49-F238E27FC236}">
                  <a16:creationId xmlns:a16="http://schemas.microsoft.com/office/drawing/2014/main" id="{23232CF7-6A63-4E62-9BB3-AEC2E2985622}"/>
                </a:ext>
              </a:extLst>
            </p:cNvPr>
            <p:cNvSpPr/>
            <p:nvPr/>
          </p:nvSpPr>
          <p:spPr>
            <a:xfrm>
              <a:off x="4770087" y="-471716"/>
              <a:ext cx="740699" cy="191096"/>
            </a:xfrm>
            <a:custGeom>
              <a:avLst/>
              <a:gdLst>
                <a:gd name="connsiteX0" fmla="*/ 689325 w 740699"/>
                <a:gd name="connsiteY0" fmla="*/ 7347 h 191096"/>
                <a:gd name="connsiteX1" fmla="*/ 688790 w 740699"/>
                <a:gd name="connsiteY1" fmla="*/ 10847 h 191096"/>
                <a:gd name="connsiteX2" fmla="*/ 686092 w 740699"/>
                <a:gd name="connsiteY2" fmla="*/ 24840 h 191096"/>
                <a:gd name="connsiteX3" fmla="*/ 680980 w 740699"/>
                <a:gd name="connsiteY3" fmla="*/ 29953 h 191096"/>
                <a:gd name="connsiteX4" fmla="*/ 667797 w 740699"/>
                <a:gd name="connsiteY4" fmla="*/ 28608 h 191096"/>
                <a:gd name="connsiteX5" fmla="*/ 646528 w 740699"/>
                <a:gd name="connsiteY5" fmla="*/ 50946 h 191096"/>
                <a:gd name="connsiteX6" fmla="*/ 646528 w 740699"/>
                <a:gd name="connsiteY6" fmla="*/ 53911 h 191096"/>
                <a:gd name="connsiteX7" fmla="*/ 680712 w 740699"/>
                <a:gd name="connsiteY7" fmla="*/ 53911 h 191096"/>
                <a:gd name="connsiteX8" fmla="*/ 686092 w 740699"/>
                <a:gd name="connsiteY8" fmla="*/ 59559 h 191096"/>
                <a:gd name="connsiteX9" fmla="*/ 686092 w 740699"/>
                <a:gd name="connsiteY9" fmla="*/ 78130 h 191096"/>
                <a:gd name="connsiteX10" fmla="*/ 680712 w 740699"/>
                <a:gd name="connsiteY10" fmla="*/ 83518 h 191096"/>
                <a:gd name="connsiteX11" fmla="*/ 646528 w 740699"/>
                <a:gd name="connsiteY11" fmla="*/ 83518 h 191096"/>
                <a:gd name="connsiteX12" fmla="*/ 646528 w 740699"/>
                <a:gd name="connsiteY12" fmla="*/ 183097 h 191096"/>
                <a:gd name="connsiteX13" fmla="*/ 641148 w 740699"/>
                <a:gd name="connsiteY13" fmla="*/ 188485 h 191096"/>
                <a:gd name="connsiteX14" fmla="*/ 617197 w 740699"/>
                <a:gd name="connsiteY14" fmla="*/ 188485 h 191096"/>
                <a:gd name="connsiteX15" fmla="*/ 611809 w 740699"/>
                <a:gd name="connsiteY15" fmla="*/ 183097 h 191096"/>
                <a:gd name="connsiteX16" fmla="*/ 611809 w 740699"/>
                <a:gd name="connsiteY16" fmla="*/ 56602 h 191096"/>
                <a:gd name="connsiteX17" fmla="*/ 666987 w 740699"/>
                <a:gd name="connsiteY17" fmla="*/ 79 h 191096"/>
                <a:gd name="connsiteX18" fmla="*/ 683945 w 740699"/>
                <a:gd name="connsiteY18" fmla="*/ 1966 h 191096"/>
                <a:gd name="connsiteX19" fmla="*/ 689325 w 740699"/>
                <a:gd name="connsiteY19" fmla="*/ 7347 h 191096"/>
                <a:gd name="connsiteX20" fmla="*/ 741003 w 740699"/>
                <a:gd name="connsiteY20" fmla="*/ 59292 h 191096"/>
                <a:gd name="connsiteX21" fmla="*/ 741003 w 740699"/>
                <a:gd name="connsiteY21" fmla="*/ 183097 h 191096"/>
                <a:gd name="connsiteX22" fmla="*/ 735615 w 740699"/>
                <a:gd name="connsiteY22" fmla="*/ 188485 h 191096"/>
                <a:gd name="connsiteX23" fmla="*/ 711396 w 740699"/>
                <a:gd name="connsiteY23" fmla="*/ 188485 h 191096"/>
                <a:gd name="connsiteX24" fmla="*/ 706008 w 740699"/>
                <a:gd name="connsiteY24" fmla="*/ 183097 h 191096"/>
                <a:gd name="connsiteX25" fmla="*/ 706008 w 740699"/>
                <a:gd name="connsiteY25" fmla="*/ 59292 h 191096"/>
                <a:gd name="connsiteX26" fmla="*/ 711396 w 740699"/>
                <a:gd name="connsiteY26" fmla="*/ 53911 h 191096"/>
                <a:gd name="connsiteX27" fmla="*/ 735615 w 740699"/>
                <a:gd name="connsiteY27" fmla="*/ 53911 h 191096"/>
                <a:gd name="connsiteX28" fmla="*/ 741003 w 740699"/>
                <a:gd name="connsiteY28" fmla="*/ 59292 h 191096"/>
                <a:gd name="connsiteX29" fmla="*/ 518954 w 740699"/>
                <a:gd name="connsiteY29" fmla="*/ 158879 h 191096"/>
                <a:gd name="connsiteX30" fmla="*/ 485847 w 740699"/>
                <a:gd name="connsiteY30" fmla="*/ 121195 h 191096"/>
                <a:gd name="connsiteX31" fmla="*/ 517074 w 740699"/>
                <a:gd name="connsiteY31" fmla="*/ 83518 h 191096"/>
                <a:gd name="connsiteX32" fmla="*/ 550173 w 740699"/>
                <a:gd name="connsiteY32" fmla="*/ 121195 h 191096"/>
                <a:gd name="connsiteX33" fmla="*/ 518954 w 740699"/>
                <a:gd name="connsiteY33" fmla="*/ 158879 h 191096"/>
                <a:gd name="connsiteX34" fmla="*/ 517074 w 740699"/>
                <a:gd name="connsiteY34" fmla="*/ 51221 h 191096"/>
                <a:gd name="connsiteX35" fmla="*/ 450317 w 740699"/>
                <a:gd name="connsiteY35" fmla="*/ 121195 h 191096"/>
                <a:gd name="connsiteX36" fmla="*/ 518954 w 740699"/>
                <a:gd name="connsiteY36" fmla="*/ 191176 h 191096"/>
                <a:gd name="connsiteX37" fmla="*/ 585702 w 740699"/>
                <a:gd name="connsiteY37" fmla="*/ 121195 h 191096"/>
                <a:gd name="connsiteX38" fmla="*/ 517074 w 740699"/>
                <a:gd name="connsiteY38" fmla="*/ 51221 h 191096"/>
                <a:gd name="connsiteX39" fmla="*/ 424486 w 740699"/>
                <a:gd name="connsiteY39" fmla="*/ 101813 h 191096"/>
                <a:gd name="connsiteX40" fmla="*/ 424486 w 740699"/>
                <a:gd name="connsiteY40" fmla="*/ 183097 h 191096"/>
                <a:gd name="connsiteX41" fmla="*/ 419098 w 740699"/>
                <a:gd name="connsiteY41" fmla="*/ 188485 h 191096"/>
                <a:gd name="connsiteX42" fmla="*/ 394880 w 740699"/>
                <a:gd name="connsiteY42" fmla="*/ 188485 h 191096"/>
                <a:gd name="connsiteX43" fmla="*/ 389492 w 740699"/>
                <a:gd name="connsiteY43" fmla="*/ 183097 h 191096"/>
                <a:gd name="connsiteX44" fmla="*/ 389492 w 740699"/>
                <a:gd name="connsiteY44" fmla="*/ 106391 h 191096"/>
                <a:gd name="connsiteX45" fmla="*/ 363385 w 740699"/>
                <a:gd name="connsiteY45" fmla="*/ 83518 h 191096"/>
                <a:gd name="connsiteX46" fmla="*/ 343469 w 740699"/>
                <a:gd name="connsiteY46" fmla="*/ 85665 h 191096"/>
                <a:gd name="connsiteX47" fmla="*/ 337012 w 740699"/>
                <a:gd name="connsiteY47" fmla="*/ 92666 h 191096"/>
                <a:gd name="connsiteX48" fmla="*/ 337012 w 740699"/>
                <a:gd name="connsiteY48" fmla="*/ 183097 h 191096"/>
                <a:gd name="connsiteX49" fmla="*/ 331624 w 740699"/>
                <a:gd name="connsiteY49" fmla="*/ 188485 h 191096"/>
                <a:gd name="connsiteX50" fmla="*/ 307405 w 740699"/>
                <a:gd name="connsiteY50" fmla="*/ 188485 h 191096"/>
                <a:gd name="connsiteX51" fmla="*/ 302017 w 740699"/>
                <a:gd name="connsiteY51" fmla="*/ 183097 h 191096"/>
                <a:gd name="connsiteX52" fmla="*/ 302017 w 740699"/>
                <a:gd name="connsiteY52" fmla="*/ 71672 h 191096"/>
                <a:gd name="connsiteX53" fmla="*/ 308750 w 740699"/>
                <a:gd name="connsiteY53" fmla="*/ 60904 h 191096"/>
                <a:gd name="connsiteX54" fmla="*/ 362850 w 740699"/>
                <a:gd name="connsiteY54" fmla="*/ 51221 h 191096"/>
                <a:gd name="connsiteX55" fmla="*/ 424486 w 740699"/>
                <a:gd name="connsiteY55" fmla="*/ 101813 h 191096"/>
                <a:gd name="connsiteX56" fmla="*/ 122497 w 740699"/>
                <a:gd name="connsiteY56" fmla="*/ 167759 h 191096"/>
                <a:gd name="connsiteX57" fmla="*/ 120342 w 740699"/>
                <a:gd name="connsiteY57" fmla="*/ 183097 h 191096"/>
                <a:gd name="connsiteX58" fmla="*/ 113350 w 740699"/>
                <a:gd name="connsiteY58" fmla="*/ 188485 h 191096"/>
                <a:gd name="connsiteX59" fmla="*/ 89123 w 740699"/>
                <a:gd name="connsiteY59" fmla="*/ 188485 h 191096"/>
                <a:gd name="connsiteX60" fmla="*/ 85088 w 740699"/>
                <a:gd name="connsiteY60" fmla="*/ 184718 h 191096"/>
                <a:gd name="connsiteX61" fmla="*/ 85356 w 740699"/>
                <a:gd name="connsiteY61" fmla="*/ 183097 h 191096"/>
                <a:gd name="connsiteX62" fmla="*/ 86968 w 740699"/>
                <a:gd name="connsiteY62" fmla="*/ 173140 h 191096"/>
                <a:gd name="connsiteX63" fmla="*/ 303 w 740699"/>
                <a:gd name="connsiteY63" fmla="*/ 98589 h 191096"/>
                <a:gd name="connsiteX64" fmla="*/ 59517 w 740699"/>
                <a:gd name="connsiteY64" fmla="*/ 50144 h 191096"/>
                <a:gd name="connsiteX65" fmla="*/ 115230 w 740699"/>
                <a:gd name="connsiteY65" fmla="*/ 64404 h 191096"/>
                <a:gd name="connsiteX66" fmla="*/ 118462 w 740699"/>
                <a:gd name="connsiteY66" fmla="*/ 69792 h 191096"/>
                <a:gd name="connsiteX67" fmla="*/ 117385 w 740699"/>
                <a:gd name="connsiteY67" fmla="*/ 74362 h 191096"/>
                <a:gd name="connsiteX68" fmla="*/ 109039 w 740699"/>
                <a:gd name="connsiteY68" fmla="*/ 92131 h 191096"/>
                <a:gd name="connsiteX69" fmla="*/ 103116 w 740699"/>
                <a:gd name="connsiteY69" fmla="*/ 95899 h 191096"/>
                <a:gd name="connsiteX70" fmla="*/ 99081 w 740699"/>
                <a:gd name="connsiteY70" fmla="*/ 94821 h 191096"/>
                <a:gd name="connsiteX71" fmla="*/ 58439 w 740699"/>
                <a:gd name="connsiteY71" fmla="*/ 82708 h 191096"/>
                <a:gd name="connsiteX72" fmla="*/ 35833 w 740699"/>
                <a:gd name="connsiteY72" fmla="*/ 96166 h 191096"/>
                <a:gd name="connsiteX73" fmla="*/ 122497 w 740699"/>
                <a:gd name="connsiteY73" fmla="*/ 167759 h 191096"/>
                <a:gd name="connsiteX74" fmla="*/ 234191 w 740699"/>
                <a:gd name="connsiteY74" fmla="*/ 149189 h 191096"/>
                <a:gd name="connsiteX75" fmla="*/ 227466 w 740699"/>
                <a:gd name="connsiteY75" fmla="*/ 156456 h 191096"/>
                <a:gd name="connsiteX76" fmla="*/ 209162 w 740699"/>
                <a:gd name="connsiteY76" fmla="*/ 158879 h 191096"/>
                <a:gd name="connsiteX77" fmla="*/ 175788 w 740699"/>
                <a:gd name="connsiteY77" fmla="*/ 121195 h 191096"/>
                <a:gd name="connsiteX78" fmla="*/ 209162 w 740699"/>
                <a:gd name="connsiteY78" fmla="*/ 83518 h 191096"/>
                <a:gd name="connsiteX79" fmla="*/ 227466 w 740699"/>
                <a:gd name="connsiteY79" fmla="*/ 85941 h 191096"/>
                <a:gd name="connsiteX80" fmla="*/ 234191 w 740699"/>
                <a:gd name="connsiteY80" fmla="*/ 93201 h 191096"/>
                <a:gd name="connsiteX81" fmla="*/ 234191 w 740699"/>
                <a:gd name="connsiteY81" fmla="*/ 149189 h 191096"/>
                <a:gd name="connsiteX82" fmla="*/ 262452 w 740699"/>
                <a:gd name="connsiteY82" fmla="*/ 61179 h 191096"/>
                <a:gd name="connsiteX83" fmla="*/ 209430 w 740699"/>
                <a:gd name="connsiteY83" fmla="*/ 51221 h 191096"/>
                <a:gd name="connsiteX84" fmla="*/ 140258 w 740699"/>
                <a:gd name="connsiteY84" fmla="*/ 121195 h 191096"/>
                <a:gd name="connsiteX85" fmla="*/ 208895 w 740699"/>
                <a:gd name="connsiteY85" fmla="*/ 191176 h 191096"/>
                <a:gd name="connsiteX86" fmla="*/ 262452 w 740699"/>
                <a:gd name="connsiteY86" fmla="*/ 180407 h 191096"/>
                <a:gd name="connsiteX87" fmla="*/ 269185 w 740699"/>
                <a:gd name="connsiteY87" fmla="*/ 169639 h 191096"/>
                <a:gd name="connsiteX88" fmla="*/ 269185 w 740699"/>
                <a:gd name="connsiteY88" fmla="*/ 71940 h 191096"/>
                <a:gd name="connsiteX89" fmla="*/ 262452 w 740699"/>
                <a:gd name="connsiteY89" fmla="*/ 61179 h 191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740699" h="191096">
                  <a:moveTo>
                    <a:pt x="689325" y="7347"/>
                  </a:moveTo>
                  <a:cubicBezTo>
                    <a:pt x="689325" y="8511"/>
                    <a:pt x="689026" y="9604"/>
                    <a:pt x="688790" y="10847"/>
                  </a:cubicBezTo>
                  <a:lnTo>
                    <a:pt x="686092" y="24840"/>
                  </a:lnTo>
                  <a:cubicBezTo>
                    <a:pt x="685558" y="28073"/>
                    <a:pt x="684213" y="29953"/>
                    <a:pt x="680980" y="29953"/>
                  </a:cubicBezTo>
                  <a:cubicBezTo>
                    <a:pt x="678974" y="29953"/>
                    <a:pt x="673177" y="28608"/>
                    <a:pt x="667797" y="28608"/>
                  </a:cubicBezTo>
                  <a:cubicBezTo>
                    <a:pt x="652993" y="28608"/>
                    <a:pt x="646528" y="36143"/>
                    <a:pt x="646528" y="50946"/>
                  </a:cubicBezTo>
                  <a:lnTo>
                    <a:pt x="646528" y="53911"/>
                  </a:lnTo>
                  <a:lnTo>
                    <a:pt x="680712" y="53911"/>
                  </a:lnTo>
                  <a:cubicBezTo>
                    <a:pt x="684213" y="53911"/>
                    <a:pt x="686092" y="56059"/>
                    <a:pt x="686092" y="59559"/>
                  </a:cubicBezTo>
                  <a:lnTo>
                    <a:pt x="686092" y="78130"/>
                  </a:lnTo>
                  <a:cubicBezTo>
                    <a:pt x="686092" y="81363"/>
                    <a:pt x="684213" y="83518"/>
                    <a:pt x="680712" y="83518"/>
                  </a:cubicBezTo>
                  <a:lnTo>
                    <a:pt x="646528" y="83518"/>
                  </a:lnTo>
                  <a:lnTo>
                    <a:pt x="646528" y="183097"/>
                  </a:lnTo>
                  <a:cubicBezTo>
                    <a:pt x="646528" y="186330"/>
                    <a:pt x="644380" y="188485"/>
                    <a:pt x="641148" y="188485"/>
                  </a:cubicBezTo>
                  <a:lnTo>
                    <a:pt x="617197" y="188485"/>
                  </a:lnTo>
                  <a:cubicBezTo>
                    <a:pt x="613964" y="188485"/>
                    <a:pt x="611809" y="186330"/>
                    <a:pt x="611809" y="183097"/>
                  </a:cubicBezTo>
                  <a:lnTo>
                    <a:pt x="611809" y="56602"/>
                  </a:lnTo>
                  <a:cubicBezTo>
                    <a:pt x="611809" y="17839"/>
                    <a:pt x="633612" y="79"/>
                    <a:pt x="666987" y="79"/>
                  </a:cubicBezTo>
                  <a:cubicBezTo>
                    <a:pt x="672729" y="79"/>
                    <a:pt x="678557" y="621"/>
                    <a:pt x="683945" y="1966"/>
                  </a:cubicBezTo>
                  <a:cubicBezTo>
                    <a:pt x="687713" y="2769"/>
                    <a:pt x="689325" y="4358"/>
                    <a:pt x="689325" y="7347"/>
                  </a:cubicBezTo>
                  <a:moveTo>
                    <a:pt x="741003" y="59292"/>
                  </a:moveTo>
                  <a:lnTo>
                    <a:pt x="741003" y="183097"/>
                  </a:lnTo>
                  <a:cubicBezTo>
                    <a:pt x="741003" y="186330"/>
                    <a:pt x="738848" y="188485"/>
                    <a:pt x="735615" y="188485"/>
                  </a:cubicBezTo>
                  <a:lnTo>
                    <a:pt x="711396" y="188485"/>
                  </a:lnTo>
                  <a:cubicBezTo>
                    <a:pt x="708164" y="188485"/>
                    <a:pt x="706008" y="186330"/>
                    <a:pt x="706008" y="183097"/>
                  </a:cubicBezTo>
                  <a:lnTo>
                    <a:pt x="706008" y="59292"/>
                  </a:lnTo>
                  <a:cubicBezTo>
                    <a:pt x="706008" y="56059"/>
                    <a:pt x="708164" y="53911"/>
                    <a:pt x="711396" y="53911"/>
                  </a:cubicBezTo>
                  <a:lnTo>
                    <a:pt x="735615" y="53911"/>
                  </a:lnTo>
                  <a:cubicBezTo>
                    <a:pt x="738848" y="53911"/>
                    <a:pt x="741003" y="56059"/>
                    <a:pt x="741003" y="59292"/>
                  </a:cubicBezTo>
                  <a:moveTo>
                    <a:pt x="518954" y="158879"/>
                  </a:moveTo>
                  <a:cubicBezTo>
                    <a:pt x="499038" y="158879"/>
                    <a:pt x="485847" y="145956"/>
                    <a:pt x="485847" y="121195"/>
                  </a:cubicBezTo>
                  <a:cubicBezTo>
                    <a:pt x="485847" y="96433"/>
                    <a:pt x="499038" y="83518"/>
                    <a:pt x="517074" y="83518"/>
                  </a:cubicBezTo>
                  <a:cubicBezTo>
                    <a:pt x="536990" y="83518"/>
                    <a:pt x="550173" y="96433"/>
                    <a:pt x="550173" y="121195"/>
                  </a:cubicBezTo>
                  <a:cubicBezTo>
                    <a:pt x="550173" y="145956"/>
                    <a:pt x="536990" y="158879"/>
                    <a:pt x="518954" y="158879"/>
                  </a:cubicBezTo>
                  <a:moveTo>
                    <a:pt x="517074" y="51221"/>
                  </a:moveTo>
                  <a:cubicBezTo>
                    <a:pt x="476699" y="51221"/>
                    <a:pt x="450317" y="80553"/>
                    <a:pt x="450317" y="121195"/>
                  </a:cubicBezTo>
                  <a:cubicBezTo>
                    <a:pt x="450317" y="161837"/>
                    <a:pt x="476699" y="191176"/>
                    <a:pt x="518954" y="191176"/>
                  </a:cubicBezTo>
                  <a:cubicBezTo>
                    <a:pt x="559328" y="191176"/>
                    <a:pt x="585702" y="161837"/>
                    <a:pt x="585702" y="121195"/>
                  </a:cubicBezTo>
                  <a:cubicBezTo>
                    <a:pt x="585702" y="80553"/>
                    <a:pt x="559328" y="51221"/>
                    <a:pt x="517074" y="51221"/>
                  </a:cubicBezTo>
                  <a:moveTo>
                    <a:pt x="424486" y="101813"/>
                  </a:moveTo>
                  <a:lnTo>
                    <a:pt x="424486" y="183097"/>
                  </a:lnTo>
                  <a:cubicBezTo>
                    <a:pt x="424486" y="186330"/>
                    <a:pt x="422331" y="188485"/>
                    <a:pt x="419098" y="188485"/>
                  </a:cubicBezTo>
                  <a:lnTo>
                    <a:pt x="394880" y="188485"/>
                  </a:lnTo>
                  <a:cubicBezTo>
                    <a:pt x="391647" y="188485"/>
                    <a:pt x="389492" y="186330"/>
                    <a:pt x="389492" y="183097"/>
                  </a:cubicBezTo>
                  <a:lnTo>
                    <a:pt x="389492" y="106391"/>
                  </a:lnTo>
                  <a:cubicBezTo>
                    <a:pt x="389492" y="90243"/>
                    <a:pt x="377921" y="83518"/>
                    <a:pt x="363385" y="83518"/>
                  </a:cubicBezTo>
                  <a:cubicBezTo>
                    <a:pt x="355040" y="83518"/>
                    <a:pt x="350470" y="84053"/>
                    <a:pt x="343469" y="85665"/>
                  </a:cubicBezTo>
                  <a:cubicBezTo>
                    <a:pt x="339159" y="86743"/>
                    <a:pt x="337012" y="88631"/>
                    <a:pt x="337012" y="92666"/>
                  </a:cubicBezTo>
                  <a:lnTo>
                    <a:pt x="337012" y="183097"/>
                  </a:lnTo>
                  <a:cubicBezTo>
                    <a:pt x="337012" y="186330"/>
                    <a:pt x="334856" y="188485"/>
                    <a:pt x="331624" y="188485"/>
                  </a:cubicBezTo>
                  <a:lnTo>
                    <a:pt x="307405" y="188485"/>
                  </a:lnTo>
                  <a:cubicBezTo>
                    <a:pt x="304172" y="188485"/>
                    <a:pt x="302017" y="186330"/>
                    <a:pt x="302017" y="183097"/>
                  </a:cubicBezTo>
                  <a:lnTo>
                    <a:pt x="302017" y="71672"/>
                  </a:lnTo>
                  <a:cubicBezTo>
                    <a:pt x="302017" y="65482"/>
                    <a:pt x="304982" y="62249"/>
                    <a:pt x="308750" y="60904"/>
                  </a:cubicBezTo>
                  <a:cubicBezTo>
                    <a:pt x="328399" y="53911"/>
                    <a:pt x="346970" y="51221"/>
                    <a:pt x="362850" y="51221"/>
                  </a:cubicBezTo>
                  <a:cubicBezTo>
                    <a:pt x="404295" y="51221"/>
                    <a:pt x="424486" y="68982"/>
                    <a:pt x="424486" y="101813"/>
                  </a:cubicBezTo>
                  <a:moveTo>
                    <a:pt x="122497" y="167759"/>
                  </a:moveTo>
                  <a:cubicBezTo>
                    <a:pt x="122497" y="172337"/>
                    <a:pt x="121963" y="178528"/>
                    <a:pt x="120342" y="183097"/>
                  </a:cubicBezTo>
                  <a:cubicBezTo>
                    <a:pt x="118997" y="187140"/>
                    <a:pt x="117385" y="188485"/>
                    <a:pt x="113350" y="188485"/>
                  </a:cubicBezTo>
                  <a:lnTo>
                    <a:pt x="89123" y="188485"/>
                  </a:lnTo>
                  <a:cubicBezTo>
                    <a:pt x="86433" y="188485"/>
                    <a:pt x="85088" y="186865"/>
                    <a:pt x="85088" y="184718"/>
                  </a:cubicBezTo>
                  <a:cubicBezTo>
                    <a:pt x="85088" y="184175"/>
                    <a:pt x="85088" y="183640"/>
                    <a:pt x="85356" y="183097"/>
                  </a:cubicBezTo>
                  <a:cubicBezTo>
                    <a:pt x="86433" y="179597"/>
                    <a:pt x="86968" y="177175"/>
                    <a:pt x="86968" y="173140"/>
                  </a:cubicBezTo>
                  <a:cubicBezTo>
                    <a:pt x="86968" y="133559"/>
                    <a:pt x="303" y="155646"/>
                    <a:pt x="303" y="98589"/>
                  </a:cubicBezTo>
                  <a:cubicBezTo>
                    <a:pt x="303" y="69517"/>
                    <a:pt x="23452" y="50144"/>
                    <a:pt x="59517" y="50144"/>
                  </a:cubicBezTo>
                  <a:cubicBezTo>
                    <a:pt x="78623" y="50144"/>
                    <a:pt x="98546" y="54714"/>
                    <a:pt x="115230" y="64404"/>
                  </a:cubicBezTo>
                  <a:cubicBezTo>
                    <a:pt x="117393" y="65490"/>
                    <a:pt x="118462" y="67637"/>
                    <a:pt x="118462" y="69792"/>
                  </a:cubicBezTo>
                  <a:cubicBezTo>
                    <a:pt x="118462" y="71137"/>
                    <a:pt x="118164" y="72710"/>
                    <a:pt x="117385" y="74362"/>
                  </a:cubicBezTo>
                  <a:lnTo>
                    <a:pt x="109039" y="92131"/>
                  </a:lnTo>
                  <a:cubicBezTo>
                    <a:pt x="107962" y="94553"/>
                    <a:pt x="105539" y="95899"/>
                    <a:pt x="103116" y="95899"/>
                  </a:cubicBezTo>
                  <a:cubicBezTo>
                    <a:pt x="101771" y="95899"/>
                    <a:pt x="100426" y="95623"/>
                    <a:pt x="99081" y="94821"/>
                  </a:cubicBezTo>
                  <a:cubicBezTo>
                    <a:pt x="85356" y="87286"/>
                    <a:pt x="72165" y="82708"/>
                    <a:pt x="58439" y="82708"/>
                  </a:cubicBezTo>
                  <a:cubicBezTo>
                    <a:pt x="44179" y="82708"/>
                    <a:pt x="35833" y="87923"/>
                    <a:pt x="35833" y="96166"/>
                  </a:cubicBezTo>
                  <a:cubicBezTo>
                    <a:pt x="35833" y="121368"/>
                    <a:pt x="122497" y="106659"/>
                    <a:pt x="122497" y="167759"/>
                  </a:cubicBezTo>
                  <a:moveTo>
                    <a:pt x="234191" y="149189"/>
                  </a:moveTo>
                  <a:cubicBezTo>
                    <a:pt x="234191" y="153224"/>
                    <a:pt x="232043" y="155111"/>
                    <a:pt x="227466" y="156456"/>
                  </a:cubicBezTo>
                  <a:cubicBezTo>
                    <a:pt x="221543" y="158069"/>
                    <a:pt x="216430" y="158879"/>
                    <a:pt x="209162" y="158879"/>
                  </a:cubicBezTo>
                  <a:cubicBezTo>
                    <a:pt x="191936" y="158879"/>
                    <a:pt x="175788" y="148646"/>
                    <a:pt x="175788" y="121195"/>
                  </a:cubicBezTo>
                  <a:cubicBezTo>
                    <a:pt x="175788" y="93743"/>
                    <a:pt x="191936" y="83518"/>
                    <a:pt x="209162" y="83518"/>
                  </a:cubicBezTo>
                  <a:cubicBezTo>
                    <a:pt x="216430" y="83518"/>
                    <a:pt x="221543" y="84320"/>
                    <a:pt x="227466" y="85941"/>
                  </a:cubicBezTo>
                  <a:cubicBezTo>
                    <a:pt x="232043" y="87286"/>
                    <a:pt x="234191" y="89165"/>
                    <a:pt x="234191" y="93201"/>
                  </a:cubicBezTo>
                  <a:lnTo>
                    <a:pt x="234191" y="149189"/>
                  </a:lnTo>
                  <a:close/>
                  <a:moveTo>
                    <a:pt x="262452" y="61179"/>
                  </a:moveTo>
                  <a:cubicBezTo>
                    <a:pt x="244692" y="54446"/>
                    <a:pt x="228000" y="51221"/>
                    <a:pt x="209430" y="51221"/>
                  </a:cubicBezTo>
                  <a:cubicBezTo>
                    <a:pt x="168795" y="51221"/>
                    <a:pt x="140258" y="78405"/>
                    <a:pt x="140258" y="121195"/>
                  </a:cubicBezTo>
                  <a:cubicBezTo>
                    <a:pt x="140258" y="164527"/>
                    <a:pt x="165020" y="191176"/>
                    <a:pt x="208895" y="191176"/>
                  </a:cubicBezTo>
                  <a:cubicBezTo>
                    <a:pt x="226655" y="191176"/>
                    <a:pt x="243881" y="188210"/>
                    <a:pt x="262452" y="180407"/>
                  </a:cubicBezTo>
                  <a:cubicBezTo>
                    <a:pt x="266763" y="178528"/>
                    <a:pt x="269185" y="175562"/>
                    <a:pt x="269185" y="169639"/>
                  </a:cubicBezTo>
                  <a:lnTo>
                    <a:pt x="269185" y="71940"/>
                  </a:lnTo>
                  <a:cubicBezTo>
                    <a:pt x="269185" y="65749"/>
                    <a:pt x="266763" y="62792"/>
                    <a:pt x="262452" y="61179"/>
                  </a:cubicBezTo>
                </a:path>
              </a:pathLst>
            </a:custGeom>
            <a:grpFill/>
            <a:ln w="7833" cap="flat">
              <a:noFill/>
              <a:prstDash val="solid"/>
              <a:round/>
            </a:ln>
          </p:spPr>
          <p:txBody>
            <a:bodyPr rtlCol="0" anchor="ctr"/>
            <a:lstStyle/>
            <a:p>
              <a:endParaRPr lang="en-US" sz="2400" noProof="0"/>
            </a:p>
          </p:txBody>
        </p:sp>
        <p:sp>
          <p:nvSpPr>
            <p:cNvPr id="15" name="Forme libre : forme 14">
              <a:extLst>
                <a:ext uri="{FF2B5EF4-FFF2-40B4-BE49-F238E27FC236}">
                  <a16:creationId xmlns:a16="http://schemas.microsoft.com/office/drawing/2014/main" id="{57EF7850-35A6-4B4B-BC7E-9FC7583FB3C6}"/>
                </a:ext>
              </a:extLst>
            </p:cNvPr>
            <p:cNvSpPr/>
            <p:nvPr/>
          </p:nvSpPr>
          <p:spPr>
            <a:xfrm rot="-73896" flipV="1">
              <a:off x="5474877" y="-471733"/>
              <a:ext cx="37949" cy="37711"/>
            </a:xfrm>
            <a:custGeom>
              <a:avLst/>
              <a:gdLst>
                <a:gd name="connsiteX0" fmla="*/ 19483 w 37949"/>
                <a:gd name="connsiteY0" fmla="*/ 17 h 37711"/>
                <a:gd name="connsiteX1" fmla="*/ 38456 w 37949"/>
                <a:gd name="connsiteY1" fmla="*/ 18454 h 37711"/>
                <a:gd name="connsiteX2" fmla="*/ 19491 w 37949"/>
                <a:gd name="connsiteY2" fmla="*/ 37717 h 37711"/>
                <a:gd name="connsiteX3" fmla="*/ 519 w 37949"/>
                <a:gd name="connsiteY3" fmla="*/ 19272 h 37711"/>
                <a:gd name="connsiteX4" fmla="*/ 19483 w 37949"/>
                <a:gd name="connsiteY4" fmla="*/ 17 h 37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949" h="37711">
                  <a:moveTo>
                    <a:pt x="19483" y="17"/>
                  </a:moveTo>
                  <a:cubicBezTo>
                    <a:pt x="30519" y="-219"/>
                    <a:pt x="38212" y="6883"/>
                    <a:pt x="38456" y="18454"/>
                  </a:cubicBezTo>
                  <a:cubicBezTo>
                    <a:pt x="38715" y="30300"/>
                    <a:pt x="31329" y="37457"/>
                    <a:pt x="19491" y="37717"/>
                  </a:cubicBezTo>
                  <a:cubicBezTo>
                    <a:pt x="8188" y="37953"/>
                    <a:pt x="771" y="31118"/>
                    <a:pt x="519" y="19272"/>
                  </a:cubicBezTo>
                  <a:cubicBezTo>
                    <a:pt x="267" y="7701"/>
                    <a:pt x="7378" y="284"/>
                    <a:pt x="19483" y="17"/>
                  </a:cubicBezTo>
                </a:path>
              </a:pathLst>
            </a:custGeom>
            <a:grpFill/>
            <a:ln w="7833" cap="flat">
              <a:noFill/>
              <a:prstDash val="solid"/>
              <a:round/>
            </a:ln>
          </p:spPr>
          <p:txBody>
            <a:bodyPr rtlCol="0" anchor="ctr"/>
            <a:lstStyle/>
            <a:p>
              <a:endParaRPr lang="en-US" sz="2400" noProof="0">
                <a:solidFill>
                  <a:schemeClr val="accent2"/>
                </a:solidFill>
              </a:endParaRPr>
            </a:p>
          </p:txBody>
        </p:sp>
        <p:sp>
          <p:nvSpPr>
            <p:cNvPr id="18" name="Forme libre : forme 17">
              <a:extLst>
                <a:ext uri="{FF2B5EF4-FFF2-40B4-BE49-F238E27FC236}">
                  <a16:creationId xmlns:a16="http://schemas.microsoft.com/office/drawing/2014/main" id="{2E436654-D7D3-4BBB-9470-2F10DA8514EE}"/>
                </a:ext>
              </a:extLst>
            </p:cNvPr>
            <p:cNvSpPr/>
            <p:nvPr/>
          </p:nvSpPr>
          <p:spPr>
            <a:xfrm rot="10725025" flipV="1">
              <a:off x="4768103" y="-317778"/>
              <a:ext cx="37406" cy="37169"/>
            </a:xfrm>
            <a:custGeom>
              <a:avLst/>
              <a:gdLst>
                <a:gd name="connsiteX0" fmla="*/ 18717 w 37406"/>
                <a:gd name="connsiteY0" fmla="*/ 130 h 37169"/>
                <a:gd name="connsiteX1" fmla="*/ 37414 w 37406"/>
                <a:gd name="connsiteY1" fmla="*/ 18300 h 37169"/>
                <a:gd name="connsiteX2" fmla="*/ 18717 w 37406"/>
                <a:gd name="connsiteY2" fmla="*/ 37288 h 37169"/>
                <a:gd name="connsiteX3" fmla="*/ 20 w 37406"/>
                <a:gd name="connsiteY3" fmla="*/ 19118 h 37169"/>
                <a:gd name="connsiteX4" fmla="*/ 18717 w 37406"/>
                <a:gd name="connsiteY4" fmla="*/ 130 h 37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406" h="37169">
                  <a:moveTo>
                    <a:pt x="18717" y="130"/>
                  </a:moveTo>
                  <a:cubicBezTo>
                    <a:pt x="29745" y="-106"/>
                    <a:pt x="37162" y="6729"/>
                    <a:pt x="37414" y="18300"/>
                  </a:cubicBezTo>
                  <a:cubicBezTo>
                    <a:pt x="37665" y="29603"/>
                    <a:pt x="30555" y="37028"/>
                    <a:pt x="18717" y="37288"/>
                  </a:cubicBezTo>
                  <a:cubicBezTo>
                    <a:pt x="7681" y="37524"/>
                    <a:pt x="264" y="30421"/>
                    <a:pt x="20" y="19118"/>
                  </a:cubicBezTo>
                  <a:cubicBezTo>
                    <a:pt x="-240" y="7547"/>
                    <a:pt x="6871" y="390"/>
                    <a:pt x="18717" y="130"/>
                  </a:cubicBezTo>
                </a:path>
              </a:pathLst>
            </a:custGeom>
            <a:grpFill/>
            <a:ln w="7833" cap="flat">
              <a:noFill/>
              <a:prstDash val="solid"/>
              <a:round/>
            </a:ln>
          </p:spPr>
          <p:txBody>
            <a:bodyPr rtlCol="0" anchor="ctr"/>
            <a:lstStyle/>
            <a:p>
              <a:endParaRPr lang="en-US" sz="2400" noProof="0"/>
            </a:p>
          </p:txBody>
        </p:sp>
      </p:grpSp>
      <p:sp>
        <p:nvSpPr>
          <p:cNvPr id="11" name="Espace réservé pour une image  10">
            <a:extLst>
              <a:ext uri="{FF2B5EF4-FFF2-40B4-BE49-F238E27FC236}">
                <a16:creationId xmlns:a16="http://schemas.microsoft.com/office/drawing/2014/main" id="{A1A4B6A3-0F23-48D5-8D83-A01BD3C3BF57}"/>
              </a:ext>
            </a:extLst>
          </p:cNvPr>
          <p:cNvSpPr>
            <a:spLocks noGrp="1"/>
          </p:cNvSpPr>
          <p:nvPr>
            <p:ph type="pic" sz="quarter" idx="21"/>
          </p:nvPr>
        </p:nvSpPr>
        <p:spPr>
          <a:xfrm>
            <a:off x="5817152" y="0"/>
            <a:ext cx="6374848" cy="6858000"/>
          </a:xfrm>
          <a:custGeom>
            <a:avLst/>
            <a:gdLst>
              <a:gd name="connsiteX0" fmla="*/ 1107901 w 4781136"/>
              <a:gd name="connsiteY0" fmla="*/ 0 h 5143500"/>
              <a:gd name="connsiteX1" fmla="*/ 4781136 w 4781136"/>
              <a:gd name="connsiteY1" fmla="*/ 0 h 5143500"/>
              <a:gd name="connsiteX2" fmla="*/ 4781136 w 4781136"/>
              <a:gd name="connsiteY2" fmla="*/ 5143500 h 5143500"/>
              <a:gd name="connsiteX3" fmla="*/ 989018 w 4781136"/>
              <a:gd name="connsiteY3" fmla="*/ 5143500 h 5143500"/>
              <a:gd name="connsiteX4" fmla="*/ 919683 w 4781136"/>
              <a:gd name="connsiteY4" fmla="*/ 5081299 h 5143500"/>
              <a:gd name="connsiteX5" fmla="*/ 1 w 4781136"/>
              <a:gd name="connsiteY5" fmla="*/ 2622891 h 5143500"/>
              <a:gd name="connsiteX6" fmla="*/ 937787 w 4781136"/>
              <a:gd name="connsiteY6" fmla="*/ 14597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81136" h="5143500">
                <a:moveTo>
                  <a:pt x="1107901" y="0"/>
                </a:moveTo>
                <a:lnTo>
                  <a:pt x="4781136" y="0"/>
                </a:lnTo>
                <a:lnTo>
                  <a:pt x="4781136" y="5143500"/>
                </a:lnTo>
                <a:lnTo>
                  <a:pt x="989018" y="5143500"/>
                </a:lnTo>
                <a:lnTo>
                  <a:pt x="919683" y="5081299"/>
                </a:lnTo>
                <a:cubicBezTo>
                  <a:pt x="336550" y="4498301"/>
                  <a:pt x="-121" y="3656845"/>
                  <a:pt x="1" y="2622891"/>
                </a:cubicBezTo>
                <a:cubicBezTo>
                  <a:pt x="1" y="1564827"/>
                  <a:pt x="336658" y="723140"/>
                  <a:pt x="937787" y="145970"/>
                </a:cubicBezTo>
                <a:close/>
              </a:path>
            </a:pathLst>
          </a:custGeom>
        </p:spPr>
        <p:txBody>
          <a:bodyPr wrap="square">
            <a:noAutofit/>
          </a:bodyPr>
          <a:lstStyle>
            <a:lvl1pPr>
              <a:defRPr>
                <a:noFill/>
              </a:defRPr>
            </a:lvl1pPr>
          </a:lstStyle>
          <a:p>
            <a:r>
              <a:rPr lang="fr-FR" noProof="0"/>
              <a:t>Cliquez sur l'icône pour ajouter une image</a:t>
            </a:r>
            <a:endParaRPr lang="en-US" noProof="0"/>
          </a:p>
        </p:txBody>
      </p:sp>
      <p:sp>
        <p:nvSpPr>
          <p:cNvPr id="12" name="Espace réservé du graphique SmartArt 11">
            <a:extLst>
              <a:ext uri="{FF2B5EF4-FFF2-40B4-BE49-F238E27FC236}">
                <a16:creationId xmlns:a16="http://schemas.microsoft.com/office/drawing/2014/main" id="{C938AE35-C335-46A4-B865-062BB2EDEDAC}"/>
              </a:ext>
            </a:extLst>
          </p:cNvPr>
          <p:cNvSpPr>
            <a:spLocks noGrp="1" noChangeAspect="1"/>
          </p:cNvSpPr>
          <p:nvPr>
            <p:ph type="dgm" sz="quarter" idx="14"/>
          </p:nvPr>
        </p:nvSpPr>
        <p:spPr>
          <a:xfrm>
            <a:off x="2859129" y="1763753"/>
            <a:ext cx="136443" cy="135473"/>
          </a:xfrm>
          <a:custGeom>
            <a:avLst/>
            <a:gdLst>
              <a:gd name="connsiteX0" fmla="*/ 122355 w 250013"/>
              <a:gd name="connsiteY0" fmla="*/ 0 h 248243"/>
              <a:gd name="connsiteX1" fmla="*/ 250013 w 250013"/>
              <a:gd name="connsiteY1" fmla="*/ 124134 h 248243"/>
              <a:gd name="connsiteX2" fmla="*/ 127674 w 250013"/>
              <a:gd name="connsiteY2" fmla="*/ 248243 h 248243"/>
              <a:gd name="connsiteX3" fmla="*/ 1 w 250013"/>
              <a:gd name="connsiteY3" fmla="*/ 124125 h 248243"/>
              <a:gd name="connsiteX4" fmla="*/ 122355 w 250013"/>
              <a:gd name="connsiteY4" fmla="*/ 0 h 2482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013" h="248243">
                <a:moveTo>
                  <a:pt x="122355" y="0"/>
                </a:moveTo>
                <a:cubicBezTo>
                  <a:pt x="200363" y="0"/>
                  <a:pt x="250013" y="46111"/>
                  <a:pt x="250013" y="124134"/>
                </a:cubicBezTo>
                <a:cubicBezTo>
                  <a:pt x="250022" y="200379"/>
                  <a:pt x="200361" y="248234"/>
                  <a:pt x="127674" y="248243"/>
                </a:cubicBezTo>
                <a:cubicBezTo>
                  <a:pt x="47872" y="248236"/>
                  <a:pt x="-6" y="200370"/>
                  <a:pt x="1" y="124125"/>
                </a:cubicBezTo>
                <a:cubicBezTo>
                  <a:pt x="0" y="46103"/>
                  <a:pt x="47874" y="2"/>
                  <a:pt x="122355" y="0"/>
                </a:cubicBezTo>
                <a:close/>
              </a:path>
            </a:pathLst>
          </a:custGeom>
          <a:solidFill>
            <a:schemeClr val="bg1"/>
          </a:solidFill>
          <a:ln w="22225">
            <a:noFill/>
          </a:ln>
        </p:spPr>
        <p:txBody>
          <a:bodyPr wrap="square">
            <a:noAutofit/>
          </a:bodyPr>
          <a:lstStyle>
            <a:lvl1pPr>
              <a:defRPr>
                <a:noFill/>
              </a:defRPr>
            </a:lvl1pPr>
          </a:lstStyle>
          <a:p>
            <a:r>
              <a:rPr lang="fr-FR" noProof="0"/>
              <a:t>Cliquez sur l'icône pour ajouter un graphique SmartArt</a:t>
            </a:r>
            <a:endParaRPr lang="en-US" noProof="0"/>
          </a:p>
        </p:txBody>
      </p:sp>
      <p:sp>
        <p:nvSpPr>
          <p:cNvPr id="19" name="Espace réservé du graphique SmartArt 11">
            <a:extLst>
              <a:ext uri="{FF2B5EF4-FFF2-40B4-BE49-F238E27FC236}">
                <a16:creationId xmlns:a16="http://schemas.microsoft.com/office/drawing/2014/main" id="{5A2EF04E-7E32-484C-8A97-49C0D78D35CA}"/>
              </a:ext>
            </a:extLst>
          </p:cNvPr>
          <p:cNvSpPr>
            <a:spLocks noGrp="1" noChangeAspect="1"/>
          </p:cNvSpPr>
          <p:nvPr>
            <p:ph type="dgm" sz="quarter" idx="19"/>
          </p:nvPr>
        </p:nvSpPr>
        <p:spPr>
          <a:xfrm>
            <a:off x="2859129" y="5169752"/>
            <a:ext cx="136443" cy="135473"/>
          </a:xfrm>
          <a:custGeom>
            <a:avLst/>
            <a:gdLst>
              <a:gd name="connsiteX0" fmla="*/ 122355 w 250013"/>
              <a:gd name="connsiteY0" fmla="*/ 0 h 248243"/>
              <a:gd name="connsiteX1" fmla="*/ 250013 w 250013"/>
              <a:gd name="connsiteY1" fmla="*/ 124134 h 248243"/>
              <a:gd name="connsiteX2" fmla="*/ 127674 w 250013"/>
              <a:gd name="connsiteY2" fmla="*/ 248243 h 248243"/>
              <a:gd name="connsiteX3" fmla="*/ 1 w 250013"/>
              <a:gd name="connsiteY3" fmla="*/ 124125 h 248243"/>
              <a:gd name="connsiteX4" fmla="*/ 122355 w 250013"/>
              <a:gd name="connsiteY4" fmla="*/ 0 h 2482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013" h="248243">
                <a:moveTo>
                  <a:pt x="122355" y="0"/>
                </a:moveTo>
                <a:cubicBezTo>
                  <a:pt x="200363" y="0"/>
                  <a:pt x="250013" y="46111"/>
                  <a:pt x="250013" y="124134"/>
                </a:cubicBezTo>
                <a:cubicBezTo>
                  <a:pt x="250022" y="200379"/>
                  <a:pt x="200361" y="248234"/>
                  <a:pt x="127674" y="248243"/>
                </a:cubicBezTo>
                <a:cubicBezTo>
                  <a:pt x="47872" y="248236"/>
                  <a:pt x="-6" y="200370"/>
                  <a:pt x="1" y="124125"/>
                </a:cubicBezTo>
                <a:cubicBezTo>
                  <a:pt x="0" y="46103"/>
                  <a:pt x="47874" y="2"/>
                  <a:pt x="122355" y="0"/>
                </a:cubicBezTo>
                <a:close/>
              </a:path>
            </a:pathLst>
          </a:custGeom>
          <a:solidFill>
            <a:schemeClr val="bg1"/>
          </a:solidFill>
          <a:ln w="22225">
            <a:noFill/>
          </a:ln>
        </p:spPr>
        <p:txBody>
          <a:bodyPr wrap="square">
            <a:noAutofit/>
          </a:bodyPr>
          <a:lstStyle>
            <a:lvl1pPr>
              <a:defRPr>
                <a:noFill/>
              </a:defRPr>
            </a:lvl1pPr>
          </a:lstStyle>
          <a:p>
            <a:r>
              <a:rPr lang="fr-FR" noProof="0"/>
              <a:t>Cliquez sur l'icône pour ajouter un graphique SmartArt</a:t>
            </a:r>
            <a:endParaRPr lang="en-US" noProof="0" dirty="0"/>
          </a:p>
        </p:txBody>
      </p:sp>
      <p:sp>
        <p:nvSpPr>
          <p:cNvPr id="17" name="Espace réservé du texte 5">
            <a:extLst>
              <a:ext uri="{FF2B5EF4-FFF2-40B4-BE49-F238E27FC236}">
                <a16:creationId xmlns:a16="http://schemas.microsoft.com/office/drawing/2014/main" id="{7AD321A9-2625-4248-BA22-11774E4F2A78}"/>
              </a:ext>
            </a:extLst>
          </p:cNvPr>
          <p:cNvSpPr>
            <a:spLocks noGrp="1"/>
          </p:cNvSpPr>
          <p:nvPr>
            <p:ph type="body" sz="quarter" idx="22"/>
          </p:nvPr>
        </p:nvSpPr>
        <p:spPr>
          <a:xfrm>
            <a:off x="452480" y="1926301"/>
            <a:ext cx="4949741" cy="1658148"/>
          </a:xfrm>
        </p:spPr>
        <p:txBody>
          <a:bodyPr anchor="b">
            <a:noAutofit/>
          </a:bodyPr>
          <a:lstStyle>
            <a:lvl1pPr algn="ctr">
              <a:lnSpc>
                <a:spcPct val="96000"/>
              </a:lnSpc>
              <a:spcAft>
                <a:spcPts val="1333"/>
              </a:spcAft>
              <a:defRPr lang="fr-FR" sz="4000" b="0" i="0" kern="1200" dirty="0" err="1" smtClean="0">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algn="ctr">
              <a:lnSpc>
                <a:spcPct val="100000"/>
              </a:lnSpc>
              <a:defRPr sz="2667" b="0" i="1">
                <a:solidFill>
                  <a:schemeClr val="accent2"/>
                </a:solidFill>
                <a:latin typeface="Georgia" panose="02040502050405020303" pitchFamily="18" charset="0"/>
                <a:ea typeface="Verdana" panose="020B0604030504040204" pitchFamily="34" charset="0"/>
                <a:cs typeface="Verdana" panose="020B0604030504040204" pitchFamily="34" charset="0"/>
              </a:defRPr>
            </a:lvl2pPr>
            <a:lvl3pPr algn="ctr">
              <a:lnSpc>
                <a:spcPct val="100000"/>
              </a:lnSpc>
              <a:spcBef>
                <a:spcPts val="1333"/>
              </a:spcBef>
              <a:defRPr/>
            </a:lvl3pPr>
          </a:lstStyle>
          <a:p>
            <a:pPr lvl="0"/>
            <a:r>
              <a:rPr lang="fr-FR"/>
              <a:t>Cliquez pour modifier les styles du texte du masque</a:t>
            </a:r>
          </a:p>
        </p:txBody>
      </p:sp>
      <p:sp>
        <p:nvSpPr>
          <p:cNvPr id="20" name="Espace réservé du texte 5">
            <a:extLst>
              <a:ext uri="{FF2B5EF4-FFF2-40B4-BE49-F238E27FC236}">
                <a16:creationId xmlns:a16="http://schemas.microsoft.com/office/drawing/2014/main" id="{5E7D1836-CCB9-4FCA-BE58-DE0B08B47CF9}"/>
              </a:ext>
            </a:extLst>
          </p:cNvPr>
          <p:cNvSpPr>
            <a:spLocks noGrp="1"/>
          </p:cNvSpPr>
          <p:nvPr>
            <p:ph type="body" sz="quarter" idx="23"/>
          </p:nvPr>
        </p:nvSpPr>
        <p:spPr>
          <a:xfrm>
            <a:off x="452480" y="3758157"/>
            <a:ext cx="4949741" cy="537959"/>
          </a:xfrm>
        </p:spPr>
        <p:txBody>
          <a:bodyPr anchor="t">
            <a:noAutofit/>
          </a:bodyPr>
          <a:lstStyle>
            <a:lvl1pPr algn="ctr">
              <a:lnSpc>
                <a:spcPct val="96000"/>
              </a:lnSpc>
              <a:spcAft>
                <a:spcPts val="1333"/>
              </a:spcAft>
              <a:defRPr lang="en-US" sz="2667" b="0" i="1" kern="1200" dirty="0">
                <a:solidFill>
                  <a:schemeClr val="bg1"/>
                </a:solidFill>
                <a:latin typeface="Georgia" panose="02040502050405020303" pitchFamily="18" charset="0"/>
                <a:ea typeface="Verdana" panose="020B0604030504040204" pitchFamily="34" charset="0"/>
                <a:cs typeface="Verdana" panose="020B0604030504040204" pitchFamily="34" charset="0"/>
              </a:defRPr>
            </a:lvl1pPr>
            <a:lvl2pPr marL="371391" indent="0" algn="ctr">
              <a:lnSpc>
                <a:spcPct val="100000"/>
              </a:lnSpc>
              <a:buFont typeface="Arial" panose="020B0604020202020204" pitchFamily="34" charset="0"/>
              <a:buNone/>
              <a:defRPr sz="2667" b="0" i="1">
                <a:solidFill>
                  <a:schemeClr val="accent2"/>
                </a:solidFill>
                <a:latin typeface="Georgia" panose="02040502050405020303" pitchFamily="18" charset="0"/>
                <a:ea typeface="Verdana" panose="020B0604030504040204" pitchFamily="34" charset="0"/>
                <a:cs typeface="Verdana" panose="020B0604030504040204" pitchFamily="34" charset="0"/>
              </a:defRPr>
            </a:lvl2pPr>
            <a:lvl3pPr algn="ctr">
              <a:lnSpc>
                <a:spcPct val="100000"/>
              </a:lnSpc>
              <a:spcBef>
                <a:spcPts val="1333"/>
              </a:spcBef>
              <a:defRPr/>
            </a:lvl3pPr>
          </a:lstStyle>
          <a:p>
            <a:pPr lvl="0"/>
            <a:r>
              <a:rPr lang="fr-FR"/>
              <a:t>Cliquez pour modifier les styles du texte du masque</a:t>
            </a:r>
          </a:p>
        </p:txBody>
      </p:sp>
      <p:sp>
        <p:nvSpPr>
          <p:cNvPr id="21" name="Espace réservé du texte 5">
            <a:extLst>
              <a:ext uri="{FF2B5EF4-FFF2-40B4-BE49-F238E27FC236}">
                <a16:creationId xmlns:a16="http://schemas.microsoft.com/office/drawing/2014/main" id="{15901EB8-C7E1-46A6-AC78-F1FF1773D431}"/>
              </a:ext>
            </a:extLst>
          </p:cNvPr>
          <p:cNvSpPr>
            <a:spLocks noGrp="1"/>
          </p:cNvSpPr>
          <p:nvPr>
            <p:ph type="body" sz="quarter" idx="24"/>
          </p:nvPr>
        </p:nvSpPr>
        <p:spPr>
          <a:xfrm>
            <a:off x="452480" y="4320498"/>
            <a:ext cx="4949741" cy="770660"/>
          </a:xfrm>
        </p:spPr>
        <p:txBody>
          <a:bodyPr anchor="t">
            <a:noAutofit/>
          </a:bodyPr>
          <a:lstStyle>
            <a:lvl1pPr algn="ctr">
              <a:lnSpc>
                <a:spcPct val="96000"/>
              </a:lnSpc>
              <a:spcAft>
                <a:spcPts val="1333"/>
              </a:spcAft>
              <a:defRPr lang="en-US" sz="1867" b="0" i="0" kern="1200" dirty="0">
                <a:solidFill>
                  <a:schemeClr val="bg1"/>
                </a:solidFill>
                <a:latin typeface="+mj-lt"/>
                <a:ea typeface="Verdana" panose="020B0604030504040204" pitchFamily="34" charset="0"/>
                <a:cs typeface="Verdana" panose="020B0604030504040204" pitchFamily="34" charset="0"/>
              </a:defRPr>
            </a:lvl1pPr>
            <a:lvl2pPr algn="l">
              <a:lnSpc>
                <a:spcPct val="100000"/>
              </a:lnSpc>
              <a:defRPr lang="en-US" sz="1600" b="0" i="0" kern="1200" noProof="0" dirty="0" smtClean="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algn="ctr">
              <a:lnSpc>
                <a:spcPct val="100000"/>
              </a:lnSpc>
              <a:spcBef>
                <a:spcPts val="1333"/>
              </a:spcBef>
              <a:defRPr/>
            </a:lvl3pPr>
          </a:lstStyle>
          <a:p>
            <a:pPr lvl="0"/>
            <a:r>
              <a:rPr lang="fr-FR"/>
              <a:t>Cliquez pour modifier les styles du texte du masque</a:t>
            </a:r>
          </a:p>
        </p:txBody>
      </p:sp>
    </p:spTree>
    <p:extLst>
      <p:ext uri="{BB962C8B-B14F-4D97-AF65-F5344CB8AC3E}">
        <p14:creationId xmlns:p14="http://schemas.microsoft.com/office/powerpoint/2010/main" val="2838906078"/>
      </p:ext>
    </p:extLst>
  </p:cSld>
  <p:clrMapOvr>
    <a:masterClrMapping/>
  </p:clrMapOvr>
  <p:extLst>
    <p:ext uri="{DCECCB84-F9BA-43D5-87BE-67443E8EF086}">
      <p15:sldGuideLst xmlns:p15="http://schemas.microsoft.com/office/powerpoint/2012/main"/>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userDrawn="1">
  <p:cSld name="Chapter (Light) Option 2">
    <p:bg>
      <p:bgPr>
        <a:solidFill>
          <a:schemeClr val="bg1"/>
        </a:solidFill>
        <a:effectLst/>
      </p:bgPr>
    </p:bg>
    <p:spTree>
      <p:nvGrpSpPr>
        <p:cNvPr id="1" name=""/>
        <p:cNvGrpSpPr/>
        <p:nvPr/>
      </p:nvGrpSpPr>
      <p:grpSpPr>
        <a:xfrm>
          <a:off x="0" y="0"/>
          <a:ext cx="0" cy="0"/>
          <a:chOff x="0" y="0"/>
          <a:chExt cx="0" cy="0"/>
        </a:xfrm>
      </p:grpSpPr>
      <p:sp>
        <p:nvSpPr>
          <p:cNvPr id="14" name="Espace réservé du texte 17">
            <a:extLst>
              <a:ext uri="{FF2B5EF4-FFF2-40B4-BE49-F238E27FC236}">
                <a16:creationId xmlns:a16="http://schemas.microsoft.com/office/drawing/2014/main" id="{B077D764-009F-4B11-889B-7C1F77AE7EF8}"/>
              </a:ext>
            </a:extLst>
          </p:cNvPr>
          <p:cNvSpPr>
            <a:spLocks noGrp="1"/>
          </p:cNvSpPr>
          <p:nvPr>
            <p:ph type="body" sz="quarter" idx="22" hasCustomPrompt="1"/>
          </p:nvPr>
        </p:nvSpPr>
        <p:spPr>
          <a:xfrm>
            <a:off x="1158241" y="3020997"/>
            <a:ext cx="1118105" cy="443199"/>
          </a:xfrm>
        </p:spPr>
        <p:txBody>
          <a:bodyPr vert="horz" lIns="0" tIns="0" rIns="0" bIns="0" rtlCol="0">
            <a:noAutofit/>
          </a:bodyPr>
          <a:lstStyle>
            <a:lvl1pPr algn="r">
              <a:defRPr lang="en-US" sz="3200" b="1" noProof="0" dirty="0">
                <a:solidFill>
                  <a:schemeClr val="tx1"/>
                </a:solidFill>
              </a:defRPr>
            </a:lvl1pPr>
          </a:lstStyle>
          <a:p>
            <a:pPr lvl="0">
              <a:lnSpc>
                <a:spcPct val="90000"/>
              </a:lnSpc>
            </a:pPr>
            <a:r>
              <a:rPr lang="en-US" noProof="0" dirty="0"/>
              <a:t>00</a:t>
            </a:r>
          </a:p>
        </p:txBody>
      </p:sp>
      <p:sp>
        <p:nvSpPr>
          <p:cNvPr id="15" name="Espace réservé du texte 17">
            <a:extLst>
              <a:ext uri="{FF2B5EF4-FFF2-40B4-BE49-F238E27FC236}">
                <a16:creationId xmlns:a16="http://schemas.microsoft.com/office/drawing/2014/main" id="{26F07BC6-BD1D-4953-9F45-D190CB67B241}"/>
              </a:ext>
            </a:extLst>
          </p:cNvPr>
          <p:cNvSpPr>
            <a:spLocks noGrp="1"/>
          </p:cNvSpPr>
          <p:nvPr>
            <p:ph type="body" sz="quarter" idx="23"/>
          </p:nvPr>
        </p:nvSpPr>
        <p:spPr>
          <a:xfrm>
            <a:off x="2679091" y="3020997"/>
            <a:ext cx="6517348" cy="443199"/>
          </a:xfrm>
        </p:spPr>
        <p:txBody>
          <a:bodyPr/>
          <a:lstStyle>
            <a:lvl1pPr>
              <a:lnSpc>
                <a:spcPct val="90000"/>
              </a:lnSpc>
              <a:defRPr lang="fr-FR" sz="3200" b="1" i="0" kern="1200" dirty="0" err="1">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0">
              <a:lnSpc>
                <a:spcPct val="90000"/>
              </a:lnSpc>
              <a:spcBef>
                <a:spcPts val="800"/>
              </a:spcBef>
              <a:defRPr lang="fr-FR" sz="1867" b="0" i="0" kern="1200" cap="all" baseline="0" dirty="0" err="1" smtClean="0">
                <a:solidFill>
                  <a:schemeClr val="bg2"/>
                </a:solidFill>
                <a:latin typeface="Verdana" panose="020B0604030504040204" pitchFamily="34" charset="0"/>
                <a:ea typeface="Verdana" panose="020B0604030504040204" pitchFamily="34" charset="0"/>
                <a:cs typeface="Verdana" panose="020B0604030504040204" pitchFamily="34" charset="0"/>
              </a:defRPr>
            </a:lvl2pPr>
            <a:lvl3pPr>
              <a:lnSpc>
                <a:spcPct val="100000"/>
              </a:lnSpc>
              <a:spcBef>
                <a:spcPts val="1067"/>
              </a:spcBef>
              <a:defRPr sz="1867" i="1">
                <a:solidFill>
                  <a:schemeClr val="bg2"/>
                </a:solidFill>
              </a:defRPr>
            </a:lvl3pPr>
            <a:lvl4pPr>
              <a:lnSpc>
                <a:spcPct val="90000"/>
              </a:lnSpc>
              <a:spcBef>
                <a:spcPts val="400"/>
              </a:spcBef>
              <a:defRPr lang="fr-FR" sz="1000" kern="1200" cap="all" baseline="0" dirty="0">
                <a:solidFill>
                  <a:schemeClr val="accent2"/>
                </a:solidFill>
                <a:latin typeface="+mn-lt"/>
                <a:ea typeface="+mn-ea"/>
                <a:cs typeface="+mn-cs"/>
              </a:defRPr>
            </a:lvl4pPr>
          </a:lstStyle>
          <a:p>
            <a:pPr lvl="0"/>
            <a:r>
              <a:rPr lang="fr-FR" noProof="0"/>
              <a:t>Cliquez pour modifier les styles du texte du masque</a:t>
            </a:r>
          </a:p>
        </p:txBody>
      </p:sp>
      <p:sp>
        <p:nvSpPr>
          <p:cNvPr id="6" name="Espace réservé du texte 17">
            <a:extLst>
              <a:ext uri="{FF2B5EF4-FFF2-40B4-BE49-F238E27FC236}">
                <a16:creationId xmlns:a16="http://schemas.microsoft.com/office/drawing/2014/main" id="{FB6BFF7B-8B97-443F-8D19-A75C20F978D1}"/>
              </a:ext>
            </a:extLst>
          </p:cNvPr>
          <p:cNvSpPr>
            <a:spLocks noGrp="1"/>
          </p:cNvSpPr>
          <p:nvPr>
            <p:ph type="body" sz="quarter" idx="24"/>
          </p:nvPr>
        </p:nvSpPr>
        <p:spPr>
          <a:xfrm>
            <a:off x="2679091" y="3980878"/>
            <a:ext cx="6517348" cy="315415"/>
          </a:xfrm>
        </p:spPr>
        <p:txBody>
          <a:bodyPr/>
          <a:lstStyle>
            <a:lvl1pPr>
              <a:lnSpc>
                <a:spcPct val="90000"/>
              </a:lnSpc>
              <a:defRPr lang="fr-FR" sz="1867" b="0" i="1" kern="1200" dirty="0" err="1">
                <a:solidFill>
                  <a:schemeClr val="accent2"/>
                </a:solidFill>
                <a:latin typeface="Verdana" panose="020B0604030504040204" pitchFamily="34" charset="0"/>
                <a:ea typeface="Verdana" panose="020B0604030504040204" pitchFamily="34" charset="0"/>
                <a:cs typeface="Verdana" panose="020B0604030504040204" pitchFamily="34" charset="0"/>
              </a:defRPr>
            </a:lvl1pPr>
            <a:lvl2pPr marL="0">
              <a:lnSpc>
                <a:spcPct val="90000"/>
              </a:lnSpc>
              <a:spcBef>
                <a:spcPts val="800"/>
              </a:spcBef>
              <a:defRPr lang="fr-FR" sz="1867" b="0" i="0" kern="1200" cap="all" baseline="0" dirty="0" err="1" smtClean="0">
                <a:solidFill>
                  <a:schemeClr val="bg2"/>
                </a:solidFill>
                <a:latin typeface="Verdana" panose="020B0604030504040204" pitchFamily="34" charset="0"/>
                <a:ea typeface="Verdana" panose="020B0604030504040204" pitchFamily="34" charset="0"/>
                <a:cs typeface="Verdana" panose="020B0604030504040204" pitchFamily="34" charset="0"/>
              </a:defRPr>
            </a:lvl2pPr>
            <a:lvl3pPr>
              <a:lnSpc>
                <a:spcPct val="100000"/>
              </a:lnSpc>
              <a:spcBef>
                <a:spcPts val="1067"/>
              </a:spcBef>
              <a:defRPr sz="1867" i="1">
                <a:solidFill>
                  <a:schemeClr val="bg2"/>
                </a:solidFill>
              </a:defRPr>
            </a:lvl3pPr>
            <a:lvl4pPr>
              <a:lnSpc>
                <a:spcPct val="90000"/>
              </a:lnSpc>
              <a:spcBef>
                <a:spcPts val="400"/>
              </a:spcBef>
              <a:defRPr lang="fr-FR" sz="1000" kern="1200" cap="all" baseline="0" dirty="0">
                <a:solidFill>
                  <a:schemeClr val="accent2"/>
                </a:solidFill>
                <a:latin typeface="+mn-lt"/>
                <a:ea typeface="+mn-ea"/>
                <a:cs typeface="+mn-cs"/>
              </a:defRPr>
            </a:lvl4pPr>
          </a:lstStyle>
          <a:p>
            <a:pPr lvl="0"/>
            <a:r>
              <a:rPr lang="fr-FR" noProof="0"/>
              <a:t>Cliquez pour modifier les styles du texte du masque</a:t>
            </a:r>
          </a:p>
        </p:txBody>
      </p:sp>
      <p:sp>
        <p:nvSpPr>
          <p:cNvPr id="7" name="Espace réservé du texte 17">
            <a:extLst>
              <a:ext uri="{FF2B5EF4-FFF2-40B4-BE49-F238E27FC236}">
                <a16:creationId xmlns:a16="http://schemas.microsoft.com/office/drawing/2014/main" id="{DA36FF3D-AF0A-45ED-BF39-F628AE9DBF56}"/>
              </a:ext>
            </a:extLst>
          </p:cNvPr>
          <p:cNvSpPr>
            <a:spLocks noGrp="1"/>
          </p:cNvSpPr>
          <p:nvPr>
            <p:ph type="body" sz="quarter" idx="25"/>
          </p:nvPr>
        </p:nvSpPr>
        <p:spPr>
          <a:xfrm>
            <a:off x="2679091" y="3554158"/>
            <a:ext cx="6517348" cy="315415"/>
          </a:xfrm>
        </p:spPr>
        <p:txBody>
          <a:bodyPr/>
          <a:lstStyle>
            <a:lvl1pPr>
              <a:lnSpc>
                <a:spcPct val="90000"/>
              </a:lnSpc>
              <a:defRPr lang="fr-FR" sz="1867" b="0" i="0" kern="1200" cap="all" baseline="0" dirty="0" err="1">
                <a:solidFill>
                  <a:schemeClr val="accent2"/>
                </a:solidFill>
                <a:latin typeface="Verdana" panose="020B0604030504040204" pitchFamily="34" charset="0"/>
                <a:ea typeface="Verdana" panose="020B0604030504040204" pitchFamily="34" charset="0"/>
                <a:cs typeface="Verdana" panose="020B0604030504040204" pitchFamily="34" charset="0"/>
              </a:defRPr>
            </a:lvl1pPr>
            <a:lvl2pPr marL="0">
              <a:lnSpc>
                <a:spcPct val="90000"/>
              </a:lnSpc>
              <a:spcBef>
                <a:spcPts val="800"/>
              </a:spcBef>
              <a:defRPr lang="fr-FR" sz="1867" b="0" i="0" kern="1200" cap="all" baseline="0" dirty="0" err="1" smtClean="0">
                <a:solidFill>
                  <a:schemeClr val="bg2"/>
                </a:solidFill>
                <a:latin typeface="Verdana" panose="020B0604030504040204" pitchFamily="34" charset="0"/>
                <a:ea typeface="Verdana" panose="020B0604030504040204" pitchFamily="34" charset="0"/>
                <a:cs typeface="Verdana" panose="020B0604030504040204" pitchFamily="34" charset="0"/>
              </a:defRPr>
            </a:lvl2pPr>
            <a:lvl3pPr>
              <a:lnSpc>
                <a:spcPct val="100000"/>
              </a:lnSpc>
              <a:spcBef>
                <a:spcPts val="1067"/>
              </a:spcBef>
              <a:defRPr sz="1867" i="1">
                <a:solidFill>
                  <a:schemeClr val="bg2"/>
                </a:solidFill>
              </a:defRPr>
            </a:lvl3pPr>
            <a:lvl4pPr>
              <a:lnSpc>
                <a:spcPct val="90000"/>
              </a:lnSpc>
              <a:spcBef>
                <a:spcPts val="400"/>
              </a:spcBef>
              <a:defRPr lang="fr-FR" sz="1000" kern="1200" cap="all" baseline="0" dirty="0">
                <a:solidFill>
                  <a:schemeClr val="accent2"/>
                </a:solidFill>
                <a:latin typeface="+mn-lt"/>
                <a:ea typeface="+mn-ea"/>
                <a:cs typeface="+mn-cs"/>
              </a:defRPr>
            </a:lvl4pPr>
          </a:lstStyle>
          <a:p>
            <a:pPr lvl="0"/>
            <a:r>
              <a:rPr lang="fr-FR" noProof="0"/>
              <a:t>Cliquez pour modifier les styles du texte du masque</a:t>
            </a:r>
          </a:p>
        </p:txBody>
      </p:sp>
      <p:pic>
        <p:nvPicPr>
          <p:cNvPr id="8" name="Graphique 4">
            <a:extLst>
              <a:ext uri="{FF2B5EF4-FFF2-40B4-BE49-F238E27FC236}">
                <a16:creationId xmlns:a16="http://schemas.microsoft.com/office/drawing/2014/main" id="{8304C7AB-4C03-445E-AB02-650736116614}"/>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6216013" y="964399"/>
            <a:ext cx="1271271" cy="1257300"/>
          </a:xfrm>
          <a:prstGeom prst="rect">
            <a:avLst/>
          </a:prstGeom>
        </p:spPr>
      </p:pic>
    </p:spTree>
    <p:extLst>
      <p:ext uri="{BB962C8B-B14F-4D97-AF65-F5344CB8AC3E}">
        <p14:creationId xmlns:p14="http://schemas.microsoft.com/office/powerpoint/2010/main" val="11062217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userDrawn="1">
  <p:cSld name="Chapter (Light) Option 3">
    <p:bg>
      <p:bgPr>
        <a:solidFill>
          <a:schemeClr val="bg1"/>
        </a:solidFill>
        <a:effectLst/>
      </p:bgPr>
    </p:bg>
    <p:spTree>
      <p:nvGrpSpPr>
        <p:cNvPr id="1" name=""/>
        <p:cNvGrpSpPr/>
        <p:nvPr/>
      </p:nvGrpSpPr>
      <p:grpSpPr>
        <a:xfrm>
          <a:off x="0" y="0"/>
          <a:ext cx="0" cy="0"/>
          <a:chOff x="0" y="0"/>
          <a:chExt cx="0" cy="0"/>
        </a:xfrm>
      </p:grpSpPr>
      <p:sp>
        <p:nvSpPr>
          <p:cNvPr id="14" name="Espace réservé du texte 17">
            <a:extLst>
              <a:ext uri="{FF2B5EF4-FFF2-40B4-BE49-F238E27FC236}">
                <a16:creationId xmlns:a16="http://schemas.microsoft.com/office/drawing/2014/main" id="{B077D764-009F-4B11-889B-7C1F77AE7EF8}"/>
              </a:ext>
            </a:extLst>
          </p:cNvPr>
          <p:cNvSpPr>
            <a:spLocks noGrp="1"/>
          </p:cNvSpPr>
          <p:nvPr>
            <p:ph type="body" sz="quarter" idx="22" hasCustomPrompt="1"/>
          </p:nvPr>
        </p:nvSpPr>
        <p:spPr>
          <a:xfrm>
            <a:off x="1158241" y="3020997"/>
            <a:ext cx="1118105" cy="443199"/>
          </a:xfrm>
        </p:spPr>
        <p:txBody>
          <a:bodyPr vert="horz" lIns="0" tIns="0" rIns="0" bIns="0" rtlCol="0">
            <a:noAutofit/>
          </a:bodyPr>
          <a:lstStyle>
            <a:lvl1pPr algn="r">
              <a:defRPr lang="en-US" sz="3200" b="1" noProof="0" dirty="0">
                <a:solidFill>
                  <a:schemeClr val="tx1"/>
                </a:solidFill>
              </a:defRPr>
            </a:lvl1pPr>
          </a:lstStyle>
          <a:p>
            <a:pPr lvl="0">
              <a:lnSpc>
                <a:spcPct val="90000"/>
              </a:lnSpc>
            </a:pPr>
            <a:r>
              <a:rPr lang="en-US" noProof="0" dirty="0"/>
              <a:t>00</a:t>
            </a:r>
          </a:p>
        </p:txBody>
      </p:sp>
      <p:sp>
        <p:nvSpPr>
          <p:cNvPr id="15" name="Espace réservé du texte 17">
            <a:extLst>
              <a:ext uri="{FF2B5EF4-FFF2-40B4-BE49-F238E27FC236}">
                <a16:creationId xmlns:a16="http://schemas.microsoft.com/office/drawing/2014/main" id="{26F07BC6-BD1D-4953-9F45-D190CB67B241}"/>
              </a:ext>
            </a:extLst>
          </p:cNvPr>
          <p:cNvSpPr>
            <a:spLocks noGrp="1"/>
          </p:cNvSpPr>
          <p:nvPr>
            <p:ph type="body" sz="quarter" idx="23"/>
          </p:nvPr>
        </p:nvSpPr>
        <p:spPr>
          <a:xfrm>
            <a:off x="2679091" y="3020997"/>
            <a:ext cx="6517348" cy="443199"/>
          </a:xfrm>
        </p:spPr>
        <p:txBody>
          <a:bodyPr/>
          <a:lstStyle>
            <a:lvl1pPr>
              <a:lnSpc>
                <a:spcPct val="90000"/>
              </a:lnSpc>
              <a:defRPr lang="fr-FR" sz="3200" b="1" i="0" kern="1200" dirty="0" err="1">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0">
              <a:lnSpc>
                <a:spcPct val="90000"/>
              </a:lnSpc>
              <a:spcBef>
                <a:spcPts val="800"/>
              </a:spcBef>
              <a:defRPr lang="fr-FR" sz="1867" b="0" i="0" kern="1200" cap="all" baseline="0" dirty="0" err="1" smtClean="0">
                <a:solidFill>
                  <a:schemeClr val="bg2"/>
                </a:solidFill>
                <a:latin typeface="Verdana" panose="020B0604030504040204" pitchFamily="34" charset="0"/>
                <a:ea typeface="Verdana" panose="020B0604030504040204" pitchFamily="34" charset="0"/>
                <a:cs typeface="Verdana" panose="020B0604030504040204" pitchFamily="34" charset="0"/>
              </a:defRPr>
            </a:lvl2pPr>
            <a:lvl3pPr>
              <a:lnSpc>
                <a:spcPct val="100000"/>
              </a:lnSpc>
              <a:spcBef>
                <a:spcPts val="1067"/>
              </a:spcBef>
              <a:defRPr sz="1867" i="1">
                <a:solidFill>
                  <a:schemeClr val="bg2"/>
                </a:solidFill>
              </a:defRPr>
            </a:lvl3pPr>
            <a:lvl4pPr>
              <a:lnSpc>
                <a:spcPct val="90000"/>
              </a:lnSpc>
              <a:spcBef>
                <a:spcPts val="400"/>
              </a:spcBef>
              <a:defRPr lang="fr-FR" sz="1000" kern="1200" cap="all" baseline="0" dirty="0">
                <a:solidFill>
                  <a:schemeClr val="accent2"/>
                </a:solidFill>
                <a:latin typeface="+mn-lt"/>
                <a:ea typeface="+mn-ea"/>
                <a:cs typeface="+mn-cs"/>
              </a:defRPr>
            </a:lvl4pPr>
          </a:lstStyle>
          <a:p>
            <a:pPr lvl="0"/>
            <a:r>
              <a:rPr lang="fr-FR" noProof="0"/>
              <a:t>Cliquez pour modifier les styles du texte du masque</a:t>
            </a:r>
          </a:p>
        </p:txBody>
      </p:sp>
      <p:sp>
        <p:nvSpPr>
          <p:cNvPr id="6" name="Espace réservé du texte 17">
            <a:extLst>
              <a:ext uri="{FF2B5EF4-FFF2-40B4-BE49-F238E27FC236}">
                <a16:creationId xmlns:a16="http://schemas.microsoft.com/office/drawing/2014/main" id="{FB6BFF7B-8B97-443F-8D19-A75C20F978D1}"/>
              </a:ext>
            </a:extLst>
          </p:cNvPr>
          <p:cNvSpPr>
            <a:spLocks noGrp="1"/>
          </p:cNvSpPr>
          <p:nvPr>
            <p:ph type="body" sz="quarter" idx="24"/>
          </p:nvPr>
        </p:nvSpPr>
        <p:spPr>
          <a:xfrm>
            <a:off x="2679091" y="3980878"/>
            <a:ext cx="6517348" cy="315415"/>
          </a:xfrm>
        </p:spPr>
        <p:txBody>
          <a:bodyPr/>
          <a:lstStyle>
            <a:lvl1pPr>
              <a:lnSpc>
                <a:spcPct val="90000"/>
              </a:lnSpc>
              <a:defRPr lang="fr-FR" sz="1867" b="0" i="1" kern="1200" dirty="0" err="1">
                <a:solidFill>
                  <a:schemeClr val="accent2"/>
                </a:solidFill>
                <a:latin typeface="Verdana" panose="020B0604030504040204" pitchFamily="34" charset="0"/>
                <a:ea typeface="Verdana" panose="020B0604030504040204" pitchFamily="34" charset="0"/>
                <a:cs typeface="Verdana" panose="020B0604030504040204" pitchFamily="34" charset="0"/>
              </a:defRPr>
            </a:lvl1pPr>
            <a:lvl2pPr marL="0">
              <a:lnSpc>
                <a:spcPct val="90000"/>
              </a:lnSpc>
              <a:spcBef>
                <a:spcPts val="800"/>
              </a:spcBef>
              <a:defRPr lang="fr-FR" sz="1867" b="0" i="0" kern="1200" cap="all" baseline="0" dirty="0" err="1" smtClean="0">
                <a:solidFill>
                  <a:schemeClr val="bg2"/>
                </a:solidFill>
                <a:latin typeface="Verdana" panose="020B0604030504040204" pitchFamily="34" charset="0"/>
                <a:ea typeface="Verdana" panose="020B0604030504040204" pitchFamily="34" charset="0"/>
                <a:cs typeface="Verdana" panose="020B0604030504040204" pitchFamily="34" charset="0"/>
              </a:defRPr>
            </a:lvl2pPr>
            <a:lvl3pPr>
              <a:lnSpc>
                <a:spcPct val="100000"/>
              </a:lnSpc>
              <a:spcBef>
                <a:spcPts val="1067"/>
              </a:spcBef>
              <a:defRPr sz="1867" i="1">
                <a:solidFill>
                  <a:schemeClr val="bg2"/>
                </a:solidFill>
              </a:defRPr>
            </a:lvl3pPr>
            <a:lvl4pPr>
              <a:lnSpc>
                <a:spcPct val="90000"/>
              </a:lnSpc>
              <a:spcBef>
                <a:spcPts val="400"/>
              </a:spcBef>
              <a:defRPr lang="fr-FR" sz="1000" kern="1200" cap="all" baseline="0" dirty="0">
                <a:solidFill>
                  <a:schemeClr val="accent2"/>
                </a:solidFill>
                <a:latin typeface="+mn-lt"/>
                <a:ea typeface="+mn-ea"/>
                <a:cs typeface="+mn-cs"/>
              </a:defRPr>
            </a:lvl4pPr>
          </a:lstStyle>
          <a:p>
            <a:pPr lvl="0"/>
            <a:r>
              <a:rPr lang="fr-FR" noProof="0"/>
              <a:t>Cliquez pour modifier les styles du texte du masque</a:t>
            </a:r>
          </a:p>
        </p:txBody>
      </p:sp>
      <p:sp>
        <p:nvSpPr>
          <p:cNvPr id="7" name="Espace réservé du texte 17">
            <a:extLst>
              <a:ext uri="{FF2B5EF4-FFF2-40B4-BE49-F238E27FC236}">
                <a16:creationId xmlns:a16="http://schemas.microsoft.com/office/drawing/2014/main" id="{DA36FF3D-AF0A-45ED-BF39-F628AE9DBF56}"/>
              </a:ext>
            </a:extLst>
          </p:cNvPr>
          <p:cNvSpPr>
            <a:spLocks noGrp="1"/>
          </p:cNvSpPr>
          <p:nvPr>
            <p:ph type="body" sz="quarter" idx="25"/>
          </p:nvPr>
        </p:nvSpPr>
        <p:spPr>
          <a:xfrm>
            <a:off x="2679091" y="3554158"/>
            <a:ext cx="6517348" cy="315415"/>
          </a:xfrm>
        </p:spPr>
        <p:txBody>
          <a:bodyPr/>
          <a:lstStyle>
            <a:lvl1pPr>
              <a:lnSpc>
                <a:spcPct val="90000"/>
              </a:lnSpc>
              <a:defRPr lang="fr-FR" sz="1867" b="0" i="0" kern="1200" cap="all" baseline="0" dirty="0" err="1">
                <a:solidFill>
                  <a:schemeClr val="accent2"/>
                </a:solidFill>
                <a:latin typeface="Verdana" panose="020B0604030504040204" pitchFamily="34" charset="0"/>
                <a:ea typeface="Verdana" panose="020B0604030504040204" pitchFamily="34" charset="0"/>
                <a:cs typeface="Verdana" panose="020B0604030504040204" pitchFamily="34" charset="0"/>
              </a:defRPr>
            </a:lvl1pPr>
            <a:lvl2pPr marL="0">
              <a:lnSpc>
                <a:spcPct val="90000"/>
              </a:lnSpc>
              <a:spcBef>
                <a:spcPts val="800"/>
              </a:spcBef>
              <a:defRPr lang="fr-FR" sz="1867" b="0" i="0" kern="1200" cap="all" baseline="0" dirty="0" err="1" smtClean="0">
                <a:solidFill>
                  <a:schemeClr val="bg2"/>
                </a:solidFill>
                <a:latin typeface="Verdana" panose="020B0604030504040204" pitchFamily="34" charset="0"/>
                <a:ea typeface="Verdana" panose="020B0604030504040204" pitchFamily="34" charset="0"/>
                <a:cs typeface="Verdana" panose="020B0604030504040204" pitchFamily="34" charset="0"/>
              </a:defRPr>
            </a:lvl2pPr>
            <a:lvl3pPr>
              <a:lnSpc>
                <a:spcPct val="100000"/>
              </a:lnSpc>
              <a:spcBef>
                <a:spcPts val="1067"/>
              </a:spcBef>
              <a:defRPr sz="1867" i="1">
                <a:solidFill>
                  <a:schemeClr val="bg2"/>
                </a:solidFill>
              </a:defRPr>
            </a:lvl3pPr>
            <a:lvl4pPr>
              <a:lnSpc>
                <a:spcPct val="90000"/>
              </a:lnSpc>
              <a:spcBef>
                <a:spcPts val="400"/>
              </a:spcBef>
              <a:defRPr lang="fr-FR" sz="1000" kern="1200" cap="all" baseline="0" dirty="0">
                <a:solidFill>
                  <a:schemeClr val="accent2"/>
                </a:solidFill>
                <a:latin typeface="+mn-lt"/>
                <a:ea typeface="+mn-ea"/>
                <a:cs typeface="+mn-cs"/>
              </a:defRPr>
            </a:lvl4pPr>
          </a:lstStyle>
          <a:p>
            <a:pPr lvl="0"/>
            <a:r>
              <a:rPr lang="fr-FR" noProof="0"/>
              <a:t>Cliquez pour modifier les styles du texte du masque</a:t>
            </a:r>
          </a:p>
        </p:txBody>
      </p:sp>
      <p:pic>
        <p:nvPicPr>
          <p:cNvPr id="8" name="Graphique 4">
            <a:extLst>
              <a:ext uri="{FF2B5EF4-FFF2-40B4-BE49-F238E27FC236}">
                <a16:creationId xmlns:a16="http://schemas.microsoft.com/office/drawing/2014/main" id="{47A4CFED-9962-48A7-8ED7-BCB4523B3A34}"/>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816607" y="5024590"/>
            <a:ext cx="1271271" cy="1257300"/>
          </a:xfrm>
          <a:prstGeom prst="rect">
            <a:avLst/>
          </a:prstGeom>
        </p:spPr>
      </p:pic>
    </p:spTree>
    <p:extLst>
      <p:ext uri="{BB962C8B-B14F-4D97-AF65-F5344CB8AC3E}">
        <p14:creationId xmlns:p14="http://schemas.microsoft.com/office/powerpoint/2010/main" val="24465215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userDrawn="1">
  <p:cSld name="Chapter (Dark) Option 2">
    <p:bg>
      <p:bgPr>
        <a:solidFill>
          <a:srgbClr val="1E034A"/>
        </a:solidFill>
        <a:effectLst/>
      </p:bgPr>
    </p:bg>
    <p:spTree>
      <p:nvGrpSpPr>
        <p:cNvPr id="1" name=""/>
        <p:cNvGrpSpPr/>
        <p:nvPr/>
      </p:nvGrpSpPr>
      <p:grpSpPr>
        <a:xfrm>
          <a:off x="0" y="0"/>
          <a:ext cx="0" cy="0"/>
          <a:chOff x="0" y="0"/>
          <a:chExt cx="0" cy="0"/>
        </a:xfrm>
      </p:grpSpPr>
      <p:sp>
        <p:nvSpPr>
          <p:cNvPr id="14" name="Espace réservé du texte 17">
            <a:extLst>
              <a:ext uri="{FF2B5EF4-FFF2-40B4-BE49-F238E27FC236}">
                <a16:creationId xmlns:a16="http://schemas.microsoft.com/office/drawing/2014/main" id="{B077D764-009F-4B11-889B-7C1F77AE7EF8}"/>
              </a:ext>
            </a:extLst>
          </p:cNvPr>
          <p:cNvSpPr>
            <a:spLocks noGrp="1"/>
          </p:cNvSpPr>
          <p:nvPr>
            <p:ph type="body" sz="quarter" idx="22" hasCustomPrompt="1"/>
          </p:nvPr>
        </p:nvSpPr>
        <p:spPr>
          <a:xfrm>
            <a:off x="1158241" y="3020997"/>
            <a:ext cx="1118105" cy="443199"/>
          </a:xfrm>
        </p:spPr>
        <p:txBody>
          <a:bodyPr vert="horz" lIns="0" tIns="0" rIns="0" bIns="0" rtlCol="0">
            <a:noAutofit/>
          </a:bodyPr>
          <a:lstStyle>
            <a:lvl1pPr algn="r">
              <a:defRPr lang="en-US" sz="3200" b="1" noProof="0" dirty="0">
                <a:solidFill>
                  <a:schemeClr val="bg2"/>
                </a:solidFill>
              </a:defRPr>
            </a:lvl1pPr>
          </a:lstStyle>
          <a:p>
            <a:pPr lvl="0">
              <a:lnSpc>
                <a:spcPct val="90000"/>
              </a:lnSpc>
            </a:pPr>
            <a:r>
              <a:rPr lang="en-US" noProof="0" dirty="0"/>
              <a:t>00</a:t>
            </a:r>
          </a:p>
        </p:txBody>
      </p:sp>
      <p:sp>
        <p:nvSpPr>
          <p:cNvPr id="15" name="Espace réservé du texte 17">
            <a:extLst>
              <a:ext uri="{FF2B5EF4-FFF2-40B4-BE49-F238E27FC236}">
                <a16:creationId xmlns:a16="http://schemas.microsoft.com/office/drawing/2014/main" id="{26F07BC6-BD1D-4953-9F45-D190CB67B241}"/>
              </a:ext>
            </a:extLst>
          </p:cNvPr>
          <p:cNvSpPr>
            <a:spLocks noGrp="1"/>
          </p:cNvSpPr>
          <p:nvPr>
            <p:ph type="body" sz="quarter" idx="23"/>
          </p:nvPr>
        </p:nvSpPr>
        <p:spPr>
          <a:xfrm>
            <a:off x="2679091" y="3020997"/>
            <a:ext cx="6517348" cy="443199"/>
          </a:xfrm>
        </p:spPr>
        <p:txBody>
          <a:bodyPr/>
          <a:lstStyle>
            <a:lvl1pPr>
              <a:lnSpc>
                <a:spcPct val="90000"/>
              </a:lnSpc>
              <a:defRPr lang="fr-FR" sz="3200" b="1" i="0" kern="1200" dirty="0" err="1">
                <a:solidFill>
                  <a:schemeClr val="bg2"/>
                </a:solidFill>
                <a:latin typeface="Verdana" panose="020B0604030504040204" pitchFamily="34" charset="0"/>
                <a:ea typeface="Verdana" panose="020B0604030504040204" pitchFamily="34" charset="0"/>
                <a:cs typeface="Verdana" panose="020B0604030504040204" pitchFamily="34" charset="0"/>
              </a:defRPr>
            </a:lvl1pPr>
            <a:lvl2pPr marL="0">
              <a:lnSpc>
                <a:spcPct val="90000"/>
              </a:lnSpc>
              <a:spcBef>
                <a:spcPts val="800"/>
              </a:spcBef>
              <a:defRPr lang="fr-FR" sz="1867" b="0" i="0" kern="1200" cap="all" baseline="0" dirty="0" err="1" smtClean="0">
                <a:solidFill>
                  <a:schemeClr val="bg2"/>
                </a:solidFill>
                <a:latin typeface="Verdana" panose="020B0604030504040204" pitchFamily="34" charset="0"/>
                <a:ea typeface="Verdana" panose="020B0604030504040204" pitchFamily="34" charset="0"/>
                <a:cs typeface="Verdana" panose="020B0604030504040204" pitchFamily="34" charset="0"/>
              </a:defRPr>
            </a:lvl2pPr>
            <a:lvl3pPr>
              <a:lnSpc>
                <a:spcPct val="100000"/>
              </a:lnSpc>
              <a:spcBef>
                <a:spcPts val="1067"/>
              </a:spcBef>
              <a:defRPr sz="1867" i="1">
                <a:solidFill>
                  <a:schemeClr val="bg2"/>
                </a:solidFill>
              </a:defRPr>
            </a:lvl3pPr>
            <a:lvl4pPr>
              <a:lnSpc>
                <a:spcPct val="90000"/>
              </a:lnSpc>
              <a:spcBef>
                <a:spcPts val="400"/>
              </a:spcBef>
              <a:defRPr lang="fr-FR" sz="1000" kern="1200" cap="all" baseline="0" dirty="0">
                <a:solidFill>
                  <a:schemeClr val="accent2"/>
                </a:solidFill>
                <a:latin typeface="+mn-lt"/>
                <a:ea typeface="+mn-ea"/>
                <a:cs typeface="+mn-cs"/>
              </a:defRPr>
            </a:lvl4pPr>
          </a:lstStyle>
          <a:p>
            <a:pPr lvl="0"/>
            <a:r>
              <a:rPr lang="fr-FR" noProof="0"/>
              <a:t>Cliquez pour modifier les styles du texte du masque</a:t>
            </a:r>
          </a:p>
        </p:txBody>
      </p:sp>
      <p:sp>
        <p:nvSpPr>
          <p:cNvPr id="6" name="Espace réservé du texte 17">
            <a:extLst>
              <a:ext uri="{FF2B5EF4-FFF2-40B4-BE49-F238E27FC236}">
                <a16:creationId xmlns:a16="http://schemas.microsoft.com/office/drawing/2014/main" id="{FB6BFF7B-8B97-443F-8D19-A75C20F978D1}"/>
              </a:ext>
            </a:extLst>
          </p:cNvPr>
          <p:cNvSpPr>
            <a:spLocks noGrp="1"/>
          </p:cNvSpPr>
          <p:nvPr>
            <p:ph type="body" sz="quarter" idx="24"/>
          </p:nvPr>
        </p:nvSpPr>
        <p:spPr>
          <a:xfrm>
            <a:off x="2679091" y="3980878"/>
            <a:ext cx="6517348" cy="315415"/>
          </a:xfrm>
        </p:spPr>
        <p:txBody>
          <a:bodyPr/>
          <a:lstStyle>
            <a:lvl1pPr>
              <a:lnSpc>
                <a:spcPct val="90000"/>
              </a:lnSpc>
              <a:defRPr lang="fr-FR" sz="1867" b="0" i="1" kern="1200" dirty="0" err="1">
                <a:solidFill>
                  <a:schemeClr val="bg2"/>
                </a:solidFill>
                <a:latin typeface="Verdana" panose="020B0604030504040204" pitchFamily="34" charset="0"/>
                <a:ea typeface="Verdana" panose="020B0604030504040204" pitchFamily="34" charset="0"/>
                <a:cs typeface="Verdana" panose="020B0604030504040204" pitchFamily="34" charset="0"/>
              </a:defRPr>
            </a:lvl1pPr>
            <a:lvl2pPr marL="0">
              <a:lnSpc>
                <a:spcPct val="90000"/>
              </a:lnSpc>
              <a:spcBef>
                <a:spcPts val="800"/>
              </a:spcBef>
              <a:defRPr lang="fr-FR" sz="1867" b="0" i="0" kern="1200" cap="all" baseline="0" dirty="0" err="1" smtClean="0">
                <a:solidFill>
                  <a:schemeClr val="bg2"/>
                </a:solidFill>
                <a:latin typeface="Verdana" panose="020B0604030504040204" pitchFamily="34" charset="0"/>
                <a:ea typeface="Verdana" panose="020B0604030504040204" pitchFamily="34" charset="0"/>
                <a:cs typeface="Verdana" panose="020B0604030504040204" pitchFamily="34" charset="0"/>
              </a:defRPr>
            </a:lvl2pPr>
            <a:lvl3pPr>
              <a:lnSpc>
                <a:spcPct val="100000"/>
              </a:lnSpc>
              <a:spcBef>
                <a:spcPts val="1067"/>
              </a:spcBef>
              <a:defRPr sz="1867" i="1">
                <a:solidFill>
                  <a:schemeClr val="bg2"/>
                </a:solidFill>
              </a:defRPr>
            </a:lvl3pPr>
            <a:lvl4pPr>
              <a:lnSpc>
                <a:spcPct val="90000"/>
              </a:lnSpc>
              <a:spcBef>
                <a:spcPts val="400"/>
              </a:spcBef>
              <a:defRPr lang="fr-FR" sz="1000" kern="1200" cap="all" baseline="0" dirty="0">
                <a:solidFill>
                  <a:schemeClr val="accent2"/>
                </a:solidFill>
                <a:latin typeface="+mn-lt"/>
                <a:ea typeface="+mn-ea"/>
                <a:cs typeface="+mn-cs"/>
              </a:defRPr>
            </a:lvl4pPr>
          </a:lstStyle>
          <a:p>
            <a:pPr lvl="0"/>
            <a:r>
              <a:rPr lang="fr-FR" noProof="0"/>
              <a:t>Cliquez pour modifier les styles du texte du masque</a:t>
            </a:r>
          </a:p>
        </p:txBody>
      </p:sp>
      <p:sp>
        <p:nvSpPr>
          <p:cNvPr id="7" name="Espace réservé du texte 17">
            <a:extLst>
              <a:ext uri="{FF2B5EF4-FFF2-40B4-BE49-F238E27FC236}">
                <a16:creationId xmlns:a16="http://schemas.microsoft.com/office/drawing/2014/main" id="{DA36FF3D-AF0A-45ED-BF39-F628AE9DBF56}"/>
              </a:ext>
            </a:extLst>
          </p:cNvPr>
          <p:cNvSpPr>
            <a:spLocks noGrp="1"/>
          </p:cNvSpPr>
          <p:nvPr>
            <p:ph type="body" sz="quarter" idx="25"/>
          </p:nvPr>
        </p:nvSpPr>
        <p:spPr>
          <a:xfrm>
            <a:off x="2679091" y="3554158"/>
            <a:ext cx="6517348" cy="315415"/>
          </a:xfrm>
        </p:spPr>
        <p:txBody>
          <a:bodyPr/>
          <a:lstStyle>
            <a:lvl1pPr>
              <a:lnSpc>
                <a:spcPct val="90000"/>
              </a:lnSpc>
              <a:defRPr lang="fr-FR" sz="1867" b="0" i="0" kern="1200" cap="all" baseline="0" dirty="0" err="1">
                <a:solidFill>
                  <a:schemeClr val="bg2"/>
                </a:solidFill>
                <a:latin typeface="Verdana" panose="020B0604030504040204" pitchFamily="34" charset="0"/>
                <a:ea typeface="Verdana" panose="020B0604030504040204" pitchFamily="34" charset="0"/>
                <a:cs typeface="Verdana" panose="020B0604030504040204" pitchFamily="34" charset="0"/>
              </a:defRPr>
            </a:lvl1pPr>
            <a:lvl2pPr marL="0">
              <a:lnSpc>
                <a:spcPct val="90000"/>
              </a:lnSpc>
              <a:spcBef>
                <a:spcPts val="800"/>
              </a:spcBef>
              <a:defRPr lang="fr-FR" sz="1867" b="0" i="0" kern="1200" cap="all" baseline="0" dirty="0" err="1" smtClean="0">
                <a:solidFill>
                  <a:schemeClr val="bg2"/>
                </a:solidFill>
                <a:latin typeface="Verdana" panose="020B0604030504040204" pitchFamily="34" charset="0"/>
                <a:ea typeface="Verdana" panose="020B0604030504040204" pitchFamily="34" charset="0"/>
                <a:cs typeface="Verdana" panose="020B0604030504040204" pitchFamily="34" charset="0"/>
              </a:defRPr>
            </a:lvl2pPr>
            <a:lvl3pPr>
              <a:lnSpc>
                <a:spcPct val="100000"/>
              </a:lnSpc>
              <a:spcBef>
                <a:spcPts val="1067"/>
              </a:spcBef>
              <a:defRPr sz="1867" i="1">
                <a:solidFill>
                  <a:schemeClr val="bg2"/>
                </a:solidFill>
              </a:defRPr>
            </a:lvl3pPr>
            <a:lvl4pPr>
              <a:lnSpc>
                <a:spcPct val="90000"/>
              </a:lnSpc>
              <a:spcBef>
                <a:spcPts val="400"/>
              </a:spcBef>
              <a:defRPr lang="fr-FR" sz="1000" kern="1200" cap="all" baseline="0" dirty="0">
                <a:solidFill>
                  <a:schemeClr val="accent2"/>
                </a:solidFill>
                <a:latin typeface="+mn-lt"/>
                <a:ea typeface="+mn-ea"/>
                <a:cs typeface="+mn-cs"/>
              </a:defRPr>
            </a:lvl4pPr>
          </a:lstStyle>
          <a:p>
            <a:pPr lvl="0"/>
            <a:r>
              <a:rPr lang="fr-FR" noProof="0"/>
              <a:t>Cliquez pour modifier les styles du texte du masque</a:t>
            </a:r>
          </a:p>
        </p:txBody>
      </p:sp>
      <p:pic>
        <p:nvPicPr>
          <p:cNvPr id="8" name="Graphique 4">
            <a:extLst>
              <a:ext uri="{FF2B5EF4-FFF2-40B4-BE49-F238E27FC236}">
                <a16:creationId xmlns:a16="http://schemas.microsoft.com/office/drawing/2014/main" id="{8304C7AB-4C03-445E-AB02-650736116614}"/>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6216013" y="964399"/>
            <a:ext cx="1271271" cy="1257300"/>
          </a:xfrm>
          <a:prstGeom prst="rect">
            <a:avLst/>
          </a:prstGeom>
        </p:spPr>
      </p:pic>
    </p:spTree>
    <p:extLst>
      <p:ext uri="{BB962C8B-B14F-4D97-AF65-F5344CB8AC3E}">
        <p14:creationId xmlns:p14="http://schemas.microsoft.com/office/powerpoint/2010/main" val="23527071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userDrawn="1">
  <p:cSld name="Chapter (Dark) Option 3">
    <p:bg>
      <p:bgPr>
        <a:solidFill>
          <a:srgbClr val="1E034A"/>
        </a:solidFill>
        <a:effectLst/>
      </p:bgPr>
    </p:bg>
    <p:spTree>
      <p:nvGrpSpPr>
        <p:cNvPr id="1" name=""/>
        <p:cNvGrpSpPr/>
        <p:nvPr/>
      </p:nvGrpSpPr>
      <p:grpSpPr>
        <a:xfrm>
          <a:off x="0" y="0"/>
          <a:ext cx="0" cy="0"/>
          <a:chOff x="0" y="0"/>
          <a:chExt cx="0" cy="0"/>
        </a:xfrm>
      </p:grpSpPr>
      <p:sp>
        <p:nvSpPr>
          <p:cNvPr id="14" name="Espace réservé du texte 17">
            <a:extLst>
              <a:ext uri="{FF2B5EF4-FFF2-40B4-BE49-F238E27FC236}">
                <a16:creationId xmlns:a16="http://schemas.microsoft.com/office/drawing/2014/main" id="{B077D764-009F-4B11-889B-7C1F77AE7EF8}"/>
              </a:ext>
            </a:extLst>
          </p:cNvPr>
          <p:cNvSpPr>
            <a:spLocks noGrp="1"/>
          </p:cNvSpPr>
          <p:nvPr>
            <p:ph type="body" sz="quarter" idx="22" hasCustomPrompt="1"/>
          </p:nvPr>
        </p:nvSpPr>
        <p:spPr>
          <a:xfrm>
            <a:off x="1158241" y="3020997"/>
            <a:ext cx="1118105" cy="443199"/>
          </a:xfrm>
        </p:spPr>
        <p:txBody>
          <a:bodyPr vert="horz" lIns="0" tIns="0" rIns="0" bIns="0" rtlCol="0">
            <a:noAutofit/>
          </a:bodyPr>
          <a:lstStyle>
            <a:lvl1pPr algn="r">
              <a:defRPr lang="en-US" sz="3200" b="1" noProof="0" dirty="0">
                <a:solidFill>
                  <a:schemeClr val="bg2"/>
                </a:solidFill>
              </a:defRPr>
            </a:lvl1pPr>
          </a:lstStyle>
          <a:p>
            <a:pPr lvl="0">
              <a:lnSpc>
                <a:spcPct val="90000"/>
              </a:lnSpc>
            </a:pPr>
            <a:r>
              <a:rPr lang="en-US" noProof="0" dirty="0"/>
              <a:t>00</a:t>
            </a:r>
          </a:p>
        </p:txBody>
      </p:sp>
      <p:sp>
        <p:nvSpPr>
          <p:cNvPr id="15" name="Espace réservé du texte 17">
            <a:extLst>
              <a:ext uri="{FF2B5EF4-FFF2-40B4-BE49-F238E27FC236}">
                <a16:creationId xmlns:a16="http://schemas.microsoft.com/office/drawing/2014/main" id="{26F07BC6-BD1D-4953-9F45-D190CB67B241}"/>
              </a:ext>
            </a:extLst>
          </p:cNvPr>
          <p:cNvSpPr>
            <a:spLocks noGrp="1"/>
          </p:cNvSpPr>
          <p:nvPr>
            <p:ph type="body" sz="quarter" idx="23"/>
          </p:nvPr>
        </p:nvSpPr>
        <p:spPr>
          <a:xfrm>
            <a:off x="2679091" y="3020997"/>
            <a:ext cx="6517348" cy="443199"/>
          </a:xfrm>
        </p:spPr>
        <p:txBody>
          <a:bodyPr/>
          <a:lstStyle>
            <a:lvl1pPr>
              <a:lnSpc>
                <a:spcPct val="90000"/>
              </a:lnSpc>
              <a:defRPr lang="fr-FR" sz="3200" b="1" i="0" kern="1200" dirty="0" err="1">
                <a:solidFill>
                  <a:schemeClr val="bg2"/>
                </a:solidFill>
                <a:latin typeface="Verdana" panose="020B0604030504040204" pitchFamily="34" charset="0"/>
                <a:ea typeface="Verdana" panose="020B0604030504040204" pitchFamily="34" charset="0"/>
                <a:cs typeface="Verdana" panose="020B0604030504040204" pitchFamily="34" charset="0"/>
              </a:defRPr>
            </a:lvl1pPr>
            <a:lvl2pPr marL="0">
              <a:lnSpc>
                <a:spcPct val="90000"/>
              </a:lnSpc>
              <a:spcBef>
                <a:spcPts val="800"/>
              </a:spcBef>
              <a:defRPr lang="fr-FR" sz="1867" b="0" i="0" kern="1200" cap="all" baseline="0" dirty="0" err="1" smtClean="0">
                <a:solidFill>
                  <a:schemeClr val="bg2"/>
                </a:solidFill>
                <a:latin typeface="Verdana" panose="020B0604030504040204" pitchFamily="34" charset="0"/>
                <a:ea typeface="Verdana" panose="020B0604030504040204" pitchFamily="34" charset="0"/>
                <a:cs typeface="Verdana" panose="020B0604030504040204" pitchFamily="34" charset="0"/>
              </a:defRPr>
            </a:lvl2pPr>
            <a:lvl3pPr>
              <a:lnSpc>
                <a:spcPct val="100000"/>
              </a:lnSpc>
              <a:spcBef>
                <a:spcPts val="1067"/>
              </a:spcBef>
              <a:defRPr sz="1867" i="1">
                <a:solidFill>
                  <a:schemeClr val="bg2"/>
                </a:solidFill>
              </a:defRPr>
            </a:lvl3pPr>
            <a:lvl4pPr>
              <a:lnSpc>
                <a:spcPct val="90000"/>
              </a:lnSpc>
              <a:spcBef>
                <a:spcPts val="400"/>
              </a:spcBef>
              <a:defRPr lang="fr-FR" sz="1000" kern="1200" cap="all" baseline="0" dirty="0">
                <a:solidFill>
                  <a:schemeClr val="accent2"/>
                </a:solidFill>
                <a:latin typeface="+mn-lt"/>
                <a:ea typeface="+mn-ea"/>
                <a:cs typeface="+mn-cs"/>
              </a:defRPr>
            </a:lvl4pPr>
          </a:lstStyle>
          <a:p>
            <a:pPr lvl="0"/>
            <a:r>
              <a:rPr lang="fr-FR" noProof="0"/>
              <a:t>Cliquez pour modifier les styles du texte du masque</a:t>
            </a:r>
          </a:p>
        </p:txBody>
      </p:sp>
      <p:sp>
        <p:nvSpPr>
          <p:cNvPr id="6" name="Espace réservé du texte 17">
            <a:extLst>
              <a:ext uri="{FF2B5EF4-FFF2-40B4-BE49-F238E27FC236}">
                <a16:creationId xmlns:a16="http://schemas.microsoft.com/office/drawing/2014/main" id="{FB6BFF7B-8B97-443F-8D19-A75C20F978D1}"/>
              </a:ext>
            </a:extLst>
          </p:cNvPr>
          <p:cNvSpPr>
            <a:spLocks noGrp="1"/>
          </p:cNvSpPr>
          <p:nvPr>
            <p:ph type="body" sz="quarter" idx="24"/>
          </p:nvPr>
        </p:nvSpPr>
        <p:spPr>
          <a:xfrm>
            <a:off x="2679091" y="3980878"/>
            <a:ext cx="6517348" cy="315415"/>
          </a:xfrm>
        </p:spPr>
        <p:txBody>
          <a:bodyPr/>
          <a:lstStyle>
            <a:lvl1pPr>
              <a:lnSpc>
                <a:spcPct val="90000"/>
              </a:lnSpc>
              <a:defRPr lang="fr-FR" sz="1867" b="0" i="1" kern="1200" dirty="0" err="1">
                <a:solidFill>
                  <a:schemeClr val="bg2"/>
                </a:solidFill>
                <a:latin typeface="Verdana" panose="020B0604030504040204" pitchFamily="34" charset="0"/>
                <a:ea typeface="Verdana" panose="020B0604030504040204" pitchFamily="34" charset="0"/>
                <a:cs typeface="Verdana" panose="020B0604030504040204" pitchFamily="34" charset="0"/>
              </a:defRPr>
            </a:lvl1pPr>
            <a:lvl2pPr marL="0">
              <a:lnSpc>
                <a:spcPct val="90000"/>
              </a:lnSpc>
              <a:spcBef>
                <a:spcPts val="800"/>
              </a:spcBef>
              <a:defRPr lang="fr-FR" sz="1867" b="0" i="0" kern="1200" cap="all" baseline="0" dirty="0" err="1" smtClean="0">
                <a:solidFill>
                  <a:schemeClr val="bg2"/>
                </a:solidFill>
                <a:latin typeface="Verdana" panose="020B0604030504040204" pitchFamily="34" charset="0"/>
                <a:ea typeface="Verdana" panose="020B0604030504040204" pitchFamily="34" charset="0"/>
                <a:cs typeface="Verdana" panose="020B0604030504040204" pitchFamily="34" charset="0"/>
              </a:defRPr>
            </a:lvl2pPr>
            <a:lvl3pPr>
              <a:lnSpc>
                <a:spcPct val="100000"/>
              </a:lnSpc>
              <a:spcBef>
                <a:spcPts val="1067"/>
              </a:spcBef>
              <a:defRPr sz="1867" i="1">
                <a:solidFill>
                  <a:schemeClr val="bg2"/>
                </a:solidFill>
              </a:defRPr>
            </a:lvl3pPr>
            <a:lvl4pPr>
              <a:lnSpc>
                <a:spcPct val="90000"/>
              </a:lnSpc>
              <a:spcBef>
                <a:spcPts val="400"/>
              </a:spcBef>
              <a:defRPr lang="fr-FR" sz="1000" kern="1200" cap="all" baseline="0" dirty="0">
                <a:solidFill>
                  <a:schemeClr val="accent2"/>
                </a:solidFill>
                <a:latin typeface="+mn-lt"/>
                <a:ea typeface="+mn-ea"/>
                <a:cs typeface="+mn-cs"/>
              </a:defRPr>
            </a:lvl4pPr>
          </a:lstStyle>
          <a:p>
            <a:pPr lvl="0"/>
            <a:r>
              <a:rPr lang="fr-FR" noProof="0"/>
              <a:t>Cliquez pour modifier les styles du texte du masque</a:t>
            </a:r>
          </a:p>
        </p:txBody>
      </p:sp>
      <p:sp>
        <p:nvSpPr>
          <p:cNvPr id="7" name="Espace réservé du texte 17">
            <a:extLst>
              <a:ext uri="{FF2B5EF4-FFF2-40B4-BE49-F238E27FC236}">
                <a16:creationId xmlns:a16="http://schemas.microsoft.com/office/drawing/2014/main" id="{DA36FF3D-AF0A-45ED-BF39-F628AE9DBF56}"/>
              </a:ext>
            </a:extLst>
          </p:cNvPr>
          <p:cNvSpPr>
            <a:spLocks noGrp="1"/>
          </p:cNvSpPr>
          <p:nvPr>
            <p:ph type="body" sz="quarter" idx="25"/>
          </p:nvPr>
        </p:nvSpPr>
        <p:spPr>
          <a:xfrm>
            <a:off x="2679091" y="3554158"/>
            <a:ext cx="6517348" cy="315415"/>
          </a:xfrm>
        </p:spPr>
        <p:txBody>
          <a:bodyPr/>
          <a:lstStyle>
            <a:lvl1pPr>
              <a:lnSpc>
                <a:spcPct val="90000"/>
              </a:lnSpc>
              <a:defRPr lang="fr-FR" sz="1867" b="0" i="0" kern="1200" cap="all" baseline="0" dirty="0" err="1">
                <a:solidFill>
                  <a:schemeClr val="bg2"/>
                </a:solidFill>
                <a:latin typeface="Verdana" panose="020B0604030504040204" pitchFamily="34" charset="0"/>
                <a:ea typeface="Verdana" panose="020B0604030504040204" pitchFamily="34" charset="0"/>
                <a:cs typeface="Verdana" panose="020B0604030504040204" pitchFamily="34" charset="0"/>
              </a:defRPr>
            </a:lvl1pPr>
            <a:lvl2pPr marL="0">
              <a:lnSpc>
                <a:spcPct val="90000"/>
              </a:lnSpc>
              <a:spcBef>
                <a:spcPts val="800"/>
              </a:spcBef>
              <a:defRPr lang="fr-FR" sz="1867" b="0" i="0" kern="1200" cap="all" baseline="0" dirty="0" err="1" smtClean="0">
                <a:solidFill>
                  <a:schemeClr val="bg2"/>
                </a:solidFill>
                <a:latin typeface="Verdana" panose="020B0604030504040204" pitchFamily="34" charset="0"/>
                <a:ea typeface="Verdana" panose="020B0604030504040204" pitchFamily="34" charset="0"/>
                <a:cs typeface="Verdana" panose="020B0604030504040204" pitchFamily="34" charset="0"/>
              </a:defRPr>
            </a:lvl2pPr>
            <a:lvl3pPr>
              <a:lnSpc>
                <a:spcPct val="100000"/>
              </a:lnSpc>
              <a:spcBef>
                <a:spcPts val="1067"/>
              </a:spcBef>
              <a:defRPr sz="1867" i="1">
                <a:solidFill>
                  <a:schemeClr val="bg2"/>
                </a:solidFill>
              </a:defRPr>
            </a:lvl3pPr>
            <a:lvl4pPr>
              <a:lnSpc>
                <a:spcPct val="90000"/>
              </a:lnSpc>
              <a:spcBef>
                <a:spcPts val="400"/>
              </a:spcBef>
              <a:defRPr lang="fr-FR" sz="1000" kern="1200" cap="all" baseline="0" dirty="0">
                <a:solidFill>
                  <a:schemeClr val="accent2"/>
                </a:solidFill>
                <a:latin typeface="+mn-lt"/>
                <a:ea typeface="+mn-ea"/>
                <a:cs typeface="+mn-cs"/>
              </a:defRPr>
            </a:lvl4pPr>
          </a:lstStyle>
          <a:p>
            <a:pPr lvl="0"/>
            <a:r>
              <a:rPr lang="fr-FR" noProof="0"/>
              <a:t>Cliquez pour modifier les styles du texte du masque</a:t>
            </a:r>
          </a:p>
        </p:txBody>
      </p:sp>
      <p:pic>
        <p:nvPicPr>
          <p:cNvPr id="8" name="Graphique 4">
            <a:extLst>
              <a:ext uri="{FF2B5EF4-FFF2-40B4-BE49-F238E27FC236}">
                <a16:creationId xmlns:a16="http://schemas.microsoft.com/office/drawing/2014/main" id="{47A4CFED-9962-48A7-8ED7-BCB4523B3A34}"/>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816607" y="5024590"/>
            <a:ext cx="1271271" cy="1257300"/>
          </a:xfrm>
          <a:prstGeom prst="rect">
            <a:avLst/>
          </a:prstGeom>
        </p:spPr>
      </p:pic>
    </p:spTree>
    <p:extLst>
      <p:ext uri="{BB962C8B-B14F-4D97-AF65-F5344CB8AC3E}">
        <p14:creationId xmlns:p14="http://schemas.microsoft.com/office/powerpoint/2010/main" val="126215256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05.Emphasis2">
    <p:bg>
      <p:bgPr>
        <a:solidFill>
          <a:schemeClr val="bg1"/>
        </a:solidFill>
        <a:effectLst/>
      </p:bgPr>
    </p:bg>
    <p:spTree>
      <p:nvGrpSpPr>
        <p:cNvPr id="1" name=""/>
        <p:cNvGrpSpPr/>
        <p:nvPr/>
      </p:nvGrpSpPr>
      <p:grpSpPr>
        <a:xfrm>
          <a:off x="0" y="0"/>
          <a:ext cx="0" cy="0"/>
          <a:chOff x="0" y="0"/>
          <a:chExt cx="0" cy="0"/>
        </a:xfrm>
      </p:grpSpPr>
      <p:sp>
        <p:nvSpPr>
          <p:cNvPr id="13" name="Espace réservé du texte 5">
            <a:extLst>
              <a:ext uri="{FF2B5EF4-FFF2-40B4-BE49-F238E27FC236}">
                <a16:creationId xmlns:a16="http://schemas.microsoft.com/office/drawing/2014/main" id="{E3B24775-398E-4087-B482-695BFCE86D6A}"/>
              </a:ext>
            </a:extLst>
          </p:cNvPr>
          <p:cNvSpPr>
            <a:spLocks noGrp="1"/>
          </p:cNvSpPr>
          <p:nvPr>
            <p:ph type="body" sz="quarter" idx="25"/>
          </p:nvPr>
        </p:nvSpPr>
        <p:spPr>
          <a:xfrm>
            <a:off x="967792" y="2864756"/>
            <a:ext cx="4949741" cy="1399251"/>
          </a:xfrm>
          <a:effectLst/>
        </p:spPr>
        <p:txBody>
          <a:bodyPr anchor="t">
            <a:noAutofit/>
          </a:bodyPr>
          <a:lstStyle>
            <a:lvl1pPr algn="l">
              <a:lnSpc>
                <a:spcPct val="96000"/>
              </a:lnSpc>
              <a:spcAft>
                <a:spcPts val="1333"/>
              </a:spcAft>
              <a:defRPr lang="fr-FR" sz="4800" b="0" i="1" kern="1200" dirty="0" err="1" smtClean="0">
                <a:solidFill>
                  <a:schemeClr val="tx1"/>
                </a:solidFill>
                <a:effectLst/>
                <a:latin typeface="Georgia" panose="02040502050405020303" pitchFamily="18" charset="0"/>
                <a:ea typeface="Verdana" panose="020B0604030504040204" pitchFamily="34" charset="0"/>
                <a:cs typeface="Georgia" panose="02040502050405020303" pitchFamily="18" charset="0"/>
              </a:defRPr>
            </a:lvl1pPr>
            <a:lvl2pPr marL="0" indent="0" algn="l">
              <a:lnSpc>
                <a:spcPct val="90000"/>
              </a:lnSpc>
              <a:buFont typeface="Arial" panose="020B0604020202020204" pitchFamily="34" charset="0"/>
              <a:buNone/>
              <a:defRPr lang="en-US" sz="4800" b="0" i="1" kern="1200" noProof="0" dirty="0">
                <a:solidFill>
                  <a:schemeClr val="bg1"/>
                </a:solidFill>
                <a:effectLst>
                  <a:outerShdw blurRad="127000" sx="105000" sy="105000" algn="ctr" rotWithShape="0">
                    <a:prstClr val="black">
                      <a:alpha val="9957"/>
                    </a:prstClr>
                  </a:outerShdw>
                </a:effectLst>
                <a:latin typeface="Georgia" panose="02040502050405020303" pitchFamily="18" charset="0"/>
                <a:ea typeface="Verdana" panose="020B0604030504040204" pitchFamily="34" charset="0"/>
                <a:cs typeface="Verdana" panose="020B0604030504040204" pitchFamily="34" charset="0"/>
              </a:defRPr>
            </a:lvl2pPr>
            <a:lvl3pPr algn="l">
              <a:lnSpc>
                <a:spcPct val="100000"/>
              </a:lnSpc>
              <a:spcBef>
                <a:spcPts val="1333"/>
              </a:spcBef>
              <a:defRPr sz="1867">
                <a:solidFill>
                  <a:schemeClr val="bg1"/>
                </a:solidFill>
                <a:effectLst>
                  <a:outerShdw blurRad="127000" sx="102000" sy="102000" algn="ctr" rotWithShape="0">
                    <a:prstClr val="black">
                      <a:alpha val="25000"/>
                    </a:prstClr>
                  </a:outerShdw>
                </a:effectLst>
              </a:defRPr>
            </a:lvl3pPr>
          </a:lstStyle>
          <a:p>
            <a:pPr marL="761981" lvl="0" indent="-761981" algn="l" defTabSz="914377" rtl="0" eaLnBrk="1" latinLnBrk="0" hangingPunct="1">
              <a:lnSpc>
                <a:spcPct val="90000"/>
              </a:lnSpc>
              <a:spcBef>
                <a:spcPts val="0"/>
              </a:spcBef>
            </a:pPr>
            <a:r>
              <a:rPr lang="fr-FR" noProof="0"/>
              <a:t>Cliquez pour modifier les styles du texte du masque</a:t>
            </a:r>
          </a:p>
        </p:txBody>
      </p:sp>
      <p:sp>
        <p:nvSpPr>
          <p:cNvPr id="14" name="Espace réservé du texte 5">
            <a:extLst>
              <a:ext uri="{FF2B5EF4-FFF2-40B4-BE49-F238E27FC236}">
                <a16:creationId xmlns:a16="http://schemas.microsoft.com/office/drawing/2014/main" id="{FF72D6EB-2072-48CF-8149-C11572AF31C2}"/>
              </a:ext>
            </a:extLst>
          </p:cNvPr>
          <p:cNvSpPr>
            <a:spLocks noGrp="1"/>
          </p:cNvSpPr>
          <p:nvPr>
            <p:ph type="body" sz="quarter" idx="26"/>
          </p:nvPr>
        </p:nvSpPr>
        <p:spPr>
          <a:xfrm>
            <a:off x="967792" y="4395893"/>
            <a:ext cx="4949741" cy="710532"/>
          </a:xfrm>
          <a:effectLst/>
        </p:spPr>
        <p:txBody>
          <a:bodyPr anchor="t">
            <a:noAutofit/>
          </a:bodyPr>
          <a:lstStyle>
            <a:lvl1pPr algn="l">
              <a:lnSpc>
                <a:spcPct val="96000"/>
              </a:lnSpc>
              <a:spcAft>
                <a:spcPts val="1333"/>
              </a:spcAft>
              <a:defRPr lang="fr-FR" sz="1867" b="0" i="0" kern="1200" dirty="0" err="1" smtClean="0">
                <a:solidFill>
                  <a:schemeClr val="tx1"/>
                </a:solidFill>
                <a:effectLst/>
                <a:latin typeface="+mj-lt"/>
                <a:ea typeface="Verdana" panose="020B0604030504040204" pitchFamily="34" charset="0"/>
                <a:cs typeface="Georgia" panose="02040502050405020303" pitchFamily="18" charset="0"/>
              </a:defRPr>
            </a:lvl1pPr>
            <a:lvl2pPr algn="l">
              <a:lnSpc>
                <a:spcPct val="90000"/>
              </a:lnSpc>
              <a:defRPr lang="en-US" sz="1867" b="0" i="0" kern="1200" noProof="0" dirty="0">
                <a:solidFill>
                  <a:schemeClr val="bg1"/>
                </a:solidFill>
                <a:effectLst>
                  <a:outerShdw blurRad="127000" sx="105000" sy="105000" algn="ctr" rotWithShape="0">
                    <a:prstClr val="black">
                      <a:alpha val="9957"/>
                    </a:prstClr>
                  </a:outerShdw>
                </a:effectLst>
                <a:latin typeface="+mj-lt"/>
                <a:ea typeface="Verdana" panose="020B0604030504040204" pitchFamily="34" charset="0"/>
                <a:cs typeface="Verdana" panose="020B0604030504040204" pitchFamily="34" charset="0"/>
              </a:defRPr>
            </a:lvl2pPr>
            <a:lvl3pPr algn="l">
              <a:lnSpc>
                <a:spcPct val="100000"/>
              </a:lnSpc>
              <a:spcBef>
                <a:spcPts val="1333"/>
              </a:spcBef>
              <a:defRPr lang="en-US" sz="1867" b="0" i="0" kern="1200" noProof="0" dirty="0">
                <a:solidFill>
                  <a:schemeClr val="bg1"/>
                </a:solidFill>
                <a:effectLst>
                  <a:outerShdw blurRad="127000" sx="105000" sy="105000" algn="ctr" rotWithShape="0">
                    <a:prstClr val="black">
                      <a:alpha val="9957"/>
                    </a:prstClr>
                  </a:outerShdw>
                </a:effectLst>
                <a:latin typeface="Verdana" panose="020B0604030504040204" pitchFamily="34" charset="0"/>
                <a:ea typeface="Verdana" panose="020B0604030504040204" pitchFamily="34" charset="0"/>
                <a:cs typeface="Verdana" panose="020B0604030504040204" pitchFamily="34" charset="0"/>
              </a:defRPr>
            </a:lvl3pPr>
          </a:lstStyle>
          <a:p>
            <a:pPr marL="0" lvl="0" indent="0" algn="l" defTabSz="914377" rtl="0" eaLnBrk="1" latinLnBrk="0" hangingPunct="1">
              <a:lnSpc>
                <a:spcPct val="100000"/>
              </a:lnSpc>
              <a:spcBef>
                <a:spcPts val="1333"/>
              </a:spcBef>
              <a:buFont typeface="Arial" panose="020B0604020202020204" pitchFamily="34" charset="0"/>
              <a:buNone/>
            </a:pPr>
            <a:r>
              <a:rPr lang="fr-FR" noProof="0"/>
              <a:t>Cliquez pour modifier les styles du texte du masque</a:t>
            </a:r>
          </a:p>
        </p:txBody>
      </p:sp>
      <p:sp>
        <p:nvSpPr>
          <p:cNvPr id="15" name="Espace réservé du texte 5">
            <a:extLst>
              <a:ext uri="{FF2B5EF4-FFF2-40B4-BE49-F238E27FC236}">
                <a16:creationId xmlns:a16="http://schemas.microsoft.com/office/drawing/2014/main" id="{2C4EF113-15A3-41B2-8400-E66FC4D036B8}"/>
              </a:ext>
            </a:extLst>
          </p:cNvPr>
          <p:cNvSpPr>
            <a:spLocks noGrp="1"/>
          </p:cNvSpPr>
          <p:nvPr>
            <p:ph type="body" sz="quarter" idx="27"/>
          </p:nvPr>
        </p:nvSpPr>
        <p:spPr>
          <a:xfrm>
            <a:off x="967792" y="1792928"/>
            <a:ext cx="4949741" cy="939945"/>
          </a:xfrm>
          <a:effectLst/>
        </p:spPr>
        <p:txBody>
          <a:bodyPr anchor="b">
            <a:noAutofit/>
          </a:bodyPr>
          <a:lstStyle>
            <a:lvl1pPr algn="l">
              <a:lnSpc>
                <a:spcPct val="96000"/>
              </a:lnSpc>
              <a:spcAft>
                <a:spcPts val="1333"/>
              </a:spcAft>
              <a:defRPr lang="fr-FR" sz="2933" b="0" i="0" kern="1200" dirty="0" err="1" smtClean="0">
                <a:solidFill>
                  <a:schemeClr val="tx1"/>
                </a:solidFill>
                <a:effectLst/>
                <a:latin typeface="Verdana" panose="020B0604030504040204" pitchFamily="34" charset="0"/>
                <a:ea typeface="Verdana" panose="020B0604030504040204" pitchFamily="34" charset="0"/>
                <a:cs typeface="Verdana" panose="020B0604030504040204" pitchFamily="34" charset="0"/>
              </a:defRPr>
            </a:lvl1pPr>
            <a:lvl2pPr algn="l">
              <a:lnSpc>
                <a:spcPct val="90000"/>
              </a:lnSpc>
              <a:defRPr sz="4800" b="0" i="1">
                <a:solidFill>
                  <a:schemeClr val="bg1"/>
                </a:solidFill>
                <a:effectLst>
                  <a:outerShdw blurRad="127000" sx="102000" sy="102000" algn="ctr" rotWithShape="0">
                    <a:prstClr val="black">
                      <a:alpha val="25000"/>
                    </a:prstClr>
                  </a:outerShdw>
                </a:effectLst>
                <a:latin typeface="Georgia" panose="02040502050405020303" pitchFamily="18" charset="0"/>
                <a:ea typeface="Verdana" panose="020B0604030504040204" pitchFamily="34" charset="0"/>
                <a:cs typeface="Verdana" panose="020B0604030504040204" pitchFamily="34" charset="0"/>
              </a:defRPr>
            </a:lvl2pPr>
            <a:lvl3pPr algn="l">
              <a:lnSpc>
                <a:spcPct val="100000"/>
              </a:lnSpc>
              <a:spcBef>
                <a:spcPts val="1333"/>
              </a:spcBef>
              <a:defRPr sz="1867">
                <a:solidFill>
                  <a:schemeClr val="bg1"/>
                </a:solidFill>
                <a:effectLst>
                  <a:outerShdw blurRad="127000" sx="102000" sy="102000" algn="ctr" rotWithShape="0">
                    <a:prstClr val="black">
                      <a:alpha val="25000"/>
                    </a:prstClr>
                  </a:outerShdw>
                </a:effectLst>
              </a:defRPr>
            </a:lvl3pPr>
          </a:lstStyle>
          <a:p>
            <a:pPr lvl="0"/>
            <a:r>
              <a:rPr lang="fr-FR" noProof="0"/>
              <a:t>Cliquez pour modifier les styles du texte du masque</a:t>
            </a:r>
          </a:p>
        </p:txBody>
      </p:sp>
      <p:grpSp>
        <p:nvGrpSpPr>
          <p:cNvPr id="23" name="Graphique 7">
            <a:extLst>
              <a:ext uri="{FF2B5EF4-FFF2-40B4-BE49-F238E27FC236}">
                <a16:creationId xmlns:a16="http://schemas.microsoft.com/office/drawing/2014/main" id="{3FF0D626-42A8-45EF-8474-314AE0EFFEA6}"/>
              </a:ext>
            </a:extLst>
          </p:cNvPr>
          <p:cNvGrpSpPr>
            <a:grpSpLocks noChangeAspect="1"/>
          </p:cNvGrpSpPr>
          <p:nvPr userDrawn="1"/>
        </p:nvGrpSpPr>
        <p:grpSpPr>
          <a:xfrm>
            <a:off x="442166" y="6329527"/>
            <a:ext cx="1071853" cy="275084"/>
            <a:chOff x="4768103" y="-471733"/>
            <a:chExt cx="744723" cy="191124"/>
          </a:xfrm>
          <a:solidFill>
            <a:srgbClr val="FFFFFF"/>
          </a:solidFill>
        </p:grpSpPr>
        <p:sp>
          <p:nvSpPr>
            <p:cNvPr id="24" name="Forme libre : forme 9">
              <a:extLst>
                <a:ext uri="{FF2B5EF4-FFF2-40B4-BE49-F238E27FC236}">
                  <a16:creationId xmlns:a16="http://schemas.microsoft.com/office/drawing/2014/main" id="{806C5BA4-1D7D-4B74-B10D-9325D9FB66D6}"/>
                </a:ext>
              </a:extLst>
            </p:cNvPr>
            <p:cNvSpPr/>
            <p:nvPr userDrawn="1"/>
          </p:nvSpPr>
          <p:spPr>
            <a:xfrm>
              <a:off x="4770087" y="-471716"/>
              <a:ext cx="740699" cy="191096"/>
            </a:xfrm>
            <a:custGeom>
              <a:avLst/>
              <a:gdLst>
                <a:gd name="connsiteX0" fmla="*/ 689325 w 740699"/>
                <a:gd name="connsiteY0" fmla="*/ 7347 h 191096"/>
                <a:gd name="connsiteX1" fmla="*/ 688790 w 740699"/>
                <a:gd name="connsiteY1" fmla="*/ 10847 h 191096"/>
                <a:gd name="connsiteX2" fmla="*/ 686092 w 740699"/>
                <a:gd name="connsiteY2" fmla="*/ 24840 h 191096"/>
                <a:gd name="connsiteX3" fmla="*/ 680980 w 740699"/>
                <a:gd name="connsiteY3" fmla="*/ 29953 h 191096"/>
                <a:gd name="connsiteX4" fmla="*/ 667797 w 740699"/>
                <a:gd name="connsiteY4" fmla="*/ 28608 h 191096"/>
                <a:gd name="connsiteX5" fmla="*/ 646528 w 740699"/>
                <a:gd name="connsiteY5" fmla="*/ 50946 h 191096"/>
                <a:gd name="connsiteX6" fmla="*/ 646528 w 740699"/>
                <a:gd name="connsiteY6" fmla="*/ 53911 h 191096"/>
                <a:gd name="connsiteX7" fmla="*/ 680712 w 740699"/>
                <a:gd name="connsiteY7" fmla="*/ 53911 h 191096"/>
                <a:gd name="connsiteX8" fmla="*/ 686092 w 740699"/>
                <a:gd name="connsiteY8" fmla="*/ 59559 h 191096"/>
                <a:gd name="connsiteX9" fmla="*/ 686092 w 740699"/>
                <a:gd name="connsiteY9" fmla="*/ 78130 h 191096"/>
                <a:gd name="connsiteX10" fmla="*/ 680712 w 740699"/>
                <a:gd name="connsiteY10" fmla="*/ 83518 h 191096"/>
                <a:gd name="connsiteX11" fmla="*/ 646528 w 740699"/>
                <a:gd name="connsiteY11" fmla="*/ 83518 h 191096"/>
                <a:gd name="connsiteX12" fmla="*/ 646528 w 740699"/>
                <a:gd name="connsiteY12" fmla="*/ 183097 h 191096"/>
                <a:gd name="connsiteX13" fmla="*/ 641148 w 740699"/>
                <a:gd name="connsiteY13" fmla="*/ 188485 h 191096"/>
                <a:gd name="connsiteX14" fmla="*/ 617197 w 740699"/>
                <a:gd name="connsiteY14" fmla="*/ 188485 h 191096"/>
                <a:gd name="connsiteX15" fmla="*/ 611809 w 740699"/>
                <a:gd name="connsiteY15" fmla="*/ 183097 h 191096"/>
                <a:gd name="connsiteX16" fmla="*/ 611809 w 740699"/>
                <a:gd name="connsiteY16" fmla="*/ 56602 h 191096"/>
                <a:gd name="connsiteX17" fmla="*/ 666987 w 740699"/>
                <a:gd name="connsiteY17" fmla="*/ 79 h 191096"/>
                <a:gd name="connsiteX18" fmla="*/ 683945 w 740699"/>
                <a:gd name="connsiteY18" fmla="*/ 1966 h 191096"/>
                <a:gd name="connsiteX19" fmla="*/ 689325 w 740699"/>
                <a:gd name="connsiteY19" fmla="*/ 7347 h 191096"/>
                <a:gd name="connsiteX20" fmla="*/ 741003 w 740699"/>
                <a:gd name="connsiteY20" fmla="*/ 59292 h 191096"/>
                <a:gd name="connsiteX21" fmla="*/ 741003 w 740699"/>
                <a:gd name="connsiteY21" fmla="*/ 183097 h 191096"/>
                <a:gd name="connsiteX22" fmla="*/ 735615 w 740699"/>
                <a:gd name="connsiteY22" fmla="*/ 188485 h 191096"/>
                <a:gd name="connsiteX23" fmla="*/ 711396 w 740699"/>
                <a:gd name="connsiteY23" fmla="*/ 188485 h 191096"/>
                <a:gd name="connsiteX24" fmla="*/ 706008 w 740699"/>
                <a:gd name="connsiteY24" fmla="*/ 183097 h 191096"/>
                <a:gd name="connsiteX25" fmla="*/ 706008 w 740699"/>
                <a:gd name="connsiteY25" fmla="*/ 59292 h 191096"/>
                <a:gd name="connsiteX26" fmla="*/ 711396 w 740699"/>
                <a:gd name="connsiteY26" fmla="*/ 53911 h 191096"/>
                <a:gd name="connsiteX27" fmla="*/ 735615 w 740699"/>
                <a:gd name="connsiteY27" fmla="*/ 53911 h 191096"/>
                <a:gd name="connsiteX28" fmla="*/ 741003 w 740699"/>
                <a:gd name="connsiteY28" fmla="*/ 59292 h 191096"/>
                <a:gd name="connsiteX29" fmla="*/ 518954 w 740699"/>
                <a:gd name="connsiteY29" fmla="*/ 158879 h 191096"/>
                <a:gd name="connsiteX30" fmla="*/ 485847 w 740699"/>
                <a:gd name="connsiteY30" fmla="*/ 121195 h 191096"/>
                <a:gd name="connsiteX31" fmla="*/ 517074 w 740699"/>
                <a:gd name="connsiteY31" fmla="*/ 83518 h 191096"/>
                <a:gd name="connsiteX32" fmla="*/ 550173 w 740699"/>
                <a:gd name="connsiteY32" fmla="*/ 121195 h 191096"/>
                <a:gd name="connsiteX33" fmla="*/ 518954 w 740699"/>
                <a:gd name="connsiteY33" fmla="*/ 158879 h 191096"/>
                <a:gd name="connsiteX34" fmla="*/ 517074 w 740699"/>
                <a:gd name="connsiteY34" fmla="*/ 51221 h 191096"/>
                <a:gd name="connsiteX35" fmla="*/ 450317 w 740699"/>
                <a:gd name="connsiteY35" fmla="*/ 121195 h 191096"/>
                <a:gd name="connsiteX36" fmla="*/ 518954 w 740699"/>
                <a:gd name="connsiteY36" fmla="*/ 191176 h 191096"/>
                <a:gd name="connsiteX37" fmla="*/ 585702 w 740699"/>
                <a:gd name="connsiteY37" fmla="*/ 121195 h 191096"/>
                <a:gd name="connsiteX38" fmla="*/ 517074 w 740699"/>
                <a:gd name="connsiteY38" fmla="*/ 51221 h 191096"/>
                <a:gd name="connsiteX39" fmla="*/ 424486 w 740699"/>
                <a:gd name="connsiteY39" fmla="*/ 101813 h 191096"/>
                <a:gd name="connsiteX40" fmla="*/ 424486 w 740699"/>
                <a:gd name="connsiteY40" fmla="*/ 183097 h 191096"/>
                <a:gd name="connsiteX41" fmla="*/ 419098 w 740699"/>
                <a:gd name="connsiteY41" fmla="*/ 188485 h 191096"/>
                <a:gd name="connsiteX42" fmla="*/ 394880 w 740699"/>
                <a:gd name="connsiteY42" fmla="*/ 188485 h 191096"/>
                <a:gd name="connsiteX43" fmla="*/ 389492 w 740699"/>
                <a:gd name="connsiteY43" fmla="*/ 183097 h 191096"/>
                <a:gd name="connsiteX44" fmla="*/ 389492 w 740699"/>
                <a:gd name="connsiteY44" fmla="*/ 106391 h 191096"/>
                <a:gd name="connsiteX45" fmla="*/ 363385 w 740699"/>
                <a:gd name="connsiteY45" fmla="*/ 83518 h 191096"/>
                <a:gd name="connsiteX46" fmla="*/ 343469 w 740699"/>
                <a:gd name="connsiteY46" fmla="*/ 85665 h 191096"/>
                <a:gd name="connsiteX47" fmla="*/ 337012 w 740699"/>
                <a:gd name="connsiteY47" fmla="*/ 92666 h 191096"/>
                <a:gd name="connsiteX48" fmla="*/ 337012 w 740699"/>
                <a:gd name="connsiteY48" fmla="*/ 183097 h 191096"/>
                <a:gd name="connsiteX49" fmla="*/ 331624 w 740699"/>
                <a:gd name="connsiteY49" fmla="*/ 188485 h 191096"/>
                <a:gd name="connsiteX50" fmla="*/ 307405 w 740699"/>
                <a:gd name="connsiteY50" fmla="*/ 188485 h 191096"/>
                <a:gd name="connsiteX51" fmla="*/ 302017 w 740699"/>
                <a:gd name="connsiteY51" fmla="*/ 183097 h 191096"/>
                <a:gd name="connsiteX52" fmla="*/ 302017 w 740699"/>
                <a:gd name="connsiteY52" fmla="*/ 71672 h 191096"/>
                <a:gd name="connsiteX53" fmla="*/ 308750 w 740699"/>
                <a:gd name="connsiteY53" fmla="*/ 60904 h 191096"/>
                <a:gd name="connsiteX54" fmla="*/ 362850 w 740699"/>
                <a:gd name="connsiteY54" fmla="*/ 51221 h 191096"/>
                <a:gd name="connsiteX55" fmla="*/ 424486 w 740699"/>
                <a:gd name="connsiteY55" fmla="*/ 101813 h 191096"/>
                <a:gd name="connsiteX56" fmla="*/ 122497 w 740699"/>
                <a:gd name="connsiteY56" fmla="*/ 167759 h 191096"/>
                <a:gd name="connsiteX57" fmla="*/ 120342 w 740699"/>
                <a:gd name="connsiteY57" fmla="*/ 183097 h 191096"/>
                <a:gd name="connsiteX58" fmla="*/ 113350 w 740699"/>
                <a:gd name="connsiteY58" fmla="*/ 188485 h 191096"/>
                <a:gd name="connsiteX59" fmla="*/ 89123 w 740699"/>
                <a:gd name="connsiteY59" fmla="*/ 188485 h 191096"/>
                <a:gd name="connsiteX60" fmla="*/ 85088 w 740699"/>
                <a:gd name="connsiteY60" fmla="*/ 184718 h 191096"/>
                <a:gd name="connsiteX61" fmla="*/ 85356 w 740699"/>
                <a:gd name="connsiteY61" fmla="*/ 183097 h 191096"/>
                <a:gd name="connsiteX62" fmla="*/ 86968 w 740699"/>
                <a:gd name="connsiteY62" fmla="*/ 173140 h 191096"/>
                <a:gd name="connsiteX63" fmla="*/ 303 w 740699"/>
                <a:gd name="connsiteY63" fmla="*/ 98589 h 191096"/>
                <a:gd name="connsiteX64" fmla="*/ 59517 w 740699"/>
                <a:gd name="connsiteY64" fmla="*/ 50144 h 191096"/>
                <a:gd name="connsiteX65" fmla="*/ 115230 w 740699"/>
                <a:gd name="connsiteY65" fmla="*/ 64404 h 191096"/>
                <a:gd name="connsiteX66" fmla="*/ 118462 w 740699"/>
                <a:gd name="connsiteY66" fmla="*/ 69792 h 191096"/>
                <a:gd name="connsiteX67" fmla="*/ 117385 w 740699"/>
                <a:gd name="connsiteY67" fmla="*/ 74362 h 191096"/>
                <a:gd name="connsiteX68" fmla="*/ 109039 w 740699"/>
                <a:gd name="connsiteY68" fmla="*/ 92131 h 191096"/>
                <a:gd name="connsiteX69" fmla="*/ 103116 w 740699"/>
                <a:gd name="connsiteY69" fmla="*/ 95899 h 191096"/>
                <a:gd name="connsiteX70" fmla="*/ 99081 w 740699"/>
                <a:gd name="connsiteY70" fmla="*/ 94821 h 191096"/>
                <a:gd name="connsiteX71" fmla="*/ 58439 w 740699"/>
                <a:gd name="connsiteY71" fmla="*/ 82708 h 191096"/>
                <a:gd name="connsiteX72" fmla="*/ 35833 w 740699"/>
                <a:gd name="connsiteY72" fmla="*/ 96166 h 191096"/>
                <a:gd name="connsiteX73" fmla="*/ 122497 w 740699"/>
                <a:gd name="connsiteY73" fmla="*/ 167759 h 191096"/>
                <a:gd name="connsiteX74" fmla="*/ 234191 w 740699"/>
                <a:gd name="connsiteY74" fmla="*/ 149189 h 191096"/>
                <a:gd name="connsiteX75" fmla="*/ 227466 w 740699"/>
                <a:gd name="connsiteY75" fmla="*/ 156456 h 191096"/>
                <a:gd name="connsiteX76" fmla="*/ 209162 w 740699"/>
                <a:gd name="connsiteY76" fmla="*/ 158879 h 191096"/>
                <a:gd name="connsiteX77" fmla="*/ 175788 w 740699"/>
                <a:gd name="connsiteY77" fmla="*/ 121195 h 191096"/>
                <a:gd name="connsiteX78" fmla="*/ 209162 w 740699"/>
                <a:gd name="connsiteY78" fmla="*/ 83518 h 191096"/>
                <a:gd name="connsiteX79" fmla="*/ 227466 w 740699"/>
                <a:gd name="connsiteY79" fmla="*/ 85941 h 191096"/>
                <a:gd name="connsiteX80" fmla="*/ 234191 w 740699"/>
                <a:gd name="connsiteY80" fmla="*/ 93201 h 191096"/>
                <a:gd name="connsiteX81" fmla="*/ 234191 w 740699"/>
                <a:gd name="connsiteY81" fmla="*/ 149189 h 191096"/>
                <a:gd name="connsiteX82" fmla="*/ 262452 w 740699"/>
                <a:gd name="connsiteY82" fmla="*/ 61179 h 191096"/>
                <a:gd name="connsiteX83" fmla="*/ 209430 w 740699"/>
                <a:gd name="connsiteY83" fmla="*/ 51221 h 191096"/>
                <a:gd name="connsiteX84" fmla="*/ 140258 w 740699"/>
                <a:gd name="connsiteY84" fmla="*/ 121195 h 191096"/>
                <a:gd name="connsiteX85" fmla="*/ 208895 w 740699"/>
                <a:gd name="connsiteY85" fmla="*/ 191176 h 191096"/>
                <a:gd name="connsiteX86" fmla="*/ 262452 w 740699"/>
                <a:gd name="connsiteY86" fmla="*/ 180407 h 191096"/>
                <a:gd name="connsiteX87" fmla="*/ 269185 w 740699"/>
                <a:gd name="connsiteY87" fmla="*/ 169639 h 191096"/>
                <a:gd name="connsiteX88" fmla="*/ 269185 w 740699"/>
                <a:gd name="connsiteY88" fmla="*/ 71940 h 191096"/>
                <a:gd name="connsiteX89" fmla="*/ 262452 w 740699"/>
                <a:gd name="connsiteY89" fmla="*/ 61179 h 191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740699" h="191096">
                  <a:moveTo>
                    <a:pt x="689325" y="7347"/>
                  </a:moveTo>
                  <a:cubicBezTo>
                    <a:pt x="689325" y="8511"/>
                    <a:pt x="689026" y="9604"/>
                    <a:pt x="688790" y="10847"/>
                  </a:cubicBezTo>
                  <a:lnTo>
                    <a:pt x="686092" y="24840"/>
                  </a:lnTo>
                  <a:cubicBezTo>
                    <a:pt x="685558" y="28073"/>
                    <a:pt x="684213" y="29953"/>
                    <a:pt x="680980" y="29953"/>
                  </a:cubicBezTo>
                  <a:cubicBezTo>
                    <a:pt x="678974" y="29953"/>
                    <a:pt x="673177" y="28608"/>
                    <a:pt x="667797" y="28608"/>
                  </a:cubicBezTo>
                  <a:cubicBezTo>
                    <a:pt x="652993" y="28608"/>
                    <a:pt x="646528" y="36143"/>
                    <a:pt x="646528" y="50946"/>
                  </a:cubicBezTo>
                  <a:lnTo>
                    <a:pt x="646528" y="53911"/>
                  </a:lnTo>
                  <a:lnTo>
                    <a:pt x="680712" y="53911"/>
                  </a:lnTo>
                  <a:cubicBezTo>
                    <a:pt x="684213" y="53911"/>
                    <a:pt x="686092" y="56059"/>
                    <a:pt x="686092" y="59559"/>
                  </a:cubicBezTo>
                  <a:lnTo>
                    <a:pt x="686092" y="78130"/>
                  </a:lnTo>
                  <a:cubicBezTo>
                    <a:pt x="686092" y="81363"/>
                    <a:pt x="684213" y="83518"/>
                    <a:pt x="680712" y="83518"/>
                  </a:cubicBezTo>
                  <a:lnTo>
                    <a:pt x="646528" y="83518"/>
                  </a:lnTo>
                  <a:lnTo>
                    <a:pt x="646528" y="183097"/>
                  </a:lnTo>
                  <a:cubicBezTo>
                    <a:pt x="646528" y="186330"/>
                    <a:pt x="644380" y="188485"/>
                    <a:pt x="641148" y="188485"/>
                  </a:cubicBezTo>
                  <a:lnTo>
                    <a:pt x="617197" y="188485"/>
                  </a:lnTo>
                  <a:cubicBezTo>
                    <a:pt x="613964" y="188485"/>
                    <a:pt x="611809" y="186330"/>
                    <a:pt x="611809" y="183097"/>
                  </a:cubicBezTo>
                  <a:lnTo>
                    <a:pt x="611809" y="56602"/>
                  </a:lnTo>
                  <a:cubicBezTo>
                    <a:pt x="611809" y="17839"/>
                    <a:pt x="633612" y="79"/>
                    <a:pt x="666987" y="79"/>
                  </a:cubicBezTo>
                  <a:cubicBezTo>
                    <a:pt x="672729" y="79"/>
                    <a:pt x="678557" y="621"/>
                    <a:pt x="683945" y="1966"/>
                  </a:cubicBezTo>
                  <a:cubicBezTo>
                    <a:pt x="687713" y="2769"/>
                    <a:pt x="689325" y="4358"/>
                    <a:pt x="689325" y="7347"/>
                  </a:cubicBezTo>
                  <a:moveTo>
                    <a:pt x="741003" y="59292"/>
                  </a:moveTo>
                  <a:lnTo>
                    <a:pt x="741003" y="183097"/>
                  </a:lnTo>
                  <a:cubicBezTo>
                    <a:pt x="741003" y="186330"/>
                    <a:pt x="738848" y="188485"/>
                    <a:pt x="735615" y="188485"/>
                  </a:cubicBezTo>
                  <a:lnTo>
                    <a:pt x="711396" y="188485"/>
                  </a:lnTo>
                  <a:cubicBezTo>
                    <a:pt x="708164" y="188485"/>
                    <a:pt x="706008" y="186330"/>
                    <a:pt x="706008" y="183097"/>
                  </a:cubicBezTo>
                  <a:lnTo>
                    <a:pt x="706008" y="59292"/>
                  </a:lnTo>
                  <a:cubicBezTo>
                    <a:pt x="706008" y="56059"/>
                    <a:pt x="708164" y="53911"/>
                    <a:pt x="711396" y="53911"/>
                  </a:cubicBezTo>
                  <a:lnTo>
                    <a:pt x="735615" y="53911"/>
                  </a:lnTo>
                  <a:cubicBezTo>
                    <a:pt x="738848" y="53911"/>
                    <a:pt x="741003" y="56059"/>
                    <a:pt x="741003" y="59292"/>
                  </a:cubicBezTo>
                  <a:moveTo>
                    <a:pt x="518954" y="158879"/>
                  </a:moveTo>
                  <a:cubicBezTo>
                    <a:pt x="499038" y="158879"/>
                    <a:pt x="485847" y="145956"/>
                    <a:pt x="485847" y="121195"/>
                  </a:cubicBezTo>
                  <a:cubicBezTo>
                    <a:pt x="485847" y="96433"/>
                    <a:pt x="499038" y="83518"/>
                    <a:pt x="517074" y="83518"/>
                  </a:cubicBezTo>
                  <a:cubicBezTo>
                    <a:pt x="536990" y="83518"/>
                    <a:pt x="550173" y="96433"/>
                    <a:pt x="550173" y="121195"/>
                  </a:cubicBezTo>
                  <a:cubicBezTo>
                    <a:pt x="550173" y="145956"/>
                    <a:pt x="536990" y="158879"/>
                    <a:pt x="518954" y="158879"/>
                  </a:cubicBezTo>
                  <a:moveTo>
                    <a:pt x="517074" y="51221"/>
                  </a:moveTo>
                  <a:cubicBezTo>
                    <a:pt x="476699" y="51221"/>
                    <a:pt x="450317" y="80553"/>
                    <a:pt x="450317" y="121195"/>
                  </a:cubicBezTo>
                  <a:cubicBezTo>
                    <a:pt x="450317" y="161837"/>
                    <a:pt x="476699" y="191176"/>
                    <a:pt x="518954" y="191176"/>
                  </a:cubicBezTo>
                  <a:cubicBezTo>
                    <a:pt x="559328" y="191176"/>
                    <a:pt x="585702" y="161837"/>
                    <a:pt x="585702" y="121195"/>
                  </a:cubicBezTo>
                  <a:cubicBezTo>
                    <a:pt x="585702" y="80553"/>
                    <a:pt x="559328" y="51221"/>
                    <a:pt x="517074" y="51221"/>
                  </a:cubicBezTo>
                  <a:moveTo>
                    <a:pt x="424486" y="101813"/>
                  </a:moveTo>
                  <a:lnTo>
                    <a:pt x="424486" y="183097"/>
                  </a:lnTo>
                  <a:cubicBezTo>
                    <a:pt x="424486" y="186330"/>
                    <a:pt x="422331" y="188485"/>
                    <a:pt x="419098" y="188485"/>
                  </a:cubicBezTo>
                  <a:lnTo>
                    <a:pt x="394880" y="188485"/>
                  </a:lnTo>
                  <a:cubicBezTo>
                    <a:pt x="391647" y="188485"/>
                    <a:pt x="389492" y="186330"/>
                    <a:pt x="389492" y="183097"/>
                  </a:cubicBezTo>
                  <a:lnTo>
                    <a:pt x="389492" y="106391"/>
                  </a:lnTo>
                  <a:cubicBezTo>
                    <a:pt x="389492" y="90243"/>
                    <a:pt x="377921" y="83518"/>
                    <a:pt x="363385" y="83518"/>
                  </a:cubicBezTo>
                  <a:cubicBezTo>
                    <a:pt x="355040" y="83518"/>
                    <a:pt x="350470" y="84053"/>
                    <a:pt x="343469" y="85665"/>
                  </a:cubicBezTo>
                  <a:cubicBezTo>
                    <a:pt x="339159" y="86743"/>
                    <a:pt x="337012" y="88631"/>
                    <a:pt x="337012" y="92666"/>
                  </a:cubicBezTo>
                  <a:lnTo>
                    <a:pt x="337012" y="183097"/>
                  </a:lnTo>
                  <a:cubicBezTo>
                    <a:pt x="337012" y="186330"/>
                    <a:pt x="334856" y="188485"/>
                    <a:pt x="331624" y="188485"/>
                  </a:cubicBezTo>
                  <a:lnTo>
                    <a:pt x="307405" y="188485"/>
                  </a:lnTo>
                  <a:cubicBezTo>
                    <a:pt x="304172" y="188485"/>
                    <a:pt x="302017" y="186330"/>
                    <a:pt x="302017" y="183097"/>
                  </a:cubicBezTo>
                  <a:lnTo>
                    <a:pt x="302017" y="71672"/>
                  </a:lnTo>
                  <a:cubicBezTo>
                    <a:pt x="302017" y="65482"/>
                    <a:pt x="304982" y="62249"/>
                    <a:pt x="308750" y="60904"/>
                  </a:cubicBezTo>
                  <a:cubicBezTo>
                    <a:pt x="328399" y="53911"/>
                    <a:pt x="346970" y="51221"/>
                    <a:pt x="362850" y="51221"/>
                  </a:cubicBezTo>
                  <a:cubicBezTo>
                    <a:pt x="404295" y="51221"/>
                    <a:pt x="424486" y="68982"/>
                    <a:pt x="424486" y="101813"/>
                  </a:cubicBezTo>
                  <a:moveTo>
                    <a:pt x="122497" y="167759"/>
                  </a:moveTo>
                  <a:cubicBezTo>
                    <a:pt x="122497" y="172337"/>
                    <a:pt x="121963" y="178528"/>
                    <a:pt x="120342" y="183097"/>
                  </a:cubicBezTo>
                  <a:cubicBezTo>
                    <a:pt x="118997" y="187140"/>
                    <a:pt x="117385" y="188485"/>
                    <a:pt x="113350" y="188485"/>
                  </a:cubicBezTo>
                  <a:lnTo>
                    <a:pt x="89123" y="188485"/>
                  </a:lnTo>
                  <a:cubicBezTo>
                    <a:pt x="86433" y="188485"/>
                    <a:pt x="85088" y="186865"/>
                    <a:pt x="85088" y="184718"/>
                  </a:cubicBezTo>
                  <a:cubicBezTo>
                    <a:pt x="85088" y="184175"/>
                    <a:pt x="85088" y="183640"/>
                    <a:pt x="85356" y="183097"/>
                  </a:cubicBezTo>
                  <a:cubicBezTo>
                    <a:pt x="86433" y="179597"/>
                    <a:pt x="86968" y="177175"/>
                    <a:pt x="86968" y="173140"/>
                  </a:cubicBezTo>
                  <a:cubicBezTo>
                    <a:pt x="86968" y="133559"/>
                    <a:pt x="303" y="155646"/>
                    <a:pt x="303" y="98589"/>
                  </a:cubicBezTo>
                  <a:cubicBezTo>
                    <a:pt x="303" y="69517"/>
                    <a:pt x="23452" y="50144"/>
                    <a:pt x="59517" y="50144"/>
                  </a:cubicBezTo>
                  <a:cubicBezTo>
                    <a:pt x="78623" y="50144"/>
                    <a:pt x="98546" y="54714"/>
                    <a:pt x="115230" y="64404"/>
                  </a:cubicBezTo>
                  <a:cubicBezTo>
                    <a:pt x="117393" y="65490"/>
                    <a:pt x="118462" y="67637"/>
                    <a:pt x="118462" y="69792"/>
                  </a:cubicBezTo>
                  <a:cubicBezTo>
                    <a:pt x="118462" y="71137"/>
                    <a:pt x="118164" y="72710"/>
                    <a:pt x="117385" y="74362"/>
                  </a:cubicBezTo>
                  <a:lnTo>
                    <a:pt x="109039" y="92131"/>
                  </a:lnTo>
                  <a:cubicBezTo>
                    <a:pt x="107962" y="94553"/>
                    <a:pt x="105539" y="95899"/>
                    <a:pt x="103116" y="95899"/>
                  </a:cubicBezTo>
                  <a:cubicBezTo>
                    <a:pt x="101771" y="95899"/>
                    <a:pt x="100426" y="95623"/>
                    <a:pt x="99081" y="94821"/>
                  </a:cubicBezTo>
                  <a:cubicBezTo>
                    <a:pt x="85356" y="87286"/>
                    <a:pt x="72165" y="82708"/>
                    <a:pt x="58439" y="82708"/>
                  </a:cubicBezTo>
                  <a:cubicBezTo>
                    <a:pt x="44179" y="82708"/>
                    <a:pt x="35833" y="87923"/>
                    <a:pt x="35833" y="96166"/>
                  </a:cubicBezTo>
                  <a:cubicBezTo>
                    <a:pt x="35833" y="121368"/>
                    <a:pt x="122497" y="106659"/>
                    <a:pt x="122497" y="167759"/>
                  </a:cubicBezTo>
                  <a:moveTo>
                    <a:pt x="234191" y="149189"/>
                  </a:moveTo>
                  <a:cubicBezTo>
                    <a:pt x="234191" y="153224"/>
                    <a:pt x="232043" y="155111"/>
                    <a:pt x="227466" y="156456"/>
                  </a:cubicBezTo>
                  <a:cubicBezTo>
                    <a:pt x="221543" y="158069"/>
                    <a:pt x="216430" y="158879"/>
                    <a:pt x="209162" y="158879"/>
                  </a:cubicBezTo>
                  <a:cubicBezTo>
                    <a:pt x="191936" y="158879"/>
                    <a:pt x="175788" y="148646"/>
                    <a:pt x="175788" y="121195"/>
                  </a:cubicBezTo>
                  <a:cubicBezTo>
                    <a:pt x="175788" y="93743"/>
                    <a:pt x="191936" y="83518"/>
                    <a:pt x="209162" y="83518"/>
                  </a:cubicBezTo>
                  <a:cubicBezTo>
                    <a:pt x="216430" y="83518"/>
                    <a:pt x="221543" y="84320"/>
                    <a:pt x="227466" y="85941"/>
                  </a:cubicBezTo>
                  <a:cubicBezTo>
                    <a:pt x="232043" y="87286"/>
                    <a:pt x="234191" y="89165"/>
                    <a:pt x="234191" y="93201"/>
                  </a:cubicBezTo>
                  <a:lnTo>
                    <a:pt x="234191" y="149189"/>
                  </a:lnTo>
                  <a:close/>
                  <a:moveTo>
                    <a:pt x="262452" y="61179"/>
                  </a:moveTo>
                  <a:cubicBezTo>
                    <a:pt x="244692" y="54446"/>
                    <a:pt x="228000" y="51221"/>
                    <a:pt x="209430" y="51221"/>
                  </a:cubicBezTo>
                  <a:cubicBezTo>
                    <a:pt x="168795" y="51221"/>
                    <a:pt x="140258" y="78405"/>
                    <a:pt x="140258" y="121195"/>
                  </a:cubicBezTo>
                  <a:cubicBezTo>
                    <a:pt x="140258" y="164527"/>
                    <a:pt x="165020" y="191176"/>
                    <a:pt x="208895" y="191176"/>
                  </a:cubicBezTo>
                  <a:cubicBezTo>
                    <a:pt x="226655" y="191176"/>
                    <a:pt x="243881" y="188210"/>
                    <a:pt x="262452" y="180407"/>
                  </a:cubicBezTo>
                  <a:cubicBezTo>
                    <a:pt x="266763" y="178528"/>
                    <a:pt x="269185" y="175562"/>
                    <a:pt x="269185" y="169639"/>
                  </a:cubicBezTo>
                  <a:lnTo>
                    <a:pt x="269185" y="71940"/>
                  </a:lnTo>
                  <a:cubicBezTo>
                    <a:pt x="269185" y="65749"/>
                    <a:pt x="266763" y="62792"/>
                    <a:pt x="262452" y="61179"/>
                  </a:cubicBezTo>
                </a:path>
              </a:pathLst>
            </a:custGeom>
            <a:solidFill>
              <a:schemeClr val="tx1"/>
            </a:solidFill>
            <a:ln w="7833" cap="flat">
              <a:noFill/>
              <a:prstDash val="solid"/>
              <a:round/>
            </a:ln>
          </p:spPr>
          <p:txBody>
            <a:bodyPr rtlCol="0" anchor="ctr"/>
            <a:lstStyle/>
            <a:p>
              <a:endParaRPr lang="fr-FR" sz="2400"/>
            </a:p>
          </p:txBody>
        </p:sp>
        <p:sp>
          <p:nvSpPr>
            <p:cNvPr id="25" name="Forme libre : forme 10">
              <a:extLst>
                <a:ext uri="{FF2B5EF4-FFF2-40B4-BE49-F238E27FC236}">
                  <a16:creationId xmlns:a16="http://schemas.microsoft.com/office/drawing/2014/main" id="{B06C3126-8395-4413-8816-5A9644E1B536}"/>
                </a:ext>
              </a:extLst>
            </p:cNvPr>
            <p:cNvSpPr/>
            <p:nvPr/>
          </p:nvSpPr>
          <p:spPr>
            <a:xfrm rot="-73896" flipV="1">
              <a:off x="5474877" y="-471733"/>
              <a:ext cx="37949" cy="37711"/>
            </a:xfrm>
            <a:custGeom>
              <a:avLst/>
              <a:gdLst>
                <a:gd name="connsiteX0" fmla="*/ 19483 w 37949"/>
                <a:gd name="connsiteY0" fmla="*/ 17 h 37711"/>
                <a:gd name="connsiteX1" fmla="*/ 38456 w 37949"/>
                <a:gd name="connsiteY1" fmla="*/ 18454 h 37711"/>
                <a:gd name="connsiteX2" fmla="*/ 19491 w 37949"/>
                <a:gd name="connsiteY2" fmla="*/ 37717 h 37711"/>
                <a:gd name="connsiteX3" fmla="*/ 519 w 37949"/>
                <a:gd name="connsiteY3" fmla="*/ 19272 h 37711"/>
                <a:gd name="connsiteX4" fmla="*/ 19483 w 37949"/>
                <a:gd name="connsiteY4" fmla="*/ 17 h 37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949" h="37711">
                  <a:moveTo>
                    <a:pt x="19483" y="17"/>
                  </a:moveTo>
                  <a:cubicBezTo>
                    <a:pt x="30519" y="-219"/>
                    <a:pt x="38212" y="6883"/>
                    <a:pt x="38456" y="18454"/>
                  </a:cubicBezTo>
                  <a:cubicBezTo>
                    <a:pt x="38715" y="30300"/>
                    <a:pt x="31329" y="37457"/>
                    <a:pt x="19491" y="37717"/>
                  </a:cubicBezTo>
                  <a:cubicBezTo>
                    <a:pt x="8188" y="37953"/>
                    <a:pt x="771" y="31118"/>
                    <a:pt x="519" y="19272"/>
                  </a:cubicBezTo>
                  <a:cubicBezTo>
                    <a:pt x="267" y="7701"/>
                    <a:pt x="7378" y="284"/>
                    <a:pt x="19483" y="17"/>
                  </a:cubicBezTo>
                </a:path>
              </a:pathLst>
            </a:custGeom>
            <a:solidFill>
              <a:schemeClr val="accent2"/>
            </a:solidFill>
            <a:ln w="7833" cap="flat">
              <a:noFill/>
              <a:prstDash val="solid"/>
              <a:round/>
            </a:ln>
          </p:spPr>
          <p:txBody>
            <a:bodyPr rtlCol="0" anchor="ctr"/>
            <a:lstStyle/>
            <a:p>
              <a:endParaRPr lang="fr-FR" sz="2400">
                <a:solidFill>
                  <a:schemeClr val="accent2"/>
                </a:solidFill>
              </a:endParaRPr>
            </a:p>
          </p:txBody>
        </p:sp>
        <p:sp>
          <p:nvSpPr>
            <p:cNvPr id="26" name="Forme libre : forme 11">
              <a:extLst>
                <a:ext uri="{FF2B5EF4-FFF2-40B4-BE49-F238E27FC236}">
                  <a16:creationId xmlns:a16="http://schemas.microsoft.com/office/drawing/2014/main" id="{08480098-5CA5-497D-AE0E-5636E64CC08B}"/>
                </a:ext>
              </a:extLst>
            </p:cNvPr>
            <p:cNvSpPr/>
            <p:nvPr userDrawn="1"/>
          </p:nvSpPr>
          <p:spPr>
            <a:xfrm rot="10725025" flipV="1">
              <a:off x="4768103" y="-317778"/>
              <a:ext cx="37406" cy="37169"/>
            </a:xfrm>
            <a:custGeom>
              <a:avLst/>
              <a:gdLst>
                <a:gd name="connsiteX0" fmla="*/ 18717 w 37406"/>
                <a:gd name="connsiteY0" fmla="*/ 130 h 37169"/>
                <a:gd name="connsiteX1" fmla="*/ 37414 w 37406"/>
                <a:gd name="connsiteY1" fmla="*/ 18300 h 37169"/>
                <a:gd name="connsiteX2" fmla="*/ 18717 w 37406"/>
                <a:gd name="connsiteY2" fmla="*/ 37288 h 37169"/>
                <a:gd name="connsiteX3" fmla="*/ 20 w 37406"/>
                <a:gd name="connsiteY3" fmla="*/ 19118 h 37169"/>
                <a:gd name="connsiteX4" fmla="*/ 18717 w 37406"/>
                <a:gd name="connsiteY4" fmla="*/ 130 h 37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406" h="37169">
                  <a:moveTo>
                    <a:pt x="18717" y="130"/>
                  </a:moveTo>
                  <a:cubicBezTo>
                    <a:pt x="29745" y="-106"/>
                    <a:pt x="37162" y="6729"/>
                    <a:pt x="37414" y="18300"/>
                  </a:cubicBezTo>
                  <a:cubicBezTo>
                    <a:pt x="37665" y="29603"/>
                    <a:pt x="30555" y="37028"/>
                    <a:pt x="18717" y="37288"/>
                  </a:cubicBezTo>
                  <a:cubicBezTo>
                    <a:pt x="7681" y="37524"/>
                    <a:pt x="264" y="30421"/>
                    <a:pt x="20" y="19118"/>
                  </a:cubicBezTo>
                  <a:cubicBezTo>
                    <a:pt x="-240" y="7547"/>
                    <a:pt x="6871" y="390"/>
                    <a:pt x="18717" y="130"/>
                  </a:cubicBezTo>
                </a:path>
              </a:pathLst>
            </a:custGeom>
            <a:solidFill>
              <a:schemeClr val="accent2"/>
            </a:solidFill>
            <a:ln w="7833" cap="flat">
              <a:noFill/>
              <a:prstDash val="solid"/>
              <a:round/>
            </a:ln>
          </p:spPr>
          <p:txBody>
            <a:bodyPr rtlCol="0" anchor="ctr"/>
            <a:lstStyle/>
            <a:p>
              <a:endParaRPr lang="fr-FR" sz="2400"/>
            </a:p>
          </p:txBody>
        </p:sp>
      </p:grpSp>
      <p:sp>
        <p:nvSpPr>
          <p:cNvPr id="12" name="Espace réservé pour une image  10">
            <a:extLst>
              <a:ext uri="{FF2B5EF4-FFF2-40B4-BE49-F238E27FC236}">
                <a16:creationId xmlns:a16="http://schemas.microsoft.com/office/drawing/2014/main" id="{391C3F6D-FD25-4FFF-BFC1-39C23CC03E79}"/>
              </a:ext>
            </a:extLst>
          </p:cNvPr>
          <p:cNvSpPr>
            <a:spLocks noGrp="1"/>
          </p:cNvSpPr>
          <p:nvPr>
            <p:ph type="pic" sz="quarter" idx="21"/>
          </p:nvPr>
        </p:nvSpPr>
        <p:spPr>
          <a:xfrm>
            <a:off x="5817152" y="0"/>
            <a:ext cx="6374848" cy="6858000"/>
          </a:xfrm>
          <a:custGeom>
            <a:avLst/>
            <a:gdLst>
              <a:gd name="connsiteX0" fmla="*/ 1107901 w 4781136"/>
              <a:gd name="connsiteY0" fmla="*/ 0 h 5143500"/>
              <a:gd name="connsiteX1" fmla="*/ 4781136 w 4781136"/>
              <a:gd name="connsiteY1" fmla="*/ 0 h 5143500"/>
              <a:gd name="connsiteX2" fmla="*/ 4781136 w 4781136"/>
              <a:gd name="connsiteY2" fmla="*/ 5143500 h 5143500"/>
              <a:gd name="connsiteX3" fmla="*/ 989018 w 4781136"/>
              <a:gd name="connsiteY3" fmla="*/ 5143500 h 5143500"/>
              <a:gd name="connsiteX4" fmla="*/ 919683 w 4781136"/>
              <a:gd name="connsiteY4" fmla="*/ 5081299 h 5143500"/>
              <a:gd name="connsiteX5" fmla="*/ 1 w 4781136"/>
              <a:gd name="connsiteY5" fmla="*/ 2622891 h 5143500"/>
              <a:gd name="connsiteX6" fmla="*/ 937787 w 4781136"/>
              <a:gd name="connsiteY6" fmla="*/ 14597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81136" h="5143500">
                <a:moveTo>
                  <a:pt x="1107901" y="0"/>
                </a:moveTo>
                <a:lnTo>
                  <a:pt x="4781136" y="0"/>
                </a:lnTo>
                <a:lnTo>
                  <a:pt x="4781136" y="5143500"/>
                </a:lnTo>
                <a:lnTo>
                  <a:pt x="989018" y="5143500"/>
                </a:lnTo>
                <a:lnTo>
                  <a:pt x="919683" y="5081299"/>
                </a:lnTo>
                <a:cubicBezTo>
                  <a:pt x="336550" y="4498301"/>
                  <a:pt x="-121" y="3656845"/>
                  <a:pt x="1" y="2622891"/>
                </a:cubicBezTo>
                <a:cubicBezTo>
                  <a:pt x="1" y="1564827"/>
                  <a:pt x="336658" y="723140"/>
                  <a:pt x="937787" y="145970"/>
                </a:cubicBezTo>
                <a:close/>
              </a:path>
            </a:pathLst>
          </a:custGeom>
        </p:spPr>
        <p:txBody>
          <a:bodyPr wrap="square">
            <a:noAutofit/>
          </a:bodyPr>
          <a:lstStyle>
            <a:lvl1pPr>
              <a:defRPr>
                <a:noFill/>
              </a:defRPr>
            </a:lvl1pPr>
          </a:lstStyle>
          <a:p>
            <a:r>
              <a:rPr lang="fr-FR" noProof="0"/>
              <a:t>Cliquez sur l'icône pour ajouter une image</a:t>
            </a:r>
            <a:endParaRPr lang="en-US" noProof="0"/>
          </a:p>
        </p:txBody>
      </p:sp>
      <p:sp>
        <p:nvSpPr>
          <p:cNvPr id="4" name="Footer Placeholder 3">
            <a:extLst>
              <a:ext uri="{FF2B5EF4-FFF2-40B4-BE49-F238E27FC236}">
                <a16:creationId xmlns:a16="http://schemas.microsoft.com/office/drawing/2014/main" id="{FB9380CA-ED25-4FED-8C2D-2FDC2C902D48}"/>
              </a:ext>
            </a:extLst>
          </p:cNvPr>
          <p:cNvSpPr>
            <a:spLocks noGrp="1"/>
          </p:cNvSpPr>
          <p:nvPr>
            <p:ph type="ftr" sz="quarter" idx="29"/>
          </p:nvPr>
        </p:nvSpPr>
        <p:spPr/>
        <p:txBody>
          <a:bodyPr/>
          <a:lstStyle/>
          <a:p>
            <a:endParaRPr lang="en-US"/>
          </a:p>
        </p:txBody>
      </p:sp>
      <p:sp>
        <p:nvSpPr>
          <p:cNvPr id="5" name="Slide Number Placeholder 4">
            <a:extLst>
              <a:ext uri="{FF2B5EF4-FFF2-40B4-BE49-F238E27FC236}">
                <a16:creationId xmlns:a16="http://schemas.microsoft.com/office/drawing/2014/main" id="{887918C4-BDA5-4994-AC61-FC1B0EAC5E58}"/>
              </a:ext>
            </a:extLst>
          </p:cNvPr>
          <p:cNvSpPr>
            <a:spLocks noGrp="1"/>
          </p:cNvSpPr>
          <p:nvPr>
            <p:ph type="sldNum" sz="quarter" idx="30"/>
          </p:nvPr>
        </p:nvSpPr>
        <p:spPr/>
        <p:txBody>
          <a:bodyPr/>
          <a:lstStyle/>
          <a:p>
            <a:fld id="{6B54B0F7-55DD-40D6-B7F4-70B586885C0B}" type="slidenum">
              <a:rPr lang="en-US" smtClean="0"/>
              <a:pPr/>
              <a:t>‹N°›</a:t>
            </a:fld>
            <a:endParaRPr lang="en-US" dirty="0"/>
          </a:p>
        </p:txBody>
      </p:sp>
    </p:spTree>
    <p:extLst>
      <p:ext uri="{BB962C8B-B14F-4D97-AF65-F5344CB8AC3E}">
        <p14:creationId xmlns:p14="http://schemas.microsoft.com/office/powerpoint/2010/main" val="6290098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over Title (Light)">
    <p:spTree>
      <p:nvGrpSpPr>
        <p:cNvPr id="1" name=""/>
        <p:cNvGrpSpPr/>
        <p:nvPr/>
      </p:nvGrpSpPr>
      <p:grpSpPr>
        <a:xfrm>
          <a:off x="0" y="0"/>
          <a:ext cx="0" cy="0"/>
          <a:chOff x="0" y="0"/>
          <a:chExt cx="0" cy="0"/>
        </a:xfrm>
      </p:grpSpPr>
      <p:sp>
        <p:nvSpPr>
          <p:cNvPr id="19" name="Espace réservé du graphique SmartArt 18">
            <a:extLst>
              <a:ext uri="{FF2B5EF4-FFF2-40B4-BE49-F238E27FC236}">
                <a16:creationId xmlns:a16="http://schemas.microsoft.com/office/drawing/2014/main" id="{B25D5AC7-4546-4A74-B36B-BA1B41C598C1}"/>
              </a:ext>
            </a:extLst>
          </p:cNvPr>
          <p:cNvSpPr>
            <a:spLocks noGrp="1" noChangeAspect="1"/>
          </p:cNvSpPr>
          <p:nvPr>
            <p:ph type="dgm" sz="quarter" idx="13"/>
          </p:nvPr>
        </p:nvSpPr>
        <p:spPr>
          <a:xfrm>
            <a:off x="6019131" y="4999905"/>
            <a:ext cx="153740" cy="152649"/>
          </a:xfrm>
          <a:custGeom>
            <a:avLst/>
            <a:gdLst>
              <a:gd name="connsiteX0" fmla="*/ 122355 w 250013"/>
              <a:gd name="connsiteY0" fmla="*/ 0 h 248243"/>
              <a:gd name="connsiteX1" fmla="*/ 250013 w 250013"/>
              <a:gd name="connsiteY1" fmla="*/ 124134 h 248243"/>
              <a:gd name="connsiteX2" fmla="*/ 127674 w 250013"/>
              <a:gd name="connsiteY2" fmla="*/ 248243 h 248243"/>
              <a:gd name="connsiteX3" fmla="*/ 1 w 250013"/>
              <a:gd name="connsiteY3" fmla="*/ 124125 h 248243"/>
              <a:gd name="connsiteX4" fmla="*/ 122355 w 250013"/>
              <a:gd name="connsiteY4" fmla="*/ 0 h 2482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013" h="248243">
                <a:moveTo>
                  <a:pt x="122355" y="0"/>
                </a:moveTo>
                <a:cubicBezTo>
                  <a:pt x="200363" y="0"/>
                  <a:pt x="250013" y="46111"/>
                  <a:pt x="250013" y="124134"/>
                </a:cubicBezTo>
                <a:cubicBezTo>
                  <a:pt x="250022" y="200379"/>
                  <a:pt x="200361" y="248234"/>
                  <a:pt x="127674" y="248243"/>
                </a:cubicBezTo>
                <a:cubicBezTo>
                  <a:pt x="47872" y="248236"/>
                  <a:pt x="-6" y="200370"/>
                  <a:pt x="1" y="124125"/>
                </a:cubicBezTo>
                <a:cubicBezTo>
                  <a:pt x="0" y="46103"/>
                  <a:pt x="47874" y="2"/>
                  <a:pt x="122355" y="0"/>
                </a:cubicBezTo>
                <a:close/>
              </a:path>
            </a:pathLst>
          </a:custGeom>
          <a:solidFill>
            <a:schemeClr val="accent2"/>
          </a:solidFill>
        </p:spPr>
        <p:txBody>
          <a:bodyPr wrap="square">
            <a:noAutofit/>
          </a:bodyPr>
          <a:lstStyle>
            <a:lvl1pPr>
              <a:defRPr>
                <a:noFill/>
              </a:defRPr>
            </a:lvl1pPr>
          </a:lstStyle>
          <a:p>
            <a:r>
              <a:rPr lang="fr-FR" noProof="0"/>
              <a:t>Cliquez sur l'icône pour ajouter un graphique SmartArt</a:t>
            </a:r>
            <a:endParaRPr lang="en-US" noProof="0"/>
          </a:p>
        </p:txBody>
      </p:sp>
      <p:sp>
        <p:nvSpPr>
          <p:cNvPr id="20" name="Espace réservé du graphique SmartArt 19">
            <a:extLst>
              <a:ext uri="{FF2B5EF4-FFF2-40B4-BE49-F238E27FC236}">
                <a16:creationId xmlns:a16="http://schemas.microsoft.com/office/drawing/2014/main" id="{FE783EC5-36F3-4916-B0D5-15355CAD8B2D}"/>
              </a:ext>
            </a:extLst>
          </p:cNvPr>
          <p:cNvSpPr>
            <a:spLocks noGrp="1" noChangeAspect="1"/>
          </p:cNvSpPr>
          <p:nvPr>
            <p:ph type="dgm" sz="quarter" idx="14"/>
          </p:nvPr>
        </p:nvSpPr>
        <p:spPr>
          <a:xfrm>
            <a:off x="6019131" y="1548016"/>
            <a:ext cx="153740" cy="152649"/>
          </a:xfrm>
          <a:custGeom>
            <a:avLst/>
            <a:gdLst>
              <a:gd name="connsiteX0" fmla="*/ 122355 w 250013"/>
              <a:gd name="connsiteY0" fmla="*/ 0 h 248243"/>
              <a:gd name="connsiteX1" fmla="*/ 250013 w 250013"/>
              <a:gd name="connsiteY1" fmla="*/ 124134 h 248243"/>
              <a:gd name="connsiteX2" fmla="*/ 127674 w 250013"/>
              <a:gd name="connsiteY2" fmla="*/ 248243 h 248243"/>
              <a:gd name="connsiteX3" fmla="*/ 1 w 250013"/>
              <a:gd name="connsiteY3" fmla="*/ 124125 h 248243"/>
              <a:gd name="connsiteX4" fmla="*/ 122355 w 250013"/>
              <a:gd name="connsiteY4" fmla="*/ 0 h 2482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013" h="248243">
                <a:moveTo>
                  <a:pt x="122355" y="0"/>
                </a:moveTo>
                <a:cubicBezTo>
                  <a:pt x="200363" y="0"/>
                  <a:pt x="250013" y="46111"/>
                  <a:pt x="250013" y="124134"/>
                </a:cubicBezTo>
                <a:cubicBezTo>
                  <a:pt x="250022" y="200379"/>
                  <a:pt x="200361" y="248234"/>
                  <a:pt x="127674" y="248243"/>
                </a:cubicBezTo>
                <a:cubicBezTo>
                  <a:pt x="47872" y="248236"/>
                  <a:pt x="-6" y="200370"/>
                  <a:pt x="1" y="124125"/>
                </a:cubicBezTo>
                <a:cubicBezTo>
                  <a:pt x="0" y="46103"/>
                  <a:pt x="47874" y="2"/>
                  <a:pt x="122355" y="0"/>
                </a:cubicBezTo>
                <a:close/>
              </a:path>
            </a:pathLst>
          </a:custGeom>
          <a:solidFill>
            <a:schemeClr val="accent2"/>
          </a:solidFill>
        </p:spPr>
        <p:txBody>
          <a:bodyPr wrap="square">
            <a:noAutofit/>
          </a:bodyPr>
          <a:lstStyle>
            <a:lvl1pPr>
              <a:defRPr>
                <a:noFill/>
              </a:defRPr>
            </a:lvl1pPr>
          </a:lstStyle>
          <a:p>
            <a:r>
              <a:rPr lang="fr-FR" noProof="0"/>
              <a:t>Cliquez sur l'icône pour ajouter un graphique SmartArt</a:t>
            </a:r>
            <a:endParaRPr lang="en-US" noProof="0"/>
          </a:p>
        </p:txBody>
      </p:sp>
      <p:sp>
        <p:nvSpPr>
          <p:cNvPr id="6" name="Espace réservé de la date 5">
            <a:extLst>
              <a:ext uri="{FF2B5EF4-FFF2-40B4-BE49-F238E27FC236}">
                <a16:creationId xmlns:a16="http://schemas.microsoft.com/office/drawing/2014/main" id="{055EFF8E-40A6-42AA-8E6F-31C4F50AAD2A}"/>
              </a:ext>
            </a:extLst>
          </p:cNvPr>
          <p:cNvSpPr>
            <a:spLocks noGrp="1"/>
          </p:cNvSpPr>
          <p:nvPr>
            <p:ph type="dt" sz="half" idx="15"/>
          </p:nvPr>
        </p:nvSpPr>
        <p:spPr>
          <a:xfrm>
            <a:off x="4724400" y="6106773"/>
            <a:ext cx="2743200" cy="366183"/>
          </a:xfrm>
        </p:spPr>
        <p:txBody>
          <a:bodyPr/>
          <a:lstStyle>
            <a:lvl1pPr>
              <a:defRPr sz="1867"/>
            </a:lvl1pPr>
          </a:lstStyle>
          <a:p>
            <a:endParaRPr lang="en-US" dirty="0"/>
          </a:p>
        </p:txBody>
      </p:sp>
      <p:sp>
        <p:nvSpPr>
          <p:cNvPr id="14" name="Espace réservé du texte 5">
            <a:extLst>
              <a:ext uri="{FF2B5EF4-FFF2-40B4-BE49-F238E27FC236}">
                <a16:creationId xmlns:a16="http://schemas.microsoft.com/office/drawing/2014/main" id="{01F2B667-7264-4505-9F19-2E4AB44996E2}"/>
              </a:ext>
            </a:extLst>
          </p:cNvPr>
          <p:cNvSpPr>
            <a:spLocks noGrp="1"/>
          </p:cNvSpPr>
          <p:nvPr>
            <p:ph type="body" sz="quarter" idx="21"/>
          </p:nvPr>
        </p:nvSpPr>
        <p:spPr>
          <a:xfrm>
            <a:off x="1480778" y="1926301"/>
            <a:ext cx="9230445" cy="1658148"/>
          </a:xfrm>
        </p:spPr>
        <p:txBody>
          <a:bodyPr anchor="b">
            <a:noAutofit/>
          </a:bodyPr>
          <a:lstStyle>
            <a:lvl1pPr algn="ctr">
              <a:lnSpc>
                <a:spcPct val="96000"/>
              </a:lnSpc>
              <a:spcAft>
                <a:spcPts val="1333"/>
              </a:spcAft>
              <a:defRPr lang="fr-FR" sz="5600" b="0" i="0" kern="1200" dirty="0" err="1" smtClean="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algn="ctr">
              <a:lnSpc>
                <a:spcPct val="100000"/>
              </a:lnSpc>
              <a:defRPr sz="2667" b="0" i="1">
                <a:solidFill>
                  <a:schemeClr val="accent2"/>
                </a:solidFill>
                <a:latin typeface="Georgia" panose="02040502050405020303" pitchFamily="18" charset="0"/>
                <a:ea typeface="Verdana" panose="020B0604030504040204" pitchFamily="34" charset="0"/>
                <a:cs typeface="Verdana" panose="020B0604030504040204" pitchFamily="34" charset="0"/>
              </a:defRPr>
            </a:lvl2pPr>
            <a:lvl3pPr algn="ctr">
              <a:lnSpc>
                <a:spcPct val="100000"/>
              </a:lnSpc>
              <a:spcBef>
                <a:spcPts val="1333"/>
              </a:spcBef>
              <a:defRPr/>
            </a:lvl3pPr>
          </a:lstStyle>
          <a:p>
            <a:pPr lvl="0"/>
            <a:r>
              <a:rPr lang="fr-FR"/>
              <a:t>Cliquez pour modifier les styles du texte du masque</a:t>
            </a:r>
          </a:p>
        </p:txBody>
      </p:sp>
      <p:sp>
        <p:nvSpPr>
          <p:cNvPr id="16" name="Espace réservé du texte 5">
            <a:extLst>
              <a:ext uri="{FF2B5EF4-FFF2-40B4-BE49-F238E27FC236}">
                <a16:creationId xmlns:a16="http://schemas.microsoft.com/office/drawing/2014/main" id="{57CD9AAA-CCAE-44AF-A224-A38A0B786F65}"/>
              </a:ext>
            </a:extLst>
          </p:cNvPr>
          <p:cNvSpPr>
            <a:spLocks noGrp="1"/>
          </p:cNvSpPr>
          <p:nvPr>
            <p:ph type="body" sz="quarter" idx="22"/>
          </p:nvPr>
        </p:nvSpPr>
        <p:spPr>
          <a:xfrm>
            <a:off x="1480778" y="3758157"/>
            <a:ext cx="9230445" cy="537959"/>
          </a:xfrm>
        </p:spPr>
        <p:txBody>
          <a:bodyPr anchor="ctr">
            <a:noAutofit/>
          </a:bodyPr>
          <a:lstStyle>
            <a:lvl1pPr algn="ctr">
              <a:lnSpc>
                <a:spcPct val="96000"/>
              </a:lnSpc>
              <a:spcAft>
                <a:spcPts val="1333"/>
              </a:spcAft>
              <a:defRPr lang="en-US" sz="2667" b="0" i="1" kern="1200" dirty="0">
                <a:solidFill>
                  <a:schemeClr val="accent2"/>
                </a:solidFill>
                <a:latin typeface="Georgia" panose="02040502050405020303" pitchFamily="18" charset="0"/>
                <a:ea typeface="Verdana" panose="020B0604030504040204" pitchFamily="34" charset="0"/>
                <a:cs typeface="Verdana" panose="020B0604030504040204" pitchFamily="34" charset="0"/>
              </a:defRPr>
            </a:lvl1pPr>
            <a:lvl2pPr marL="371391" indent="0" algn="ctr">
              <a:lnSpc>
                <a:spcPct val="100000"/>
              </a:lnSpc>
              <a:buFont typeface="Arial" panose="020B0604020202020204" pitchFamily="34" charset="0"/>
              <a:buNone/>
              <a:defRPr sz="5600" b="0" i="1">
                <a:solidFill>
                  <a:schemeClr val="accent2"/>
                </a:solidFill>
                <a:latin typeface="Georgia" panose="02040502050405020303" pitchFamily="18" charset="0"/>
                <a:ea typeface="Verdana" panose="020B0604030504040204" pitchFamily="34" charset="0"/>
                <a:cs typeface="Verdana" panose="020B0604030504040204" pitchFamily="34" charset="0"/>
              </a:defRPr>
            </a:lvl2pPr>
            <a:lvl3pPr algn="ctr">
              <a:lnSpc>
                <a:spcPct val="100000"/>
              </a:lnSpc>
              <a:spcBef>
                <a:spcPts val="1333"/>
              </a:spcBef>
              <a:defRPr/>
            </a:lvl3pPr>
          </a:lstStyle>
          <a:p>
            <a:pPr lvl="0"/>
            <a:r>
              <a:rPr lang="fr-FR"/>
              <a:t>Cliquez pour modifier les styles du texte du masque</a:t>
            </a:r>
          </a:p>
        </p:txBody>
      </p:sp>
      <p:sp>
        <p:nvSpPr>
          <p:cNvPr id="17" name="Espace réservé du texte 5">
            <a:extLst>
              <a:ext uri="{FF2B5EF4-FFF2-40B4-BE49-F238E27FC236}">
                <a16:creationId xmlns:a16="http://schemas.microsoft.com/office/drawing/2014/main" id="{F176A07A-C4FF-49D0-80C5-1B4F36FB3A32}"/>
              </a:ext>
            </a:extLst>
          </p:cNvPr>
          <p:cNvSpPr>
            <a:spLocks noGrp="1"/>
          </p:cNvSpPr>
          <p:nvPr>
            <p:ph type="body" sz="quarter" idx="23"/>
          </p:nvPr>
        </p:nvSpPr>
        <p:spPr>
          <a:xfrm>
            <a:off x="1480778" y="4513248"/>
            <a:ext cx="9230445" cy="308387"/>
          </a:xfrm>
        </p:spPr>
        <p:txBody>
          <a:bodyPr anchor="t">
            <a:noAutofit/>
          </a:bodyPr>
          <a:lstStyle>
            <a:lvl1pPr algn="ctr">
              <a:lnSpc>
                <a:spcPct val="96000"/>
              </a:lnSpc>
              <a:spcAft>
                <a:spcPts val="1333"/>
              </a:spcAft>
              <a:defRPr lang="en-US" sz="1867" b="0" i="0" kern="1200" dirty="0">
                <a:solidFill>
                  <a:schemeClr val="tx1"/>
                </a:solidFill>
                <a:latin typeface="+mj-lt"/>
                <a:ea typeface="Verdana" panose="020B0604030504040204" pitchFamily="34" charset="0"/>
                <a:cs typeface="Verdana" panose="020B0604030504040204" pitchFamily="34" charset="0"/>
              </a:defRPr>
            </a:lvl1pPr>
            <a:lvl2pPr algn="l">
              <a:lnSpc>
                <a:spcPct val="100000"/>
              </a:lnSpc>
              <a:defRPr lang="en-US" sz="1600" b="0" i="0" kern="1200" noProof="0" dirty="0" smtClean="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algn="ctr">
              <a:lnSpc>
                <a:spcPct val="100000"/>
              </a:lnSpc>
              <a:spcBef>
                <a:spcPts val="1333"/>
              </a:spcBef>
              <a:defRPr/>
            </a:lvl3pPr>
          </a:lstStyle>
          <a:p>
            <a:pPr lvl="0"/>
            <a:r>
              <a:rPr lang="fr-FR"/>
              <a:t>Cliquez pour modifier les styles du texte du masque</a:t>
            </a:r>
          </a:p>
        </p:txBody>
      </p:sp>
      <p:pic>
        <p:nvPicPr>
          <p:cNvPr id="2" name="Picture 2" descr="FSM 2023 : exposition : Tant qu'on sème - BU Lyon 1">
            <a:extLst>
              <a:ext uri="{FF2B5EF4-FFF2-40B4-BE49-F238E27FC236}">
                <a16:creationId xmlns:a16="http://schemas.microsoft.com/office/drawing/2014/main" id="{B747CCDD-10BE-2DBE-2E07-655E6213D6D5}"/>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646577" y="114869"/>
            <a:ext cx="1052587" cy="1052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68705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Title, Content and Numbers (Dark)">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7276DEF-3CBF-476F-8A84-C6760A5FE884}"/>
              </a:ext>
            </a:extLst>
          </p:cNvPr>
          <p:cNvSpPr/>
          <p:nvPr userDrawn="1"/>
        </p:nvSpPr>
        <p:spPr>
          <a:xfrm>
            <a:off x="0" y="0"/>
            <a:ext cx="3729600" cy="68580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noProof="0"/>
          </a:p>
        </p:txBody>
      </p:sp>
      <p:sp>
        <p:nvSpPr>
          <p:cNvPr id="4" name="Footer Placeholder 3">
            <a:extLst>
              <a:ext uri="{FF2B5EF4-FFF2-40B4-BE49-F238E27FC236}">
                <a16:creationId xmlns:a16="http://schemas.microsoft.com/office/drawing/2014/main" id="{6A269964-D04F-462D-97D1-A0A6D7758F31}"/>
              </a:ext>
            </a:extLst>
          </p:cNvPr>
          <p:cNvSpPr>
            <a:spLocks noGrp="1"/>
          </p:cNvSpPr>
          <p:nvPr>
            <p:ph type="ftr" sz="quarter" idx="43"/>
          </p:nvPr>
        </p:nvSpPr>
        <p:spPr/>
        <p:txBody>
          <a:bodyPr/>
          <a:lstStyle/>
          <a:p>
            <a:endParaRPr lang="en-US"/>
          </a:p>
        </p:txBody>
      </p:sp>
      <p:sp>
        <p:nvSpPr>
          <p:cNvPr id="5" name="Slide Number Placeholder 4">
            <a:extLst>
              <a:ext uri="{FF2B5EF4-FFF2-40B4-BE49-F238E27FC236}">
                <a16:creationId xmlns:a16="http://schemas.microsoft.com/office/drawing/2014/main" id="{E387B5A1-AC03-4F73-A8F5-AAF7AB10A0BF}"/>
              </a:ext>
            </a:extLst>
          </p:cNvPr>
          <p:cNvSpPr>
            <a:spLocks noGrp="1"/>
          </p:cNvSpPr>
          <p:nvPr>
            <p:ph type="sldNum" sz="quarter" idx="44"/>
          </p:nvPr>
        </p:nvSpPr>
        <p:spPr/>
        <p:txBody>
          <a:bodyPr/>
          <a:lstStyle/>
          <a:p>
            <a:fld id="{6B54B0F7-55DD-40D6-B7F4-70B586885C0B}" type="slidenum">
              <a:rPr lang="en-US" smtClean="0"/>
              <a:pPr/>
              <a:t>‹N°›</a:t>
            </a:fld>
            <a:endParaRPr lang="en-US" dirty="0"/>
          </a:p>
        </p:txBody>
      </p:sp>
      <p:sp>
        <p:nvSpPr>
          <p:cNvPr id="30" name="Espace réservé pour une image  15">
            <a:extLst>
              <a:ext uri="{FF2B5EF4-FFF2-40B4-BE49-F238E27FC236}">
                <a16:creationId xmlns:a16="http://schemas.microsoft.com/office/drawing/2014/main" id="{AD1D52D6-A271-4677-B734-4B02C2481E64}"/>
              </a:ext>
            </a:extLst>
          </p:cNvPr>
          <p:cNvSpPr>
            <a:spLocks noGrp="1"/>
          </p:cNvSpPr>
          <p:nvPr>
            <p:ph type="pic" sz="quarter" idx="17"/>
          </p:nvPr>
        </p:nvSpPr>
        <p:spPr>
          <a:xfrm>
            <a:off x="5402083" y="1339812"/>
            <a:ext cx="1379716" cy="1819200"/>
          </a:xfrm>
        </p:spPr>
        <p:txBody>
          <a:bodyPr>
            <a:noAutofit/>
          </a:bodyPr>
          <a:lstStyle>
            <a:lvl1pPr>
              <a:defRPr>
                <a:noFill/>
              </a:defRPr>
            </a:lvl1pPr>
          </a:lstStyle>
          <a:p>
            <a:r>
              <a:rPr lang="fr-FR" noProof="0"/>
              <a:t>Cliquez sur l'icône pour ajouter une image</a:t>
            </a:r>
            <a:endParaRPr lang="en-US" noProof="0" dirty="0"/>
          </a:p>
        </p:txBody>
      </p:sp>
      <p:sp>
        <p:nvSpPr>
          <p:cNvPr id="33" name="Espace réservé du texte 4">
            <a:extLst>
              <a:ext uri="{FF2B5EF4-FFF2-40B4-BE49-F238E27FC236}">
                <a16:creationId xmlns:a16="http://schemas.microsoft.com/office/drawing/2014/main" id="{562979AB-1A4C-4BF1-9F1C-8F52596F4D16}"/>
              </a:ext>
            </a:extLst>
          </p:cNvPr>
          <p:cNvSpPr>
            <a:spLocks noGrp="1"/>
          </p:cNvSpPr>
          <p:nvPr>
            <p:ph type="body" sz="quarter" idx="23" hasCustomPrompt="1"/>
          </p:nvPr>
        </p:nvSpPr>
        <p:spPr>
          <a:xfrm>
            <a:off x="5402082" y="417365"/>
            <a:ext cx="1379716" cy="532283"/>
          </a:xfrm>
        </p:spPr>
        <p:txBody>
          <a:bodyPr/>
          <a:lstStyle>
            <a:lvl1pPr algn="l">
              <a:lnSpc>
                <a:spcPct val="110000"/>
              </a:lnSpc>
              <a:defRPr sz="3467" b="0" i="0" cap="all" baseline="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228594" indent="-228594">
              <a:buFontTx/>
              <a:buBlip>
                <a:blip r:embed="rId2">
                  <a:extLst>
                    <a:ext uri="{96DAC541-7B7A-43D3-8B79-37D633B846F1}">
                      <asvg:svgBlip xmlns:asvg="http://schemas.microsoft.com/office/drawing/2016/SVG/main" r:embed="rId3"/>
                    </a:ext>
                  </a:extLst>
                </a:blip>
              </a:buBlip>
              <a:defRPr sz="1067"/>
            </a:lvl2pPr>
            <a:lvl3pPr>
              <a:lnSpc>
                <a:spcPct val="110000"/>
              </a:lnSpc>
              <a:defRPr sz="1067">
                <a:latin typeface="+mj-lt"/>
              </a:defRPr>
            </a:lvl3pPr>
            <a:lvl4pPr>
              <a:defRPr sz="1333"/>
            </a:lvl4pPr>
            <a:lvl5pPr>
              <a:defRPr sz="1333"/>
            </a:lvl5pPr>
          </a:lstStyle>
          <a:p>
            <a:pPr lvl="0"/>
            <a:r>
              <a:rPr lang="en-US" noProof="0" dirty="0"/>
              <a:t>01</a:t>
            </a:r>
          </a:p>
        </p:txBody>
      </p:sp>
      <p:sp>
        <p:nvSpPr>
          <p:cNvPr id="35" name="Espace réservé pour une image  15">
            <a:extLst>
              <a:ext uri="{FF2B5EF4-FFF2-40B4-BE49-F238E27FC236}">
                <a16:creationId xmlns:a16="http://schemas.microsoft.com/office/drawing/2014/main" id="{11B8EECB-0FB8-4461-AC32-F128BF151CA6}"/>
              </a:ext>
            </a:extLst>
          </p:cNvPr>
          <p:cNvSpPr>
            <a:spLocks noGrp="1"/>
          </p:cNvSpPr>
          <p:nvPr>
            <p:ph type="pic" sz="quarter" idx="26"/>
          </p:nvPr>
        </p:nvSpPr>
        <p:spPr>
          <a:xfrm>
            <a:off x="7061999" y="1339812"/>
            <a:ext cx="1379716" cy="1819200"/>
          </a:xfrm>
        </p:spPr>
        <p:txBody>
          <a:bodyPr>
            <a:noAutofit/>
          </a:bodyPr>
          <a:lstStyle>
            <a:lvl1pPr>
              <a:defRPr>
                <a:noFill/>
              </a:defRPr>
            </a:lvl1pPr>
          </a:lstStyle>
          <a:p>
            <a:r>
              <a:rPr lang="fr-FR" noProof="0"/>
              <a:t>Cliquez sur l'icône pour ajouter une image</a:t>
            </a:r>
            <a:endParaRPr lang="en-US" noProof="0"/>
          </a:p>
        </p:txBody>
      </p:sp>
      <p:sp>
        <p:nvSpPr>
          <p:cNvPr id="36" name="Espace réservé du texte 4">
            <a:extLst>
              <a:ext uri="{FF2B5EF4-FFF2-40B4-BE49-F238E27FC236}">
                <a16:creationId xmlns:a16="http://schemas.microsoft.com/office/drawing/2014/main" id="{CB1CE06E-1D53-4220-A104-B63069074B6B}"/>
              </a:ext>
            </a:extLst>
          </p:cNvPr>
          <p:cNvSpPr>
            <a:spLocks noGrp="1"/>
          </p:cNvSpPr>
          <p:nvPr>
            <p:ph type="body" sz="quarter" idx="27" hasCustomPrompt="1"/>
          </p:nvPr>
        </p:nvSpPr>
        <p:spPr>
          <a:xfrm>
            <a:off x="7061999" y="417365"/>
            <a:ext cx="1379715" cy="532283"/>
          </a:xfrm>
        </p:spPr>
        <p:txBody>
          <a:bodyPr/>
          <a:lstStyle>
            <a:lvl1pPr algn="l">
              <a:lnSpc>
                <a:spcPct val="110000"/>
              </a:lnSpc>
              <a:defRPr sz="3467" b="0" i="0" cap="all" baseline="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228594" indent="-228594">
              <a:buFontTx/>
              <a:buBlip>
                <a:blip r:embed="rId2">
                  <a:extLst>
                    <a:ext uri="{96DAC541-7B7A-43D3-8B79-37D633B846F1}">
                      <asvg:svgBlip xmlns:asvg="http://schemas.microsoft.com/office/drawing/2016/SVG/main" r:embed="rId3"/>
                    </a:ext>
                  </a:extLst>
                </a:blip>
              </a:buBlip>
              <a:defRPr sz="1067"/>
            </a:lvl2pPr>
            <a:lvl3pPr>
              <a:lnSpc>
                <a:spcPct val="110000"/>
              </a:lnSpc>
              <a:defRPr sz="1067">
                <a:latin typeface="+mj-lt"/>
              </a:defRPr>
            </a:lvl3pPr>
            <a:lvl4pPr>
              <a:defRPr sz="1333"/>
            </a:lvl4pPr>
            <a:lvl5pPr>
              <a:defRPr sz="1333"/>
            </a:lvl5pPr>
          </a:lstStyle>
          <a:p>
            <a:pPr lvl="0"/>
            <a:r>
              <a:rPr lang="en-US" noProof="0" dirty="0"/>
              <a:t>02</a:t>
            </a:r>
          </a:p>
        </p:txBody>
      </p:sp>
      <p:sp>
        <p:nvSpPr>
          <p:cNvPr id="37" name="Espace réservé pour une image  15">
            <a:extLst>
              <a:ext uri="{FF2B5EF4-FFF2-40B4-BE49-F238E27FC236}">
                <a16:creationId xmlns:a16="http://schemas.microsoft.com/office/drawing/2014/main" id="{9BAB2743-ED68-4209-AB6F-7F6E30FA0821}"/>
              </a:ext>
            </a:extLst>
          </p:cNvPr>
          <p:cNvSpPr>
            <a:spLocks noGrp="1"/>
          </p:cNvSpPr>
          <p:nvPr>
            <p:ph type="pic" sz="quarter" idx="29"/>
          </p:nvPr>
        </p:nvSpPr>
        <p:spPr>
          <a:xfrm>
            <a:off x="8721915" y="1339812"/>
            <a:ext cx="1379716" cy="1819200"/>
          </a:xfrm>
        </p:spPr>
        <p:txBody>
          <a:bodyPr>
            <a:noAutofit/>
          </a:bodyPr>
          <a:lstStyle>
            <a:lvl1pPr>
              <a:defRPr>
                <a:noFill/>
              </a:defRPr>
            </a:lvl1pPr>
          </a:lstStyle>
          <a:p>
            <a:r>
              <a:rPr lang="fr-FR" noProof="0"/>
              <a:t>Cliquez sur l'icône pour ajouter une image</a:t>
            </a:r>
            <a:endParaRPr lang="en-US" noProof="0"/>
          </a:p>
        </p:txBody>
      </p:sp>
      <p:sp>
        <p:nvSpPr>
          <p:cNvPr id="38" name="Espace réservé du texte 4">
            <a:extLst>
              <a:ext uri="{FF2B5EF4-FFF2-40B4-BE49-F238E27FC236}">
                <a16:creationId xmlns:a16="http://schemas.microsoft.com/office/drawing/2014/main" id="{B4BCABD8-F8B6-4D20-BE19-509AFF37BA82}"/>
              </a:ext>
            </a:extLst>
          </p:cNvPr>
          <p:cNvSpPr>
            <a:spLocks noGrp="1"/>
          </p:cNvSpPr>
          <p:nvPr>
            <p:ph type="body" sz="quarter" idx="30" hasCustomPrompt="1"/>
          </p:nvPr>
        </p:nvSpPr>
        <p:spPr>
          <a:xfrm>
            <a:off x="8721914" y="417365"/>
            <a:ext cx="1379713" cy="532283"/>
          </a:xfrm>
        </p:spPr>
        <p:txBody>
          <a:bodyPr/>
          <a:lstStyle>
            <a:lvl1pPr algn="l">
              <a:lnSpc>
                <a:spcPct val="110000"/>
              </a:lnSpc>
              <a:defRPr sz="3467" b="0" i="0" cap="all" baseline="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228594" indent="-228594">
              <a:buFontTx/>
              <a:buBlip>
                <a:blip r:embed="rId2">
                  <a:extLst>
                    <a:ext uri="{96DAC541-7B7A-43D3-8B79-37D633B846F1}">
                      <asvg:svgBlip xmlns:asvg="http://schemas.microsoft.com/office/drawing/2016/SVG/main" r:embed="rId3"/>
                    </a:ext>
                  </a:extLst>
                </a:blip>
              </a:buBlip>
              <a:defRPr sz="1067"/>
            </a:lvl2pPr>
            <a:lvl3pPr>
              <a:lnSpc>
                <a:spcPct val="110000"/>
              </a:lnSpc>
              <a:defRPr sz="1067">
                <a:latin typeface="+mj-lt"/>
              </a:defRPr>
            </a:lvl3pPr>
            <a:lvl4pPr>
              <a:defRPr sz="1333"/>
            </a:lvl4pPr>
            <a:lvl5pPr>
              <a:defRPr sz="1333"/>
            </a:lvl5pPr>
          </a:lstStyle>
          <a:p>
            <a:pPr lvl="0"/>
            <a:r>
              <a:rPr lang="en-US" noProof="0" dirty="0"/>
              <a:t>03</a:t>
            </a:r>
          </a:p>
        </p:txBody>
      </p:sp>
      <p:sp>
        <p:nvSpPr>
          <p:cNvPr id="39" name="Espace réservé pour une image  15">
            <a:extLst>
              <a:ext uri="{FF2B5EF4-FFF2-40B4-BE49-F238E27FC236}">
                <a16:creationId xmlns:a16="http://schemas.microsoft.com/office/drawing/2014/main" id="{561C23E8-3E70-4A2A-92D2-E494EDE4E5A8}"/>
              </a:ext>
            </a:extLst>
          </p:cNvPr>
          <p:cNvSpPr>
            <a:spLocks noGrp="1"/>
          </p:cNvSpPr>
          <p:nvPr>
            <p:ph type="pic" sz="quarter" idx="32"/>
          </p:nvPr>
        </p:nvSpPr>
        <p:spPr>
          <a:xfrm>
            <a:off x="10381831" y="1339812"/>
            <a:ext cx="1379716" cy="1819200"/>
          </a:xfrm>
        </p:spPr>
        <p:txBody>
          <a:bodyPr>
            <a:noAutofit/>
          </a:bodyPr>
          <a:lstStyle>
            <a:lvl1pPr>
              <a:defRPr>
                <a:noFill/>
              </a:defRPr>
            </a:lvl1pPr>
          </a:lstStyle>
          <a:p>
            <a:r>
              <a:rPr lang="fr-FR" noProof="0"/>
              <a:t>Cliquez sur l'icône pour ajouter une image</a:t>
            </a:r>
            <a:endParaRPr lang="en-US" noProof="0"/>
          </a:p>
        </p:txBody>
      </p:sp>
      <p:sp>
        <p:nvSpPr>
          <p:cNvPr id="42" name="Espace réservé du texte 4">
            <a:extLst>
              <a:ext uri="{FF2B5EF4-FFF2-40B4-BE49-F238E27FC236}">
                <a16:creationId xmlns:a16="http://schemas.microsoft.com/office/drawing/2014/main" id="{3272207C-B538-4288-8811-5D859CB75000}"/>
              </a:ext>
            </a:extLst>
          </p:cNvPr>
          <p:cNvSpPr>
            <a:spLocks noGrp="1"/>
          </p:cNvSpPr>
          <p:nvPr>
            <p:ph type="body" sz="quarter" idx="33" hasCustomPrompt="1"/>
          </p:nvPr>
        </p:nvSpPr>
        <p:spPr>
          <a:xfrm>
            <a:off x="10381830" y="417365"/>
            <a:ext cx="1379713" cy="532283"/>
          </a:xfrm>
        </p:spPr>
        <p:txBody>
          <a:bodyPr/>
          <a:lstStyle>
            <a:lvl1pPr algn="l">
              <a:lnSpc>
                <a:spcPct val="110000"/>
              </a:lnSpc>
              <a:defRPr sz="3467" b="0" i="0" cap="all" baseline="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228594" indent="-228594">
              <a:buFontTx/>
              <a:buBlip>
                <a:blip r:embed="rId2">
                  <a:extLst>
                    <a:ext uri="{96DAC541-7B7A-43D3-8B79-37D633B846F1}">
                      <asvg:svgBlip xmlns:asvg="http://schemas.microsoft.com/office/drawing/2016/SVG/main" r:embed="rId3"/>
                    </a:ext>
                  </a:extLst>
                </a:blip>
              </a:buBlip>
              <a:defRPr sz="1067"/>
            </a:lvl2pPr>
            <a:lvl3pPr>
              <a:lnSpc>
                <a:spcPct val="110000"/>
              </a:lnSpc>
              <a:defRPr sz="1067">
                <a:latin typeface="+mj-lt"/>
              </a:defRPr>
            </a:lvl3pPr>
            <a:lvl4pPr>
              <a:defRPr sz="1333"/>
            </a:lvl4pPr>
            <a:lvl5pPr>
              <a:defRPr sz="1333"/>
            </a:lvl5pPr>
          </a:lstStyle>
          <a:p>
            <a:pPr lvl="0"/>
            <a:r>
              <a:rPr lang="en-US" noProof="0" dirty="0"/>
              <a:t>04</a:t>
            </a:r>
          </a:p>
        </p:txBody>
      </p:sp>
      <p:sp>
        <p:nvSpPr>
          <p:cNvPr id="67" name="Espace réservé du texte 4">
            <a:extLst>
              <a:ext uri="{FF2B5EF4-FFF2-40B4-BE49-F238E27FC236}">
                <a16:creationId xmlns:a16="http://schemas.microsoft.com/office/drawing/2014/main" id="{4DC94E27-3A6E-4C12-AC09-36F30F1ECD3C}"/>
              </a:ext>
            </a:extLst>
          </p:cNvPr>
          <p:cNvSpPr>
            <a:spLocks noGrp="1"/>
          </p:cNvSpPr>
          <p:nvPr>
            <p:ph type="body" sz="quarter" idx="24"/>
          </p:nvPr>
        </p:nvSpPr>
        <p:spPr>
          <a:xfrm>
            <a:off x="4033427" y="384001"/>
            <a:ext cx="1178053" cy="2769081"/>
          </a:xfrm>
        </p:spPr>
        <p:txBody>
          <a:bodyPr anchor="t">
            <a:noAutofit/>
          </a:bodyPr>
          <a:lstStyle>
            <a:lvl1pPr algn="r">
              <a:lnSpc>
                <a:spcPct val="110000"/>
              </a:lnSpc>
              <a:defRPr sz="1867" cap="all" baseline="0">
                <a:solidFill>
                  <a:schemeClr val="tx1"/>
                </a:solidFill>
              </a:defRPr>
            </a:lvl1pPr>
            <a:lvl2pPr marL="228594" indent="-228594">
              <a:buFontTx/>
              <a:buBlip>
                <a:blip r:embed="rId2">
                  <a:extLst>
                    <a:ext uri="{96DAC541-7B7A-43D3-8B79-37D633B846F1}">
                      <asvg:svgBlip xmlns:asvg="http://schemas.microsoft.com/office/drawing/2016/SVG/main" r:embed="rId3"/>
                    </a:ext>
                  </a:extLst>
                </a:blip>
              </a:buBlip>
              <a:defRPr sz="1067"/>
            </a:lvl2pPr>
            <a:lvl3pPr>
              <a:lnSpc>
                <a:spcPct val="110000"/>
              </a:lnSpc>
              <a:defRPr sz="1067">
                <a:latin typeface="+mj-lt"/>
              </a:defRPr>
            </a:lvl3pPr>
            <a:lvl4pPr>
              <a:defRPr sz="1333"/>
            </a:lvl4pPr>
            <a:lvl5pPr>
              <a:defRPr sz="1333"/>
            </a:lvl5pPr>
          </a:lstStyle>
          <a:p>
            <a:pPr lvl="0"/>
            <a:r>
              <a:rPr lang="fr-FR" noProof="0"/>
              <a:t>Cliquez pour modifier les styles du texte du masque</a:t>
            </a:r>
          </a:p>
        </p:txBody>
      </p:sp>
      <p:sp>
        <p:nvSpPr>
          <p:cNvPr id="89" name="Title 1">
            <a:extLst>
              <a:ext uri="{FF2B5EF4-FFF2-40B4-BE49-F238E27FC236}">
                <a16:creationId xmlns:a16="http://schemas.microsoft.com/office/drawing/2014/main" id="{83129B53-5E2E-4705-B40B-CB2318100DD9}"/>
              </a:ext>
            </a:extLst>
          </p:cNvPr>
          <p:cNvSpPr>
            <a:spLocks noGrp="1"/>
          </p:cNvSpPr>
          <p:nvPr>
            <p:ph type="title"/>
          </p:nvPr>
        </p:nvSpPr>
        <p:spPr>
          <a:xfrm>
            <a:off x="441601" y="384000"/>
            <a:ext cx="2824073" cy="960000"/>
          </a:xfrm>
        </p:spPr>
        <p:txBody>
          <a:bodyPr/>
          <a:lstStyle>
            <a:lvl1pPr>
              <a:defRPr>
                <a:solidFill>
                  <a:schemeClr val="bg1"/>
                </a:solidFill>
              </a:defRPr>
            </a:lvl1pPr>
          </a:lstStyle>
          <a:p>
            <a:r>
              <a:rPr lang="fr-FR"/>
              <a:t>Modifiez le style du titre</a:t>
            </a:r>
            <a:endParaRPr lang="en-US" dirty="0"/>
          </a:p>
        </p:txBody>
      </p:sp>
      <p:sp>
        <p:nvSpPr>
          <p:cNvPr id="90" name="Text Placeholder 2">
            <a:extLst>
              <a:ext uri="{FF2B5EF4-FFF2-40B4-BE49-F238E27FC236}">
                <a16:creationId xmlns:a16="http://schemas.microsoft.com/office/drawing/2014/main" id="{4607B6B8-82CA-42C4-AA8A-6BB66D08A376}"/>
              </a:ext>
            </a:extLst>
          </p:cNvPr>
          <p:cNvSpPr>
            <a:spLocks noGrp="1"/>
          </p:cNvSpPr>
          <p:nvPr>
            <p:ph type="body" sz="quarter" idx="49"/>
          </p:nvPr>
        </p:nvSpPr>
        <p:spPr>
          <a:xfrm>
            <a:off x="442035" y="1787589"/>
            <a:ext cx="2827013" cy="4451433"/>
          </a:xfrm>
        </p:spPr>
        <p:txBody>
          <a:bodyPr/>
          <a:lstStyle>
            <a:lvl1pPr>
              <a:defRPr>
                <a:solidFill>
                  <a:schemeClr val="tx2"/>
                </a:solidFill>
              </a:defRPr>
            </a:lvl1pPr>
            <a:lvl2pPr marL="302392" indent="-302392">
              <a:buFontTx/>
              <a:buBlip>
                <a:blip r:embed="rId4"/>
              </a:buBlip>
              <a:defRPr>
                <a:solidFill>
                  <a:schemeClr val="tx2"/>
                </a:solidFill>
              </a:defRPr>
            </a:lvl2pPr>
            <a:lvl3pPr marL="609585" indent="-302392">
              <a:buFontTx/>
              <a:buBlip>
                <a:blip r:embed="rId4"/>
              </a:buBlip>
              <a:defRPr>
                <a:solidFill>
                  <a:schemeClr val="tx2"/>
                </a:solidFill>
              </a:defRPr>
            </a:lvl3pPr>
            <a:lvl4pPr marL="911977" indent="-302392">
              <a:buFontTx/>
              <a:buBlip>
                <a:blip r:embed="rId4"/>
              </a:buBlip>
              <a:defRPr>
                <a:solidFill>
                  <a:schemeClr val="tx2"/>
                </a:solidFill>
              </a:defRPr>
            </a:lvl4pPr>
            <a:lvl5pPr>
              <a:defRPr>
                <a:solidFill>
                  <a:schemeClr val="tx2"/>
                </a:solidFill>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91" name="Espace réservé du texte 4">
            <a:extLst>
              <a:ext uri="{FF2B5EF4-FFF2-40B4-BE49-F238E27FC236}">
                <a16:creationId xmlns:a16="http://schemas.microsoft.com/office/drawing/2014/main" id="{39414F8C-3540-46ED-8902-32DFA484E8C7}"/>
              </a:ext>
            </a:extLst>
          </p:cNvPr>
          <p:cNvSpPr>
            <a:spLocks noGrp="1"/>
          </p:cNvSpPr>
          <p:nvPr>
            <p:ph type="body" sz="quarter" idx="53"/>
          </p:nvPr>
        </p:nvSpPr>
        <p:spPr>
          <a:xfrm>
            <a:off x="444973" y="1428425"/>
            <a:ext cx="2822400" cy="861967"/>
          </a:xfrm>
        </p:spPr>
        <p:txBody>
          <a:bodyPr wrap="square">
            <a:spAutoFit/>
          </a:bodyPr>
          <a:lstStyle>
            <a:lvl1pPr>
              <a:lnSpc>
                <a:spcPct val="100000"/>
              </a:lnSpc>
              <a:spcAft>
                <a:spcPts val="0"/>
              </a:spcAft>
              <a:defRPr sz="1867" b="0" i="0">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marL="0" indent="0">
              <a:spcBef>
                <a:spcPts val="533"/>
              </a:spcBef>
              <a:buFont typeface="Arial" panose="020B0604020202020204" pitchFamily="34" charset="0"/>
              <a:buNone/>
              <a:defRPr sz="1600"/>
            </a:lvl2pPr>
            <a:lvl3pPr>
              <a:lnSpc>
                <a:spcPct val="110000"/>
              </a:lnSpc>
              <a:defRPr lang="en-US" sz="1333" kern="1200" dirty="0" smtClean="0">
                <a:solidFill>
                  <a:schemeClr val="tx1"/>
                </a:solidFill>
                <a:latin typeface="Sanofi Sans 3 Regular"/>
                <a:ea typeface="+mn-ea"/>
                <a:cs typeface="+mn-cs"/>
              </a:defRPr>
            </a:lvl3pPr>
            <a:lvl4pPr>
              <a:defRPr sz="1333"/>
            </a:lvl4pPr>
            <a:lvl5pPr>
              <a:defRPr sz="1333"/>
            </a:lvl5pPr>
          </a:lstStyle>
          <a:p>
            <a:pPr lvl="0"/>
            <a:r>
              <a:rPr lang="fr-FR" noProof="0"/>
              <a:t>Cliquez pour modifier les styles du texte du masque</a:t>
            </a:r>
          </a:p>
        </p:txBody>
      </p:sp>
      <p:sp>
        <p:nvSpPr>
          <p:cNvPr id="29" name="Espace réservé du texte 4">
            <a:extLst>
              <a:ext uri="{FF2B5EF4-FFF2-40B4-BE49-F238E27FC236}">
                <a16:creationId xmlns:a16="http://schemas.microsoft.com/office/drawing/2014/main" id="{A87A0091-9E1A-C42E-3F43-8FCB74022821}"/>
              </a:ext>
            </a:extLst>
          </p:cNvPr>
          <p:cNvSpPr>
            <a:spLocks noGrp="1"/>
          </p:cNvSpPr>
          <p:nvPr>
            <p:ph type="body" sz="quarter" idx="25"/>
          </p:nvPr>
        </p:nvSpPr>
        <p:spPr>
          <a:xfrm>
            <a:off x="5402083" y="3354077"/>
            <a:ext cx="1379716" cy="657177"/>
          </a:xfrm>
        </p:spPr>
        <p:txBody>
          <a:bodyPr/>
          <a:lstStyle>
            <a:lvl1pPr algn="l">
              <a:lnSpc>
                <a:spcPct val="125000"/>
              </a:lnSpc>
              <a:defRPr sz="1867" i="1">
                <a:solidFill>
                  <a:schemeClr val="accent2"/>
                </a:solidFill>
                <a:latin typeface="Georgia" panose="02040502050405020303" pitchFamily="18" charset="0"/>
              </a:defRPr>
            </a:lvl1pPr>
            <a:lvl2pPr marL="0" indent="0">
              <a:lnSpc>
                <a:spcPts val="1600"/>
              </a:lnSpc>
              <a:spcAft>
                <a:spcPts val="533"/>
              </a:spcAft>
              <a:buFont typeface="Arial" panose="020B0604020202020204" pitchFamily="34" charset="0"/>
              <a:buNone/>
              <a:defRPr sz="1467">
                <a:solidFill>
                  <a:schemeClr val="accent2"/>
                </a:solidFill>
              </a:defRPr>
            </a:lvl2pPr>
            <a:lvl3pPr>
              <a:lnSpc>
                <a:spcPct val="110000"/>
              </a:lnSpc>
              <a:defRPr sz="1067">
                <a:latin typeface="+mj-lt"/>
              </a:defRPr>
            </a:lvl3pPr>
            <a:lvl4pPr>
              <a:defRPr sz="1333"/>
            </a:lvl4pPr>
            <a:lvl5pPr>
              <a:defRPr sz="1333"/>
            </a:lvl5pPr>
          </a:lstStyle>
          <a:p>
            <a:pPr lvl="0"/>
            <a:r>
              <a:rPr lang="fr-FR" noProof="0"/>
              <a:t>Cliquez pour modifier les styles du texte du masque</a:t>
            </a:r>
          </a:p>
        </p:txBody>
      </p:sp>
      <p:sp>
        <p:nvSpPr>
          <p:cNvPr id="43" name="Espace réservé du texte 4">
            <a:extLst>
              <a:ext uri="{FF2B5EF4-FFF2-40B4-BE49-F238E27FC236}">
                <a16:creationId xmlns:a16="http://schemas.microsoft.com/office/drawing/2014/main" id="{172DF584-C320-31A0-5337-08435B1E94F5}"/>
              </a:ext>
            </a:extLst>
          </p:cNvPr>
          <p:cNvSpPr>
            <a:spLocks noGrp="1"/>
          </p:cNvSpPr>
          <p:nvPr>
            <p:ph type="body" sz="quarter" idx="35"/>
          </p:nvPr>
        </p:nvSpPr>
        <p:spPr>
          <a:xfrm>
            <a:off x="5402083" y="4199057"/>
            <a:ext cx="1379716" cy="2039967"/>
          </a:xfrm>
        </p:spPr>
        <p:txBody>
          <a:bodyPr/>
          <a:lstStyle>
            <a:lvl1pPr algn="l">
              <a:lnSpc>
                <a:spcPct val="125000"/>
              </a:lnSpc>
              <a:defRPr sz="1867">
                <a:solidFill>
                  <a:schemeClr val="tx1"/>
                </a:solidFill>
              </a:defRPr>
            </a:lvl1pPr>
            <a:lvl2pPr marL="0" indent="0">
              <a:lnSpc>
                <a:spcPts val="1600"/>
              </a:lnSpc>
              <a:spcAft>
                <a:spcPts val="533"/>
              </a:spcAft>
              <a:buFont typeface="Arial" panose="020B0604020202020204" pitchFamily="34" charset="0"/>
              <a:buNone/>
              <a:defRPr sz="933">
                <a:solidFill>
                  <a:schemeClr val="tx1"/>
                </a:solidFill>
              </a:defRPr>
            </a:lvl2pPr>
            <a:lvl3pPr>
              <a:lnSpc>
                <a:spcPct val="110000"/>
              </a:lnSpc>
              <a:defRPr sz="1067">
                <a:latin typeface="+mj-lt"/>
              </a:defRPr>
            </a:lvl3pPr>
            <a:lvl4pPr>
              <a:defRPr sz="1333"/>
            </a:lvl4pPr>
            <a:lvl5pPr>
              <a:defRPr sz="1333"/>
            </a:lvl5pPr>
          </a:lstStyle>
          <a:p>
            <a:pPr lvl="0"/>
            <a:r>
              <a:rPr lang="fr-FR" noProof="0"/>
              <a:t>Cliquez pour modifier les styles du texte du masque</a:t>
            </a:r>
          </a:p>
        </p:txBody>
      </p:sp>
      <p:sp>
        <p:nvSpPr>
          <p:cNvPr id="44" name="Espace réservé du texte 4">
            <a:extLst>
              <a:ext uri="{FF2B5EF4-FFF2-40B4-BE49-F238E27FC236}">
                <a16:creationId xmlns:a16="http://schemas.microsoft.com/office/drawing/2014/main" id="{81ACE20F-B974-54DE-8675-DFC7CF7AF976}"/>
              </a:ext>
            </a:extLst>
          </p:cNvPr>
          <p:cNvSpPr>
            <a:spLocks noGrp="1"/>
          </p:cNvSpPr>
          <p:nvPr>
            <p:ph type="body" sz="quarter" idx="36"/>
          </p:nvPr>
        </p:nvSpPr>
        <p:spPr>
          <a:xfrm>
            <a:off x="7061998" y="3346376"/>
            <a:ext cx="1379716" cy="666825"/>
          </a:xfrm>
        </p:spPr>
        <p:txBody>
          <a:bodyPr/>
          <a:lstStyle>
            <a:lvl1pPr algn="l">
              <a:lnSpc>
                <a:spcPct val="125000"/>
              </a:lnSpc>
              <a:defRPr sz="1867" i="1">
                <a:solidFill>
                  <a:schemeClr val="accent2"/>
                </a:solidFill>
                <a:latin typeface="Georgia" panose="02040502050405020303" pitchFamily="18" charset="0"/>
              </a:defRPr>
            </a:lvl1pPr>
            <a:lvl2pPr marL="0" indent="0">
              <a:lnSpc>
                <a:spcPts val="1600"/>
              </a:lnSpc>
              <a:spcAft>
                <a:spcPts val="533"/>
              </a:spcAft>
              <a:buFont typeface="Arial" panose="020B0604020202020204" pitchFamily="34" charset="0"/>
              <a:buNone/>
              <a:defRPr sz="1467">
                <a:solidFill>
                  <a:schemeClr val="accent2"/>
                </a:solidFill>
              </a:defRPr>
            </a:lvl2pPr>
            <a:lvl3pPr>
              <a:lnSpc>
                <a:spcPct val="110000"/>
              </a:lnSpc>
              <a:defRPr sz="1067">
                <a:latin typeface="+mj-lt"/>
              </a:defRPr>
            </a:lvl3pPr>
            <a:lvl4pPr>
              <a:defRPr sz="1333"/>
            </a:lvl4pPr>
            <a:lvl5pPr>
              <a:defRPr sz="1333"/>
            </a:lvl5pPr>
          </a:lstStyle>
          <a:p>
            <a:pPr lvl="0"/>
            <a:r>
              <a:rPr lang="fr-FR" noProof="0"/>
              <a:t>Cliquez pour modifier les styles du texte du masque</a:t>
            </a:r>
          </a:p>
        </p:txBody>
      </p:sp>
      <p:sp>
        <p:nvSpPr>
          <p:cNvPr id="45" name="Espace réservé du texte 4">
            <a:extLst>
              <a:ext uri="{FF2B5EF4-FFF2-40B4-BE49-F238E27FC236}">
                <a16:creationId xmlns:a16="http://schemas.microsoft.com/office/drawing/2014/main" id="{E3F0A9A3-AFC9-0D5A-FF26-55857D341D06}"/>
              </a:ext>
            </a:extLst>
          </p:cNvPr>
          <p:cNvSpPr>
            <a:spLocks noGrp="1"/>
          </p:cNvSpPr>
          <p:nvPr>
            <p:ph type="body" sz="quarter" idx="37"/>
          </p:nvPr>
        </p:nvSpPr>
        <p:spPr>
          <a:xfrm>
            <a:off x="7061998" y="4199057"/>
            <a:ext cx="1379716" cy="2039967"/>
          </a:xfrm>
        </p:spPr>
        <p:txBody>
          <a:bodyPr/>
          <a:lstStyle>
            <a:lvl1pPr algn="l">
              <a:lnSpc>
                <a:spcPct val="125000"/>
              </a:lnSpc>
              <a:defRPr sz="1867">
                <a:solidFill>
                  <a:schemeClr val="tx1"/>
                </a:solidFill>
              </a:defRPr>
            </a:lvl1pPr>
            <a:lvl2pPr marL="0" indent="0">
              <a:lnSpc>
                <a:spcPts val="1600"/>
              </a:lnSpc>
              <a:spcAft>
                <a:spcPts val="533"/>
              </a:spcAft>
              <a:buFont typeface="Arial" panose="020B0604020202020204" pitchFamily="34" charset="0"/>
              <a:buNone/>
              <a:defRPr sz="933">
                <a:solidFill>
                  <a:schemeClr val="tx1"/>
                </a:solidFill>
              </a:defRPr>
            </a:lvl2pPr>
            <a:lvl3pPr>
              <a:lnSpc>
                <a:spcPct val="110000"/>
              </a:lnSpc>
              <a:defRPr sz="1067">
                <a:latin typeface="+mj-lt"/>
              </a:defRPr>
            </a:lvl3pPr>
            <a:lvl4pPr>
              <a:defRPr sz="1333"/>
            </a:lvl4pPr>
            <a:lvl5pPr>
              <a:defRPr sz="1333"/>
            </a:lvl5pPr>
          </a:lstStyle>
          <a:p>
            <a:pPr lvl="0"/>
            <a:r>
              <a:rPr lang="fr-FR" noProof="0"/>
              <a:t>Cliquez pour modifier les styles du texte du masque</a:t>
            </a:r>
          </a:p>
        </p:txBody>
      </p:sp>
      <p:sp>
        <p:nvSpPr>
          <p:cNvPr id="46" name="Espace réservé du texte 4">
            <a:extLst>
              <a:ext uri="{FF2B5EF4-FFF2-40B4-BE49-F238E27FC236}">
                <a16:creationId xmlns:a16="http://schemas.microsoft.com/office/drawing/2014/main" id="{4713D6B1-D066-EF2A-8EFD-A0AAB9323975}"/>
              </a:ext>
            </a:extLst>
          </p:cNvPr>
          <p:cNvSpPr>
            <a:spLocks noGrp="1"/>
          </p:cNvSpPr>
          <p:nvPr>
            <p:ph type="body" sz="quarter" idx="38"/>
          </p:nvPr>
        </p:nvSpPr>
        <p:spPr>
          <a:xfrm>
            <a:off x="8721911" y="3346376"/>
            <a:ext cx="1379716" cy="666825"/>
          </a:xfrm>
        </p:spPr>
        <p:txBody>
          <a:bodyPr/>
          <a:lstStyle>
            <a:lvl1pPr algn="l">
              <a:lnSpc>
                <a:spcPct val="125000"/>
              </a:lnSpc>
              <a:defRPr sz="1867" i="1">
                <a:solidFill>
                  <a:schemeClr val="accent2"/>
                </a:solidFill>
                <a:latin typeface="Georgia" panose="02040502050405020303" pitchFamily="18" charset="0"/>
              </a:defRPr>
            </a:lvl1pPr>
            <a:lvl2pPr marL="0" indent="0">
              <a:lnSpc>
                <a:spcPts val="1600"/>
              </a:lnSpc>
              <a:spcAft>
                <a:spcPts val="533"/>
              </a:spcAft>
              <a:buFont typeface="Arial" panose="020B0604020202020204" pitchFamily="34" charset="0"/>
              <a:buNone/>
              <a:defRPr sz="1467">
                <a:solidFill>
                  <a:schemeClr val="accent2"/>
                </a:solidFill>
              </a:defRPr>
            </a:lvl2pPr>
            <a:lvl3pPr>
              <a:lnSpc>
                <a:spcPct val="110000"/>
              </a:lnSpc>
              <a:defRPr sz="1067">
                <a:latin typeface="+mj-lt"/>
              </a:defRPr>
            </a:lvl3pPr>
            <a:lvl4pPr>
              <a:defRPr sz="1333"/>
            </a:lvl4pPr>
            <a:lvl5pPr>
              <a:defRPr sz="1333"/>
            </a:lvl5pPr>
          </a:lstStyle>
          <a:p>
            <a:pPr lvl="0"/>
            <a:r>
              <a:rPr lang="fr-FR" noProof="0"/>
              <a:t>Cliquez pour modifier les styles du texte du masque</a:t>
            </a:r>
          </a:p>
        </p:txBody>
      </p:sp>
      <p:sp>
        <p:nvSpPr>
          <p:cNvPr id="47" name="Espace réservé du texte 4">
            <a:extLst>
              <a:ext uri="{FF2B5EF4-FFF2-40B4-BE49-F238E27FC236}">
                <a16:creationId xmlns:a16="http://schemas.microsoft.com/office/drawing/2014/main" id="{E1691046-4C6D-188A-865A-569CD08CAE31}"/>
              </a:ext>
            </a:extLst>
          </p:cNvPr>
          <p:cNvSpPr>
            <a:spLocks noGrp="1"/>
          </p:cNvSpPr>
          <p:nvPr>
            <p:ph type="body" sz="quarter" idx="39"/>
          </p:nvPr>
        </p:nvSpPr>
        <p:spPr>
          <a:xfrm>
            <a:off x="8721911" y="4199057"/>
            <a:ext cx="1379716" cy="2039967"/>
          </a:xfrm>
        </p:spPr>
        <p:txBody>
          <a:bodyPr/>
          <a:lstStyle>
            <a:lvl1pPr algn="l">
              <a:lnSpc>
                <a:spcPct val="125000"/>
              </a:lnSpc>
              <a:defRPr sz="1867">
                <a:solidFill>
                  <a:schemeClr val="tx1"/>
                </a:solidFill>
              </a:defRPr>
            </a:lvl1pPr>
            <a:lvl2pPr marL="0" indent="0">
              <a:lnSpc>
                <a:spcPts val="1600"/>
              </a:lnSpc>
              <a:spcAft>
                <a:spcPts val="533"/>
              </a:spcAft>
              <a:buFont typeface="Arial" panose="020B0604020202020204" pitchFamily="34" charset="0"/>
              <a:buNone/>
              <a:defRPr sz="933">
                <a:solidFill>
                  <a:schemeClr val="tx1"/>
                </a:solidFill>
              </a:defRPr>
            </a:lvl2pPr>
            <a:lvl3pPr>
              <a:lnSpc>
                <a:spcPct val="110000"/>
              </a:lnSpc>
              <a:defRPr sz="1067">
                <a:latin typeface="+mj-lt"/>
              </a:defRPr>
            </a:lvl3pPr>
            <a:lvl4pPr>
              <a:defRPr sz="1333"/>
            </a:lvl4pPr>
            <a:lvl5pPr>
              <a:defRPr sz="1333"/>
            </a:lvl5pPr>
          </a:lstStyle>
          <a:p>
            <a:pPr lvl="0"/>
            <a:r>
              <a:rPr lang="fr-FR" noProof="0"/>
              <a:t>Cliquez pour modifier les styles du texte du masque</a:t>
            </a:r>
          </a:p>
        </p:txBody>
      </p:sp>
      <p:sp>
        <p:nvSpPr>
          <p:cNvPr id="48" name="Espace réservé du texte 4">
            <a:extLst>
              <a:ext uri="{FF2B5EF4-FFF2-40B4-BE49-F238E27FC236}">
                <a16:creationId xmlns:a16="http://schemas.microsoft.com/office/drawing/2014/main" id="{718722A6-C799-4462-72B4-568F0E9C9CDB}"/>
              </a:ext>
            </a:extLst>
          </p:cNvPr>
          <p:cNvSpPr>
            <a:spLocks noGrp="1"/>
          </p:cNvSpPr>
          <p:nvPr>
            <p:ph type="body" sz="quarter" idx="40"/>
          </p:nvPr>
        </p:nvSpPr>
        <p:spPr>
          <a:xfrm>
            <a:off x="10381823" y="3346376"/>
            <a:ext cx="1379716" cy="666825"/>
          </a:xfrm>
        </p:spPr>
        <p:txBody>
          <a:bodyPr/>
          <a:lstStyle>
            <a:lvl1pPr algn="l">
              <a:lnSpc>
                <a:spcPct val="125000"/>
              </a:lnSpc>
              <a:defRPr sz="1867" i="1">
                <a:solidFill>
                  <a:schemeClr val="accent2"/>
                </a:solidFill>
                <a:latin typeface="Georgia" panose="02040502050405020303" pitchFamily="18" charset="0"/>
              </a:defRPr>
            </a:lvl1pPr>
            <a:lvl2pPr marL="0" indent="0">
              <a:lnSpc>
                <a:spcPts val="1600"/>
              </a:lnSpc>
              <a:spcAft>
                <a:spcPts val="533"/>
              </a:spcAft>
              <a:buFont typeface="Arial" panose="020B0604020202020204" pitchFamily="34" charset="0"/>
              <a:buNone/>
              <a:defRPr sz="1467">
                <a:solidFill>
                  <a:schemeClr val="accent2"/>
                </a:solidFill>
              </a:defRPr>
            </a:lvl2pPr>
            <a:lvl3pPr>
              <a:lnSpc>
                <a:spcPct val="110000"/>
              </a:lnSpc>
              <a:defRPr sz="1067">
                <a:latin typeface="+mj-lt"/>
              </a:defRPr>
            </a:lvl3pPr>
            <a:lvl4pPr>
              <a:defRPr sz="1333"/>
            </a:lvl4pPr>
            <a:lvl5pPr>
              <a:defRPr sz="1333"/>
            </a:lvl5pPr>
          </a:lstStyle>
          <a:p>
            <a:pPr lvl="0"/>
            <a:r>
              <a:rPr lang="fr-FR" noProof="0"/>
              <a:t>Cliquez pour modifier les styles du texte du masque</a:t>
            </a:r>
          </a:p>
        </p:txBody>
      </p:sp>
      <p:sp>
        <p:nvSpPr>
          <p:cNvPr id="49" name="Espace réservé du texte 4">
            <a:extLst>
              <a:ext uri="{FF2B5EF4-FFF2-40B4-BE49-F238E27FC236}">
                <a16:creationId xmlns:a16="http://schemas.microsoft.com/office/drawing/2014/main" id="{A63EED24-B92C-E884-35EA-A5A9526E834E}"/>
              </a:ext>
            </a:extLst>
          </p:cNvPr>
          <p:cNvSpPr>
            <a:spLocks noGrp="1"/>
          </p:cNvSpPr>
          <p:nvPr>
            <p:ph type="body" sz="quarter" idx="41"/>
          </p:nvPr>
        </p:nvSpPr>
        <p:spPr>
          <a:xfrm>
            <a:off x="10381823" y="4199057"/>
            <a:ext cx="1379716" cy="2039967"/>
          </a:xfrm>
        </p:spPr>
        <p:txBody>
          <a:bodyPr/>
          <a:lstStyle>
            <a:lvl1pPr algn="l">
              <a:lnSpc>
                <a:spcPct val="125000"/>
              </a:lnSpc>
              <a:defRPr sz="1867">
                <a:solidFill>
                  <a:schemeClr val="tx1"/>
                </a:solidFill>
              </a:defRPr>
            </a:lvl1pPr>
            <a:lvl2pPr marL="0" indent="0">
              <a:lnSpc>
                <a:spcPts val="1600"/>
              </a:lnSpc>
              <a:spcAft>
                <a:spcPts val="533"/>
              </a:spcAft>
              <a:buFont typeface="Arial" panose="020B0604020202020204" pitchFamily="34" charset="0"/>
              <a:buNone/>
              <a:defRPr sz="933">
                <a:solidFill>
                  <a:schemeClr val="tx1"/>
                </a:solidFill>
              </a:defRPr>
            </a:lvl2pPr>
            <a:lvl3pPr>
              <a:lnSpc>
                <a:spcPct val="110000"/>
              </a:lnSpc>
              <a:defRPr sz="1067">
                <a:latin typeface="+mj-lt"/>
              </a:defRPr>
            </a:lvl3pPr>
            <a:lvl4pPr>
              <a:defRPr sz="1333"/>
            </a:lvl4pPr>
            <a:lvl5pPr>
              <a:defRPr sz="1333"/>
            </a:lvl5pPr>
          </a:lstStyle>
          <a:p>
            <a:pPr lvl="0"/>
            <a:r>
              <a:rPr lang="fr-FR" noProof="0"/>
              <a:t>Cliquez pour modifier les styles du texte du masque</a:t>
            </a:r>
          </a:p>
        </p:txBody>
      </p:sp>
    </p:spTree>
    <p:extLst>
      <p:ext uri="{BB962C8B-B14F-4D97-AF65-F5344CB8AC3E}">
        <p14:creationId xmlns:p14="http://schemas.microsoft.com/office/powerpoint/2010/main" val="387410216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Title, Content and Numbers (Alternative) (Ligh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7276DEF-3CBF-476F-8A84-C6760A5FE884}"/>
              </a:ext>
            </a:extLst>
          </p:cNvPr>
          <p:cNvSpPr/>
          <p:nvPr userDrawn="1"/>
        </p:nvSpPr>
        <p:spPr>
          <a:xfrm>
            <a:off x="0" y="0"/>
            <a:ext cx="3729600" cy="68580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noProof="0" dirty="0"/>
          </a:p>
        </p:txBody>
      </p:sp>
      <p:sp>
        <p:nvSpPr>
          <p:cNvPr id="27" name="Text Placeholder 2">
            <a:extLst>
              <a:ext uri="{FF2B5EF4-FFF2-40B4-BE49-F238E27FC236}">
                <a16:creationId xmlns:a16="http://schemas.microsoft.com/office/drawing/2014/main" id="{ACC61FAB-C1EB-4704-B2FA-2B884DF62704}"/>
              </a:ext>
            </a:extLst>
          </p:cNvPr>
          <p:cNvSpPr>
            <a:spLocks noGrp="1"/>
          </p:cNvSpPr>
          <p:nvPr>
            <p:ph type="body" sz="quarter" idx="48"/>
          </p:nvPr>
        </p:nvSpPr>
        <p:spPr>
          <a:xfrm>
            <a:off x="442035" y="1787589"/>
            <a:ext cx="2827013" cy="4451433"/>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34" name="Espace réservé du texte 4">
            <a:extLst>
              <a:ext uri="{FF2B5EF4-FFF2-40B4-BE49-F238E27FC236}">
                <a16:creationId xmlns:a16="http://schemas.microsoft.com/office/drawing/2014/main" id="{15CE0F10-520C-4450-B275-81C181742D72}"/>
              </a:ext>
            </a:extLst>
          </p:cNvPr>
          <p:cNvSpPr>
            <a:spLocks noGrp="1"/>
          </p:cNvSpPr>
          <p:nvPr>
            <p:ph type="body" sz="quarter" idx="49"/>
          </p:nvPr>
        </p:nvSpPr>
        <p:spPr>
          <a:xfrm>
            <a:off x="444973" y="1428425"/>
            <a:ext cx="2824073" cy="861967"/>
          </a:xfrm>
        </p:spPr>
        <p:txBody>
          <a:bodyPr wrap="square">
            <a:spAutoFit/>
          </a:bodyPr>
          <a:lstStyle>
            <a:lvl1pPr>
              <a:lnSpc>
                <a:spcPct val="100000"/>
              </a:lnSpc>
              <a:spcAft>
                <a:spcPts val="0"/>
              </a:spcAft>
              <a:defRPr sz="1867" b="0" i="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0" indent="0">
              <a:spcBef>
                <a:spcPts val="533"/>
              </a:spcBef>
              <a:buFont typeface="Arial" panose="020B0604020202020204" pitchFamily="34" charset="0"/>
              <a:buNone/>
              <a:defRPr sz="1600"/>
            </a:lvl2pPr>
            <a:lvl3pPr>
              <a:lnSpc>
                <a:spcPct val="110000"/>
              </a:lnSpc>
              <a:defRPr lang="en-US" sz="1333" kern="1200" dirty="0" smtClean="0">
                <a:solidFill>
                  <a:schemeClr val="tx1"/>
                </a:solidFill>
                <a:latin typeface="Sanofi Sans 3 Regular"/>
                <a:ea typeface="+mn-ea"/>
                <a:cs typeface="+mn-cs"/>
              </a:defRPr>
            </a:lvl3pPr>
            <a:lvl4pPr>
              <a:defRPr sz="1333"/>
            </a:lvl4pPr>
            <a:lvl5pPr>
              <a:defRPr sz="1333"/>
            </a:lvl5pPr>
          </a:lstStyle>
          <a:p>
            <a:pPr lvl="0"/>
            <a:r>
              <a:rPr lang="fr-FR" noProof="0"/>
              <a:t>Cliquez pour modifier les styles du texte du masque</a:t>
            </a:r>
          </a:p>
        </p:txBody>
      </p:sp>
      <p:sp>
        <p:nvSpPr>
          <p:cNvPr id="4" name="Footer Placeholder 3">
            <a:extLst>
              <a:ext uri="{FF2B5EF4-FFF2-40B4-BE49-F238E27FC236}">
                <a16:creationId xmlns:a16="http://schemas.microsoft.com/office/drawing/2014/main" id="{A15D3341-2117-493B-9A2C-2EBBCA8495BD}"/>
              </a:ext>
            </a:extLst>
          </p:cNvPr>
          <p:cNvSpPr>
            <a:spLocks noGrp="1"/>
          </p:cNvSpPr>
          <p:nvPr>
            <p:ph type="ftr" sz="quarter" idx="51"/>
          </p:nvPr>
        </p:nvSpPr>
        <p:spPr/>
        <p:txBody>
          <a:bodyPr/>
          <a:lstStyle/>
          <a:p>
            <a:endParaRPr lang="en-US"/>
          </a:p>
        </p:txBody>
      </p:sp>
      <p:sp>
        <p:nvSpPr>
          <p:cNvPr id="5" name="Slide Number Placeholder 4">
            <a:extLst>
              <a:ext uri="{FF2B5EF4-FFF2-40B4-BE49-F238E27FC236}">
                <a16:creationId xmlns:a16="http://schemas.microsoft.com/office/drawing/2014/main" id="{DF837B08-CED6-4F07-863D-D5C80CC6CE6C}"/>
              </a:ext>
            </a:extLst>
          </p:cNvPr>
          <p:cNvSpPr>
            <a:spLocks noGrp="1"/>
          </p:cNvSpPr>
          <p:nvPr>
            <p:ph type="sldNum" sz="quarter" idx="52"/>
          </p:nvPr>
        </p:nvSpPr>
        <p:spPr/>
        <p:txBody>
          <a:bodyPr/>
          <a:lstStyle/>
          <a:p>
            <a:fld id="{6B54B0F7-55DD-40D6-B7F4-70B586885C0B}" type="slidenum">
              <a:rPr lang="en-US" smtClean="0"/>
              <a:pPr/>
              <a:t>‹N°›</a:t>
            </a:fld>
            <a:endParaRPr lang="en-US" dirty="0"/>
          </a:p>
        </p:txBody>
      </p:sp>
      <p:sp>
        <p:nvSpPr>
          <p:cNvPr id="46" name="Espace réservé du texte 4">
            <a:extLst>
              <a:ext uri="{FF2B5EF4-FFF2-40B4-BE49-F238E27FC236}">
                <a16:creationId xmlns:a16="http://schemas.microsoft.com/office/drawing/2014/main" id="{3F5E9A41-5413-4B2E-903A-ED1CA3B530E8}"/>
              </a:ext>
            </a:extLst>
          </p:cNvPr>
          <p:cNvSpPr>
            <a:spLocks noGrp="1"/>
          </p:cNvSpPr>
          <p:nvPr>
            <p:ph type="body" sz="quarter" idx="21" hasCustomPrompt="1"/>
          </p:nvPr>
        </p:nvSpPr>
        <p:spPr>
          <a:xfrm>
            <a:off x="4350332" y="1787588"/>
            <a:ext cx="1091851" cy="921277"/>
          </a:xfrm>
        </p:spPr>
        <p:txBody>
          <a:bodyPr>
            <a:spAutoFit/>
          </a:bodyPr>
          <a:lstStyle>
            <a:lvl1pPr algn="l">
              <a:lnSpc>
                <a:spcPct val="110000"/>
              </a:lnSpc>
              <a:defRPr sz="6000" b="0" i="0" cap="all" baseline="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228594" indent="-228594">
              <a:buFontTx/>
              <a:buBlip>
                <a:blip r:embed="rId2">
                  <a:extLst>
                    <a:ext uri="{96DAC541-7B7A-43D3-8B79-37D633B846F1}">
                      <asvg:svgBlip xmlns:asvg="http://schemas.microsoft.com/office/drawing/2016/SVG/main" r:embed="rId3"/>
                    </a:ext>
                  </a:extLst>
                </a:blip>
              </a:buBlip>
              <a:defRPr sz="1067"/>
            </a:lvl2pPr>
            <a:lvl3pPr>
              <a:lnSpc>
                <a:spcPct val="110000"/>
              </a:lnSpc>
              <a:defRPr sz="1067">
                <a:latin typeface="+mj-lt"/>
              </a:defRPr>
            </a:lvl3pPr>
            <a:lvl4pPr>
              <a:defRPr sz="1333"/>
            </a:lvl4pPr>
            <a:lvl5pPr>
              <a:defRPr sz="1333"/>
            </a:lvl5pPr>
          </a:lstStyle>
          <a:p>
            <a:pPr lvl="0"/>
            <a:r>
              <a:rPr lang="en-US" noProof="0" dirty="0"/>
              <a:t>01</a:t>
            </a:r>
          </a:p>
        </p:txBody>
      </p:sp>
      <p:sp>
        <p:nvSpPr>
          <p:cNvPr id="48" name="Espace réservé du texte 4">
            <a:extLst>
              <a:ext uri="{FF2B5EF4-FFF2-40B4-BE49-F238E27FC236}">
                <a16:creationId xmlns:a16="http://schemas.microsoft.com/office/drawing/2014/main" id="{66C05382-581F-400A-828E-DCB8C308EE94}"/>
              </a:ext>
            </a:extLst>
          </p:cNvPr>
          <p:cNvSpPr>
            <a:spLocks noGrp="1"/>
          </p:cNvSpPr>
          <p:nvPr>
            <p:ph type="body" sz="quarter" idx="22"/>
          </p:nvPr>
        </p:nvSpPr>
        <p:spPr>
          <a:xfrm>
            <a:off x="4352278" y="985499"/>
            <a:ext cx="7394749" cy="286660"/>
          </a:xfrm>
        </p:spPr>
        <p:txBody>
          <a:bodyPr wrap="square">
            <a:spAutoFit/>
          </a:bodyPr>
          <a:lstStyle>
            <a:lvl1pPr algn="l">
              <a:lnSpc>
                <a:spcPct val="110000"/>
              </a:lnSpc>
              <a:defRPr sz="1867">
                <a:solidFill>
                  <a:schemeClr val="tx1"/>
                </a:solidFill>
              </a:defRPr>
            </a:lvl1pPr>
            <a:lvl2pPr marL="228594" indent="-228594">
              <a:buFontTx/>
              <a:buBlip>
                <a:blip r:embed="rId2">
                  <a:extLst>
                    <a:ext uri="{96DAC541-7B7A-43D3-8B79-37D633B846F1}">
                      <asvg:svgBlip xmlns:asvg="http://schemas.microsoft.com/office/drawing/2016/SVG/main" r:embed="rId3"/>
                    </a:ext>
                  </a:extLst>
                </a:blip>
              </a:buBlip>
              <a:defRPr sz="1067"/>
            </a:lvl2pPr>
            <a:lvl3pPr>
              <a:lnSpc>
                <a:spcPct val="110000"/>
              </a:lnSpc>
              <a:defRPr sz="1067">
                <a:latin typeface="+mj-lt"/>
              </a:defRPr>
            </a:lvl3pPr>
            <a:lvl4pPr>
              <a:defRPr sz="1333"/>
            </a:lvl4pPr>
            <a:lvl5pPr>
              <a:defRPr sz="1333"/>
            </a:lvl5pPr>
          </a:lstStyle>
          <a:p>
            <a:pPr lvl="0"/>
            <a:r>
              <a:rPr lang="fr-FR" noProof="0"/>
              <a:t>Cliquez pour modifier les styles du texte du masque</a:t>
            </a:r>
          </a:p>
        </p:txBody>
      </p:sp>
      <p:sp>
        <p:nvSpPr>
          <p:cNvPr id="49" name="Espace réservé du texte 4">
            <a:extLst>
              <a:ext uri="{FF2B5EF4-FFF2-40B4-BE49-F238E27FC236}">
                <a16:creationId xmlns:a16="http://schemas.microsoft.com/office/drawing/2014/main" id="{3ACE5288-C7BA-498C-8B89-74E5E50D65AB}"/>
              </a:ext>
            </a:extLst>
          </p:cNvPr>
          <p:cNvSpPr>
            <a:spLocks noGrp="1"/>
          </p:cNvSpPr>
          <p:nvPr>
            <p:ph type="body" sz="quarter" idx="25" hasCustomPrompt="1"/>
          </p:nvPr>
        </p:nvSpPr>
        <p:spPr>
          <a:xfrm>
            <a:off x="6251135" y="1787588"/>
            <a:ext cx="1091851" cy="921277"/>
          </a:xfrm>
        </p:spPr>
        <p:txBody>
          <a:bodyPr>
            <a:spAutoFit/>
          </a:bodyPr>
          <a:lstStyle>
            <a:lvl1pPr algn="l">
              <a:lnSpc>
                <a:spcPct val="110000"/>
              </a:lnSpc>
              <a:defRPr sz="6000" b="0" i="0" cap="all" baseline="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228594" indent="-228594">
              <a:buFontTx/>
              <a:buBlip>
                <a:blip r:embed="rId2">
                  <a:extLst>
                    <a:ext uri="{96DAC541-7B7A-43D3-8B79-37D633B846F1}">
                      <asvg:svgBlip xmlns:asvg="http://schemas.microsoft.com/office/drawing/2016/SVG/main" r:embed="rId3"/>
                    </a:ext>
                  </a:extLst>
                </a:blip>
              </a:buBlip>
              <a:defRPr sz="1067"/>
            </a:lvl2pPr>
            <a:lvl3pPr>
              <a:lnSpc>
                <a:spcPct val="110000"/>
              </a:lnSpc>
              <a:defRPr sz="1067">
                <a:latin typeface="+mj-lt"/>
              </a:defRPr>
            </a:lvl3pPr>
            <a:lvl4pPr>
              <a:defRPr sz="1333"/>
            </a:lvl4pPr>
            <a:lvl5pPr>
              <a:defRPr sz="1333"/>
            </a:lvl5pPr>
          </a:lstStyle>
          <a:p>
            <a:pPr lvl="0"/>
            <a:r>
              <a:rPr lang="en-US" noProof="0"/>
              <a:t>02</a:t>
            </a:r>
          </a:p>
        </p:txBody>
      </p:sp>
      <p:sp>
        <p:nvSpPr>
          <p:cNvPr id="50" name="Espace réservé du texte 4">
            <a:extLst>
              <a:ext uri="{FF2B5EF4-FFF2-40B4-BE49-F238E27FC236}">
                <a16:creationId xmlns:a16="http://schemas.microsoft.com/office/drawing/2014/main" id="{32F90EDA-1408-4B75-9503-135AC463E830}"/>
              </a:ext>
            </a:extLst>
          </p:cNvPr>
          <p:cNvSpPr>
            <a:spLocks noGrp="1"/>
          </p:cNvSpPr>
          <p:nvPr>
            <p:ph type="body" sz="quarter" idx="28" hasCustomPrompt="1"/>
          </p:nvPr>
        </p:nvSpPr>
        <p:spPr>
          <a:xfrm>
            <a:off x="8151937" y="1787588"/>
            <a:ext cx="1091851" cy="921277"/>
          </a:xfrm>
        </p:spPr>
        <p:txBody>
          <a:bodyPr>
            <a:spAutoFit/>
          </a:bodyPr>
          <a:lstStyle>
            <a:lvl1pPr algn="l">
              <a:lnSpc>
                <a:spcPct val="110000"/>
              </a:lnSpc>
              <a:defRPr sz="6000" b="0" i="0" cap="all" baseline="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228594" indent="-228594">
              <a:buFontTx/>
              <a:buBlip>
                <a:blip r:embed="rId2">
                  <a:extLst>
                    <a:ext uri="{96DAC541-7B7A-43D3-8B79-37D633B846F1}">
                      <asvg:svgBlip xmlns:asvg="http://schemas.microsoft.com/office/drawing/2016/SVG/main" r:embed="rId3"/>
                    </a:ext>
                  </a:extLst>
                </a:blip>
              </a:buBlip>
              <a:defRPr sz="1067"/>
            </a:lvl2pPr>
            <a:lvl3pPr>
              <a:lnSpc>
                <a:spcPct val="110000"/>
              </a:lnSpc>
              <a:defRPr sz="1067">
                <a:latin typeface="+mj-lt"/>
              </a:defRPr>
            </a:lvl3pPr>
            <a:lvl4pPr>
              <a:defRPr sz="1333"/>
            </a:lvl4pPr>
            <a:lvl5pPr>
              <a:defRPr sz="1333"/>
            </a:lvl5pPr>
          </a:lstStyle>
          <a:p>
            <a:pPr lvl="0"/>
            <a:r>
              <a:rPr lang="en-US" noProof="0"/>
              <a:t>03</a:t>
            </a:r>
          </a:p>
        </p:txBody>
      </p:sp>
      <p:sp>
        <p:nvSpPr>
          <p:cNvPr id="51" name="Espace réservé du texte 4">
            <a:extLst>
              <a:ext uri="{FF2B5EF4-FFF2-40B4-BE49-F238E27FC236}">
                <a16:creationId xmlns:a16="http://schemas.microsoft.com/office/drawing/2014/main" id="{8B25B677-DCA6-4B48-ABF6-F498388935F2}"/>
              </a:ext>
            </a:extLst>
          </p:cNvPr>
          <p:cNvSpPr>
            <a:spLocks noGrp="1"/>
          </p:cNvSpPr>
          <p:nvPr>
            <p:ph type="body" sz="quarter" idx="31" hasCustomPrompt="1"/>
          </p:nvPr>
        </p:nvSpPr>
        <p:spPr>
          <a:xfrm>
            <a:off x="10052741" y="1787588"/>
            <a:ext cx="1091851" cy="921277"/>
          </a:xfrm>
        </p:spPr>
        <p:txBody>
          <a:bodyPr>
            <a:spAutoFit/>
          </a:bodyPr>
          <a:lstStyle>
            <a:lvl1pPr algn="l">
              <a:lnSpc>
                <a:spcPct val="110000"/>
              </a:lnSpc>
              <a:defRPr sz="6000" b="0" i="0" cap="all" baseline="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228594" indent="-228594">
              <a:buFontTx/>
              <a:buBlip>
                <a:blip r:embed="rId2">
                  <a:extLst>
                    <a:ext uri="{96DAC541-7B7A-43D3-8B79-37D633B846F1}">
                      <asvg:svgBlip xmlns:asvg="http://schemas.microsoft.com/office/drawing/2016/SVG/main" r:embed="rId3"/>
                    </a:ext>
                  </a:extLst>
                </a:blip>
              </a:buBlip>
              <a:defRPr sz="1067"/>
            </a:lvl2pPr>
            <a:lvl3pPr>
              <a:lnSpc>
                <a:spcPct val="110000"/>
              </a:lnSpc>
              <a:defRPr sz="1067">
                <a:latin typeface="+mj-lt"/>
              </a:defRPr>
            </a:lvl3pPr>
            <a:lvl4pPr>
              <a:defRPr sz="1333"/>
            </a:lvl4pPr>
            <a:lvl5pPr>
              <a:defRPr sz="1333"/>
            </a:lvl5pPr>
          </a:lstStyle>
          <a:p>
            <a:pPr lvl="0"/>
            <a:r>
              <a:rPr lang="en-US" noProof="0"/>
              <a:t>04</a:t>
            </a:r>
          </a:p>
        </p:txBody>
      </p:sp>
      <p:sp>
        <p:nvSpPr>
          <p:cNvPr id="2" name="Title 1">
            <a:extLst>
              <a:ext uri="{FF2B5EF4-FFF2-40B4-BE49-F238E27FC236}">
                <a16:creationId xmlns:a16="http://schemas.microsoft.com/office/drawing/2014/main" id="{AC70E569-7645-4A47-BFC5-6EFD6330F420}"/>
              </a:ext>
            </a:extLst>
          </p:cNvPr>
          <p:cNvSpPr>
            <a:spLocks noGrp="1"/>
          </p:cNvSpPr>
          <p:nvPr>
            <p:ph type="title"/>
          </p:nvPr>
        </p:nvSpPr>
        <p:spPr>
          <a:xfrm>
            <a:off x="441600" y="384000"/>
            <a:ext cx="2834963" cy="960000"/>
          </a:xfrm>
        </p:spPr>
        <p:txBody>
          <a:bodyPr/>
          <a:lstStyle/>
          <a:p>
            <a:r>
              <a:rPr lang="fr-FR"/>
              <a:t>Modifiez le style du titre</a:t>
            </a:r>
            <a:endParaRPr lang="en-US" dirty="0"/>
          </a:p>
        </p:txBody>
      </p:sp>
      <p:sp>
        <p:nvSpPr>
          <p:cNvPr id="25" name="Espace réservé du texte 4">
            <a:extLst>
              <a:ext uri="{FF2B5EF4-FFF2-40B4-BE49-F238E27FC236}">
                <a16:creationId xmlns:a16="http://schemas.microsoft.com/office/drawing/2014/main" id="{8E5C2FFE-005E-7450-097A-64DCAFCECADA}"/>
              </a:ext>
            </a:extLst>
          </p:cNvPr>
          <p:cNvSpPr>
            <a:spLocks noGrp="1"/>
          </p:cNvSpPr>
          <p:nvPr>
            <p:ph type="body" sz="quarter" idx="54"/>
          </p:nvPr>
        </p:nvSpPr>
        <p:spPr>
          <a:xfrm>
            <a:off x="4350332" y="2949165"/>
            <a:ext cx="1691347" cy="657177"/>
          </a:xfrm>
        </p:spPr>
        <p:txBody>
          <a:bodyPr/>
          <a:lstStyle>
            <a:lvl1pPr algn="l">
              <a:lnSpc>
                <a:spcPct val="125000"/>
              </a:lnSpc>
              <a:defRPr sz="1867" i="1">
                <a:solidFill>
                  <a:schemeClr val="accent2"/>
                </a:solidFill>
                <a:latin typeface="Georgia" panose="02040502050405020303" pitchFamily="18" charset="0"/>
              </a:defRPr>
            </a:lvl1pPr>
            <a:lvl2pPr marL="0" indent="0">
              <a:lnSpc>
                <a:spcPts val="1600"/>
              </a:lnSpc>
              <a:spcAft>
                <a:spcPts val="533"/>
              </a:spcAft>
              <a:buFont typeface="Arial" panose="020B0604020202020204" pitchFamily="34" charset="0"/>
              <a:buNone/>
              <a:defRPr sz="1467">
                <a:solidFill>
                  <a:schemeClr val="accent2"/>
                </a:solidFill>
              </a:defRPr>
            </a:lvl2pPr>
            <a:lvl3pPr>
              <a:lnSpc>
                <a:spcPct val="110000"/>
              </a:lnSpc>
              <a:defRPr sz="1067">
                <a:latin typeface="+mj-lt"/>
              </a:defRPr>
            </a:lvl3pPr>
            <a:lvl4pPr>
              <a:defRPr sz="1333"/>
            </a:lvl4pPr>
            <a:lvl5pPr>
              <a:defRPr sz="1333"/>
            </a:lvl5pPr>
          </a:lstStyle>
          <a:p>
            <a:pPr lvl="0"/>
            <a:r>
              <a:rPr lang="fr-FR" noProof="0"/>
              <a:t>Cliquez pour modifier les styles du texte du masque</a:t>
            </a:r>
          </a:p>
        </p:txBody>
      </p:sp>
      <p:sp>
        <p:nvSpPr>
          <p:cNvPr id="26" name="Espace réservé du texte 4">
            <a:extLst>
              <a:ext uri="{FF2B5EF4-FFF2-40B4-BE49-F238E27FC236}">
                <a16:creationId xmlns:a16="http://schemas.microsoft.com/office/drawing/2014/main" id="{9E992FA2-6C6F-BD12-C745-BEBA7D5EC77D}"/>
              </a:ext>
            </a:extLst>
          </p:cNvPr>
          <p:cNvSpPr>
            <a:spLocks noGrp="1"/>
          </p:cNvSpPr>
          <p:nvPr>
            <p:ph type="body" sz="quarter" idx="35"/>
          </p:nvPr>
        </p:nvSpPr>
        <p:spPr>
          <a:xfrm>
            <a:off x="4350332" y="3840886"/>
            <a:ext cx="1691347" cy="2398137"/>
          </a:xfrm>
        </p:spPr>
        <p:txBody>
          <a:bodyPr/>
          <a:lstStyle>
            <a:lvl1pPr algn="l">
              <a:lnSpc>
                <a:spcPct val="125000"/>
              </a:lnSpc>
              <a:defRPr sz="1867">
                <a:solidFill>
                  <a:schemeClr val="tx1"/>
                </a:solidFill>
              </a:defRPr>
            </a:lvl1pPr>
            <a:lvl2pPr marL="0" indent="0">
              <a:lnSpc>
                <a:spcPts val="1600"/>
              </a:lnSpc>
              <a:spcAft>
                <a:spcPts val="533"/>
              </a:spcAft>
              <a:buFont typeface="Arial" panose="020B0604020202020204" pitchFamily="34" charset="0"/>
              <a:buNone/>
              <a:defRPr sz="933">
                <a:solidFill>
                  <a:schemeClr val="tx1"/>
                </a:solidFill>
              </a:defRPr>
            </a:lvl2pPr>
            <a:lvl3pPr>
              <a:lnSpc>
                <a:spcPct val="110000"/>
              </a:lnSpc>
              <a:defRPr sz="1067">
                <a:latin typeface="+mj-lt"/>
              </a:defRPr>
            </a:lvl3pPr>
            <a:lvl4pPr>
              <a:defRPr sz="1333"/>
            </a:lvl4pPr>
            <a:lvl5pPr>
              <a:defRPr sz="1333"/>
            </a:lvl5pPr>
          </a:lstStyle>
          <a:p>
            <a:pPr lvl="0"/>
            <a:r>
              <a:rPr lang="fr-FR" noProof="0"/>
              <a:t>Cliquez pour modifier les styles du texte du masque</a:t>
            </a:r>
          </a:p>
        </p:txBody>
      </p:sp>
      <p:sp>
        <p:nvSpPr>
          <p:cNvPr id="28" name="Espace réservé du texte 4">
            <a:extLst>
              <a:ext uri="{FF2B5EF4-FFF2-40B4-BE49-F238E27FC236}">
                <a16:creationId xmlns:a16="http://schemas.microsoft.com/office/drawing/2014/main" id="{F6011957-95FF-33D7-3A7B-03F814166E55}"/>
              </a:ext>
            </a:extLst>
          </p:cNvPr>
          <p:cNvSpPr>
            <a:spLocks noGrp="1"/>
          </p:cNvSpPr>
          <p:nvPr>
            <p:ph type="body" sz="quarter" idx="36"/>
          </p:nvPr>
        </p:nvSpPr>
        <p:spPr>
          <a:xfrm>
            <a:off x="6251915" y="2941464"/>
            <a:ext cx="1691347" cy="666825"/>
          </a:xfrm>
        </p:spPr>
        <p:txBody>
          <a:bodyPr/>
          <a:lstStyle>
            <a:lvl1pPr algn="l">
              <a:lnSpc>
                <a:spcPct val="125000"/>
              </a:lnSpc>
              <a:defRPr sz="1867" i="1">
                <a:solidFill>
                  <a:schemeClr val="accent2"/>
                </a:solidFill>
                <a:latin typeface="Georgia" panose="02040502050405020303" pitchFamily="18" charset="0"/>
              </a:defRPr>
            </a:lvl1pPr>
            <a:lvl2pPr marL="0" indent="0">
              <a:lnSpc>
                <a:spcPts val="1600"/>
              </a:lnSpc>
              <a:spcAft>
                <a:spcPts val="533"/>
              </a:spcAft>
              <a:buFont typeface="Arial" panose="020B0604020202020204" pitchFamily="34" charset="0"/>
              <a:buNone/>
              <a:defRPr sz="1467">
                <a:solidFill>
                  <a:schemeClr val="accent2"/>
                </a:solidFill>
              </a:defRPr>
            </a:lvl2pPr>
            <a:lvl3pPr>
              <a:lnSpc>
                <a:spcPct val="110000"/>
              </a:lnSpc>
              <a:defRPr sz="1067">
                <a:latin typeface="+mj-lt"/>
              </a:defRPr>
            </a:lvl3pPr>
            <a:lvl4pPr>
              <a:defRPr sz="1333"/>
            </a:lvl4pPr>
            <a:lvl5pPr>
              <a:defRPr sz="1333"/>
            </a:lvl5pPr>
          </a:lstStyle>
          <a:p>
            <a:pPr lvl="0"/>
            <a:r>
              <a:rPr lang="fr-FR" noProof="0"/>
              <a:t>Cliquez pour modifier les styles du texte du masque</a:t>
            </a:r>
          </a:p>
        </p:txBody>
      </p:sp>
      <p:sp>
        <p:nvSpPr>
          <p:cNvPr id="29" name="Espace réservé du texte 4">
            <a:extLst>
              <a:ext uri="{FF2B5EF4-FFF2-40B4-BE49-F238E27FC236}">
                <a16:creationId xmlns:a16="http://schemas.microsoft.com/office/drawing/2014/main" id="{673210D9-7BCF-38B3-EC6C-991077469854}"/>
              </a:ext>
            </a:extLst>
          </p:cNvPr>
          <p:cNvSpPr>
            <a:spLocks noGrp="1"/>
          </p:cNvSpPr>
          <p:nvPr>
            <p:ph type="body" sz="quarter" idx="37"/>
          </p:nvPr>
        </p:nvSpPr>
        <p:spPr>
          <a:xfrm>
            <a:off x="6251915" y="3840886"/>
            <a:ext cx="1691347" cy="2398137"/>
          </a:xfrm>
        </p:spPr>
        <p:txBody>
          <a:bodyPr/>
          <a:lstStyle>
            <a:lvl1pPr algn="l">
              <a:lnSpc>
                <a:spcPct val="125000"/>
              </a:lnSpc>
              <a:defRPr sz="1867">
                <a:solidFill>
                  <a:schemeClr val="tx1"/>
                </a:solidFill>
              </a:defRPr>
            </a:lvl1pPr>
            <a:lvl2pPr marL="0" indent="0">
              <a:lnSpc>
                <a:spcPts val="1600"/>
              </a:lnSpc>
              <a:spcAft>
                <a:spcPts val="533"/>
              </a:spcAft>
              <a:buFont typeface="Arial" panose="020B0604020202020204" pitchFamily="34" charset="0"/>
              <a:buNone/>
              <a:defRPr sz="933">
                <a:solidFill>
                  <a:schemeClr val="tx1"/>
                </a:solidFill>
              </a:defRPr>
            </a:lvl2pPr>
            <a:lvl3pPr>
              <a:lnSpc>
                <a:spcPct val="110000"/>
              </a:lnSpc>
              <a:defRPr sz="1067">
                <a:latin typeface="+mj-lt"/>
              </a:defRPr>
            </a:lvl3pPr>
            <a:lvl4pPr>
              <a:defRPr sz="1333"/>
            </a:lvl4pPr>
            <a:lvl5pPr>
              <a:defRPr sz="1333"/>
            </a:lvl5pPr>
          </a:lstStyle>
          <a:p>
            <a:pPr lvl="0"/>
            <a:r>
              <a:rPr lang="fr-FR" noProof="0"/>
              <a:t>Cliquez pour modifier les styles du texte du masque</a:t>
            </a:r>
          </a:p>
        </p:txBody>
      </p:sp>
      <p:sp>
        <p:nvSpPr>
          <p:cNvPr id="30" name="Espace réservé du texte 4">
            <a:extLst>
              <a:ext uri="{FF2B5EF4-FFF2-40B4-BE49-F238E27FC236}">
                <a16:creationId xmlns:a16="http://schemas.microsoft.com/office/drawing/2014/main" id="{0B63DB70-5A30-ABE4-30AA-2B7E3B0AEA78}"/>
              </a:ext>
            </a:extLst>
          </p:cNvPr>
          <p:cNvSpPr>
            <a:spLocks noGrp="1"/>
          </p:cNvSpPr>
          <p:nvPr>
            <p:ph type="body" sz="quarter" idx="38"/>
          </p:nvPr>
        </p:nvSpPr>
        <p:spPr>
          <a:xfrm>
            <a:off x="8151937" y="2941464"/>
            <a:ext cx="1691347" cy="666825"/>
          </a:xfrm>
        </p:spPr>
        <p:txBody>
          <a:bodyPr/>
          <a:lstStyle>
            <a:lvl1pPr algn="l">
              <a:lnSpc>
                <a:spcPct val="125000"/>
              </a:lnSpc>
              <a:defRPr sz="1867" i="1">
                <a:solidFill>
                  <a:schemeClr val="accent2"/>
                </a:solidFill>
                <a:latin typeface="Georgia" panose="02040502050405020303" pitchFamily="18" charset="0"/>
              </a:defRPr>
            </a:lvl1pPr>
            <a:lvl2pPr marL="0" indent="0">
              <a:lnSpc>
                <a:spcPts val="1600"/>
              </a:lnSpc>
              <a:spcAft>
                <a:spcPts val="533"/>
              </a:spcAft>
              <a:buFont typeface="Arial" panose="020B0604020202020204" pitchFamily="34" charset="0"/>
              <a:buNone/>
              <a:defRPr sz="1467">
                <a:solidFill>
                  <a:schemeClr val="accent2"/>
                </a:solidFill>
              </a:defRPr>
            </a:lvl2pPr>
            <a:lvl3pPr>
              <a:lnSpc>
                <a:spcPct val="110000"/>
              </a:lnSpc>
              <a:defRPr sz="1067">
                <a:latin typeface="+mj-lt"/>
              </a:defRPr>
            </a:lvl3pPr>
            <a:lvl4pPr>
              <a:defRPr sz="1333"/>
            </a:lvl4pPr>
            <a:lvl5pPr>
              <a:defRPr sz="1333"/>
            </a:lvl5pPr>
          </a:lstStyle>
          <a:p>
            <a:pPr lvl="0"/>
            <a:r>
              <a:rPr lang="fr-FR" noProof="0"/>
              <a:t>Cliquez pour modifier les styles du texte du masque</a:t>
            </a:r>
          </a:p>
        </p:txBody>
      </p:sp>
      <p:sp>
        <p:nvSpPr>
          <p:cNvPr id="31" name="Espace réservé du texte 4">
            <a:extLst>
              <a:ext uri="{FF2B5EF4-FFF2-40B4-BE49-F238E27FC236}">
                <a16:creationId xmlns:a16="http://schemas.microsoft.com/office/drawing/2014/main" id="{1D95C272-BBD9-4F5C-B9F9-AB3586B96E51}"/>
              </a:ext>
            </a:extLst>
          </p:cNvPr>
          <p:cNvSpPr>
            <a:spLocks noGrp="1"/>
          </p:cNvSpPr>
          <p:nvPr>
            <p:ph type="body" sz="quarter" idx="39"/>
          </p:nvPr>
        </p:nvSpPr>
        <p:spPr>
          <a:xfrm>
            <a:off x="8151937" y="3840886"/>
            <a:ext cx="1691347" cy="2398137"/>
          </a:xfrm>
        </p:spPr>
        <p:txBody>
          <a:bodyPr/>
          <a:lstStyle>
            <a:lvl1pPr algn="l">
              <a:lnSpc>
                <a:spcPct val="125000"/>
              </a:lnSpc>
              <a:defRPr sz="1867">
                <a:solidFill>
                  <a:schemeClr val="tx1"/>
                </a:solidFill>
              </a:defRPr>
            </a:lvl1pPr>
            <a:lvl2pPr marL="0" indent="0">
              <a:lnSpc>
                <a:spcPts val="1600"/>
              </a:lnSpc>
              <a:spcAft>
                <a:spcPts val="533"/>
              </a:spcAft>
              <a:buFont typeface="Arial" panose="020B0604020202020204" pitchFamily="34" charset="0"/>
              <a:buNone/>
              <a:defRPr sz="933">
                <a:solidFill>
                  <a:schemeClr val="tx1"/>
                </a:solidFill>
              </a:defRPr>
            </a:lvl2pPr>
            <a:lvl3pPr>
              <a:lnSpc>
                <a:spcPct val="110000"/>
              </a:lnSpc>
              <a:defRPr sz="1067">
                <a:latin typeface="+mj-lt"/>
              </a:defRPr>
            </a:lvl3pPr>
            <a:lvl4pPr>
              <a:defRPr sz="1333"/>
            </a:lvl4pPr>
            <a:lvl5pPr>
              <a:defRPr sz="1333"/>
            </a:lvl5pPr>
          </a:lstStyle>
          <a:p>
            <a:pPr lvl="0"/>
            <a:r>
              <a:rPr lang="fr-FR" noProof="0"/>
              <a:t>Cliquez pour modifier les styles du texte du masque</a:t>
            </a:r>
          </a:p>
        </p:txBody>
      </p:sp>
      <p:sp>
        <p:nvSpPr>
          <p:cNvPr id="32" name="Espace réservé du texte 4">
            <a:extLst>
              <a:ext uri="{FF2B5EF4-FFF2-40B4-BE49-F238E27FC236}">
                <a16:creationId xmlns:a16="http://schemas.microsoft.com/office/drawing/2014/main" id="{6F342D89-5BC2-317E-8449-3094DFF31A41}"/>
              </a:ext>
            </a:extLst>
          </p:cNvPr>
          <p:cNvSpPr>
            <a:spLocks noGrp="1"/>
          </p:cNvSpPr>
          <p:nvPr>
            <p:ph type="body" sz="quarter" idx="40"/>
          </p:nvPr>
        </p:nvSpPr>
        <p:spPr>
          <a:xfrm>
            <a:off x="10055680" y="2941464"/>
            <a:ext cx="1691347" cy="666825"/>
          </a:xfrm>
        </p:spPr>
        <p:txBody>
          <a:bodyPr/>
          <a:lstStyle>
            <a:lvl1pPr algn="l">
              <a:lnSpc>
                <a:spcPct val="125000"/>
              </a:lnSpc>
              <a:defRPr sz="1867" i="1">
                <a:solidFill>
                  <a:schemeClr val="accent2"/>
                </a:solidFill>
                <a:latin typeface="Georgia" panose="02040502050405020303" pitchFamily="18" charset="0"/>
              </a:defRPr>
            </a:lvl1pPr>
            <a:lvl2pPr marL="0" indent="0">
              <a:lnSpc>
                <a:spcPts val="1600"/>
              </a:lnSpc>
              <a:spcAft>
                <a:spcPts val="533"/>
              </a:spcAft>
              <a:buFont typeface="Arial" panose="020B0604020202020204" pitchFamily="34" charset="0"/>
              <a:buNone/>
              <a:defRPr sz="1467">
                <a:solidFill>
                  <a:schemeClr val="accent2"/>
                </a:solidFill>
              </a:defRPr>
            </a:lvl2pPr>
            <a:lvl3pPr>
              <a:lnSpc>
                <a:spcPct val="110000"/>
              </a:lnSpc>
              <a:defRPr sz="1067">
                <a:latin typeface="+mj-lt"/>
              </a:defRPr>
            </a:lvl3pPr>
            <a:lvl4pPr>
              <a:defRPr sz="1333"/>
            </a:lvl4pPr>
            <a:lvl5pPr>
              <a:defRPr sz="1333"/>
            </a:lvl5pPr>
          </a:lstStyle>
          <a:p>
            <a:pPr lvl="0"/>
            <a:r>
              <a:rPr lang="fr-FR" noProof="0"/>
              <a:t>Cliquez pour modifier les styles du texte du masque</a:t>
            </a:r>
          </a:p>
        </p:txBody>
      </p:sp>
      <p:sp>
        <p:nvSpPr>
          <p:cNvPr id="33" name="Espace réservé du texte 4">
            <a:extLst>
              <a:ext uri="{FF2B5EF4-FFF2-40B4-BE49-F238E27FC236}">
                <a16:creationId xmlns:a16="http://schemas.microsoft.com/office/drawing/2014/main" id="{616EF480-CB1A-952A-8C00-D8C86CDF7747}"/>
              </a:ext>
            </a:extLst>
          </p:cNvPr>
          <p:cNvSpPr>
            <a:spLocks noGrp="1"/>
          </p:cNvSpPr>
          <p:nvPr>
            <p:ph type="body" sz="quarter" idx="41"/>
          </p:nvPr>
        </p:nvSpPr>
        <p:spPr>
          <a:xfrm>
            <a:off x="10055680" y="3840886"/>
            <a:ext cx="1691347" cy="2398137"/>
          </a:xfrm>
        </p:spPr>
        <p:txBody>
          <a:bodyPr/>
          <a:lstStyle>
            <a:lvl1pPr algn="l">
              <a:lnSpc>
                <a:spcPct val="125000"/>
              </a:lnSpc>
              <a:defRPr sz="1867">
                <a:solidFill>
                  <a:schemeClr val="tx1"/>
                </a:solidFill>
              </a:defRPr>
            </a:lvl1pPr>
            <a:lvl2pPr marL="0" indent="0">
              <a:lnSpc>
                <a:spcPts val="1600"/>
              </a:lnSpc>
              <a:spcAft>
                <a:spcPts val="533"/>
              </a:spcAft>
              <a:buFont typeface="Arial" panose="020B0604020202020204" pitchFamily="34" charset="0"/>
              <a:buNone/>
              <a:defRPr sz="933">
                <a:solidFill>
                  <a:schemeClr val="tx1"/>
                </a:solidFill>
              </a:defRPr>
            </a:lvl2pPr>
            <a:lvl3pPr>
              <a:lnSpc>
                <a:spcPct val="110000"/>
              </a:lnSpc>
              <a:defRPr sz="1067">
                <a:latin typeface="+mj-lt"/>
              </a:defRPr>
            </a:lvl3pPr>
            <a:lvl4pPr>
              <a:defRPr sz="1333"/>
            </a:lvl4pPr>
            <a:lvl5pPr>
              <a:defRPr sz="1333"/>
            </a:lvl5pPr>
          </a:lstStyle>
          <a:p>
            <a:pPr lvl="0"/>
            <a:r>
              <a:rPr lang="fr-FR" noProof="0"/>
              <a:t>Cliquez pour modifier les styles du texte du masque</a:t>
            </a:r>
          </a:p>
        </p:txBody>
      </p:sp>
    </p:spTree>
    <p:extLst>
      <p:ext uri="{BB962C8B-B14F-4D97-AF65-F5344CB8AC3E}">
        <p14:creationId xmlns:p14="http://schemas.microsoft.com/office/powerpoint/2010/main" val="291891912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Visual &amp; Columns">
    <p:spTree>
      <p:nvGrpSpPr>
        <p:cNvPr id="1" name=""/>
        <p:cNvGrpSpPr/>
        <p:nvPr/>
      </p:nvGrpSpPr>
      <p:grpSpPr>
        <a:xfrm>
          <a:off x="0" y="0"/>
          <a:ext cx="0" cy="0"/>
          <a:chOff x="0" y="0"/>
          <a:chExt cx="0" cy="0"/>
        </a:xfrm>
      </p:grpSpPr>
      <p:sp>
        <p:nvSpPr>
          <p:cNvPr id="25" name="Espace réservé pour une image  8">
            <a:extLst>
              <a:ext uri="{FF2B5EF4-FFF2-40B4-BE49-F238E27FC236}">
                <a16:creationId xmlns:a16="http://schemas.microsoft.com/office/drawing/2014/main" id="{C39C5CD1-48A3-4FD3-8112-25C19BD8D92B}"/>
              </a:ext>
            </a:extLst>
          </p:cNvPr>
          <p:cNvSpPr>
            <a:spLocks noGrp="1" noChangeAspect="1"/>
          </p:cNvSpPr>
          <p:nvPr>
            <p:ph type="pic" sz="quarter" idx="33"/>
          </p:nvPr>
        </p:nvSpPr>
        <p:spPr>
          <a:xfrm>
            <a:off x="444975" y="1059780"/>
            <a:ext cx="4128000" cy="4098739"/>
          </a:xfrm>
          <a:custGeom>
            <a:avLst/>
            <a:gdLst>
              <a:gd name="connsiteX0" fmla="*/ 2060531 w 4210385"/>
              <a:gd name="connsiteY0" fmla="*/ 0 h 4180540"/>
              <a:gd name="connsiteX1" fmla="*/ 4210385 w 4210385"/>
              <a:gd name="connsiteY1" fmla="*/ 2090481 h 4180540"/>
              <a:gd name="connsiteX2" fmla="*/ 2150107 w 4210385"/>
              <a:gd name="connsiteY2" fmla="*/ 4180540 h 4180540"/>
              <a:gd name="connsiteX3" fmla="*/ 1 w 4210385"/>
              <a:gd name="connsiteY3" fmla="*/ 2090329 h 4180540"/>
              <a:gd name="connsiteX4" fmla="*/ 2060531 w 4210385"/>
              <a:gd name="connsiteY4" fmla="*/ 0 h 41805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10385" h="4180540">
                <a:moveTo>
                  <a:pt x="2060531" y="0"/>
                </a:moveTo>
                <a:cubicBezTo>
                  <a:pt x="3374243" y="0"/>
                  <a:pt x="4210385" y="776533"/>
                  <a:pt x="4210385" y="2090481"/>
                </a:cubicBezTo>
                <a:cubicBezTo>
                  <a:pt x="4210536" y="3374486"/>
                  <a:pt x="3374209" y="4180389"/>
                  <a:pt x="2150107" y="4180540"/>
                </a:cubicBezTo>
                <a:cubicBezTo>
                  <a:pt x="806184" y="4180422"/>
                  <a:pt x="-117" y="3374334"/>
                  <a:pt x="1" y="2090329"/>
                </a:cubicBezTo>
                <a:cubicBezTo>
                  <a:pt x="-16" y="776398"/>
                  <a:pt x="806217" y="34"/>
                  <a:pt x="2060531" y="0"/>
                </a:cubicBezTo>
                <a:close/>
              </a:path>
            </a:pathLst>
          </a:custGeom>
          <a:noFill/>
        </p:spPr>
        <p:txBody>
          <a:bodyPr wrap="square">
            <a:noAutofit/>
          </a:bodyPr>
          <a:lstStyle>
            <a:lvl1pPr>
              <a:defRPr>
                <a:noFill/>
              </a:defRPr>
            </a:lvl1pPr>
          </a:lstStyle>
          <a:p>
            <a:r>
              <a:rPr lang="fr-FR" noProof="0"/>
              <a:t>Cliquez sur l'icône pour ajouter une image</a:t>
            </a:r>
            <a:endParaRPr lang="en-US" noProof="0" dirty="0"/>
          </a:p>
        </p:txBody>
      </p:sp>
      <p:sp>
        <p:nvSpPr>
          <p:cNvPr id="26" name="Espace réservé pour une image  8">
            <a:extLst>
              <a:ext uri="{FF2B5EF4-FFF2-40B4-BE49-F238E27FC236}">
                <a16:creationId xmlns:a16="http://schemas.microsoft.com/office/drawing/2014/main" id="{877CF915-392C-4C9E-9231-933278F733C0}"/>
              </a:ext>
            </a:extLst>
          </p:cNvPr>
          <p:cNvSpPr>
            <a:spLocks noGrp="1" noChangeAspect="1"/>
          </p:cNvSpPr>
          <p:nvPr>
            <p:ph type="pic" sz="quarter" idx="34"/>
          </p:nvPr>
        </p:nvSpPr>
        <p:spPr>
          <a:xfrm>
            <a:off x="5419650" y="2111311"/>
            <a:ext cx="918511" cy="912000"/>
          </a:xfrm>
          <a:custGeom>
            <a:avLst/>
            <a:gdLst>
              <a:gd name="connsiteX0" fmla="*/ 2060531 w 4210385"/>
              <a:gd name="connsiteY0" fmla="*/ 0 h 4180540"/>
              <a:gd name="connsiteX1" fmla="*/ 4210385 w 4210385"/>
              <a:gd name="connsiteY1" fmla="*/ 2090481 h 4180540"/>
              <a:gd name="connsiteX2" fmla="*/ 2150107 w 4210385"/>
              <a:gd name="connsiteY2" fmla="*/ 4180540 h 4180540"/>
              <a:gd name="connsiteX3" fmla="*/ 1 w 4210385"/>
              <a:gd name="connsiteY3" fmla="*/ 2090329 h 4180540"/>
              <a:gd name="connsiteX4" fmla="*/ 2060531 w 4210385"/>
              <a:gd name="connsiteY4" fmla="*/ 0 h 41805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10385" h="4180540">
                <a:moveTo>
                  <a:pt x="2060531" y="0"/>
                </a:moveTo>
                <a:cubicBezTo>
                  <a:pt x="3374243" y="0"/>
                  <a:pt x="4210385" y="776533"/>
                  <a:pt x="4210385" y="2090481"/>
                </a:cubicBezTo>
                <a:cubicBezTo>
                  <a:pt x="4210536" y="3374486"/>
                  <a:pt x="3374209" y="4180389"/>
                  <a:pt x="2150107" y="4180540"/>
                </a:cubicBezTo>
                <a:cubicBezTo>
                  <a:pt x="806184" y="4180422"/>
                  <a:pt x="-117" y="3374334"/>
                  <a:pt x="1" y="2090329"/>
                </a:cubicBezTo>
                <a:cubicBezTo>
                  <a:pt x="-16" y="776398"/>
                  <a:pt x="806217" y="34"/>
                  <a:pt x="2060531" y="0"/>
                </a:cubicBezTo>
                <a:close/>
              </a:path>
            </a:pathLst>
          </a:custGeom>
          <a:noFill/>
        </p:spPr>
        <p:txBody>
          <a:bodyPr wrap="square">
            <a:noAutofit/>
          </a:bodyPr>
          <a:lstStyle>
            <a:lvl1pPr>
              <a:defRPr sz="133">
                <a:noFill/>
              </a:defRPr>
            </a:lvl1pPr>
          </a:lstStyle>
          <a:p>
            <a:r>
              <a:rPr lang="fr-FR" noProof="0"/>
              <a:t>Cliquez sur l'icône pour ajouter une image</a:t>
            </a:r>
            <a:endParaRPr lang="en-US" noProof="0"/>
          </a:p>
        </p:txBody>
      </p:sp>
      <p:sp>
        <p:nvSpPr>
          <p:cNvPr id="13" name="Espace réservé pour une image  8">
            <a:extLst>
              <a:ext uri="{FF2B5EF4-FFF2-40B4-BE49-F238E27FC236}">
                <a16:creationId xmlns:a16="http://schemas.microsoft.com/office/drawing/2014/main" id="{4C7F2E51-ABA8-4F5A-9037-C8CCEEB2507A}"/>
              </a:ext>
            </a:extLst>
          </p:cNvPr>
          <p:cNvSpPr>
            <a:spLocks noGrp="1" noChangeAspect="1"/>
          </p:cNvSpPr>
          <p:nvPr>
            <p:ph type="pic" sz="quarter" idx="36"/>
          </p:nvPr>
        </p:nvSpPr>
        <p:spPr>
          <a:xfrm>
            <a:off x="7058241" y="2111311"/>
            <a:ext cx="918511" cy="912000"/>
          </a:xfrm>
          <a:custGeom>
            <a:avLst/>
            <a:gdLst>
              <a:gd name="connsiteX0" fmla="*/ 2060531 w 4210385"/>
              <a:gd name="connsiteY0" fmla="*/ 0 h 4180540"/>
              <a:gd name="connsiteX1" fmla="*/ 4210385 w 4210385"/>
              <a:gd name="connsiteY1" fmla="*/ 2090481 h 4180540"/>
              <a:gd name="connsiteX2" fmla="*/ 2150107 w 4210385"/>
              <a:gd name="connsiteY2" fmla="*/ 4180540 h 4180540"/>
              <a:gd name="connsiteX3" fmla="*/ 1 w 4210385"/>
              <a:gd name="connsiteY3" fmla="*/ 2090329 h 4180540"/>
              <a:gd name="connsiteX4" fmla="*/ 2060531 w 4210385"/>
              <a:gd name="connsiteY4" fmla="*/ 0 h 41805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10385" h="4180540">
                <a:moveTo>
                  <a:pt x="2060531" y="0"/>
                </a:moveTo>
                <a:cubicBezTo>
                  <a:pt x="3374243" y="0"/>
                  <a:pt x="4210385" y="776533"/>
                  <a:pt x="4210385" y="2090481"/>
                </a:cubicBezTo>
                <a:cubicBezTo>
                  <a:pt x="4210536" y="3374486"/>
                  <a:pt x="3374209" y="4180389"/>
                  <a:pt x="2150107" y="4180540"/>
                </a:cubicBezTo>
                <a:cubicBezTo>
                  <a:pt x="806184" y="4180422"/>
                  <a:pt x="-117" y="3374334"/>
                  <a:pt x="1" y="2090329"/>
                </a:cubicBezTo>
                <a:cubicBezTo>
                  <a:pt x="-16" y="776398"/>
                  <a:pt x="806217" y="34"/>
                  <a:pt x="2060531" y="0"/>
                </a:cubicBezTo>
                <a:close/>
              </a:path>
            </a:pathLst>
          </a:custGeom>
          <a:noFill/>
        </p:spPr>
        <p:txBody>
          <a:bodyPr wrap="square">
            <a:noAutofit/>
          </a:bodyPr>
          <a:lstStyle>
            <a:lvl1pPr>
              <a:defRPr sz="133">
                <a:noFill/>
              </a:defRPr>
            </a:lvl1pPr>
          </a:lstStyle>
          <a:p>
            <a:r>
              <a:rPr lang="fr-FR" noProof="0"/>
              <a:t>Cliquez sur l'icône pour ajouter une image</a:t>
            </a:r>
            <a:endParaRPr lang="en-US" noProof="0"/>
          </a:p>
        </p:txBody>
      </p:sp>
      <p:sp>
        <p:nvSpPr>
          <p:cNvPr id="16" name="Espace réservé pour une image  8">
            <a:extLst>
              <a:ext uri="{FF2B5EF4-FFF2-40B4-BE49-F238E27FC236}">
                <a16:creationId xmlns:a16="http://schemas.microsoft.com/office/drawing/2014/main" id="{372F035A-F8CD-4ACE-99B9-4C5DF57FF218}"/>
              </a:ext>
            </a:extLst>
          </p:cNvPr>
          <p:cNvSpPr>
            <a:spLocks noGrp="1" noChangeAspect="1"/>
          </p:cNvSpPr>
          <p:nvPr>
            <p:ph type="pic" sz="quarter" idx="38"/>
          </p:nvPr>
        </p:nvSpPr>
        <p:spPr>
          <a:xfrm>
            <a:off x="8717707" y="2111311"/>
            <a:ext cx="918511" cy="912000"/>
          </a:xfrm>
          <a:custGeom>
            <a:avLst/>
            <a:gdLst>
              <a:gd name="connsiteX0" fmla="*/ 2060531 w 4210385"/>
              <a:gd name="connsiteY0" fmla="*/ 0 h 4180540"/>
              <a:gd name="connsiteX1" fmla="*/ 4210385 w 4210385"/>
              <a:gd name="connsiteY1" fmla="*/ 2090481 h 4180540"/>
              <a:gd name="connsiteX2" fmla="*/ 2150107 w 4210385"/>
              <a:gd name="connsiteY2" fmla="*/ 4180540 h 4180540"/>
              <a:gd name="connsiteX3" fmla="*/ 1 w 4210385"/>
              <a:gd name="connsiteY3" fmla="*/ 2090329 h 4180540"/>
              <a:gd name="connsiteX4" fmla="*/ 2060531 w 4210385"/>
              <a:gd name="connsiteY4" fmla="*/ 0 h 41805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10385" h="4180540">
                <a:moveTo>
                  <a:pt x="2060531" y="0"/>
                </a:moveTo>
                <a:cubicBezTo>
                  <a:pt x="3374243" y="0"/>
                  <a:pt x="4210385" y="776533"/>
                  <a:pt x="4210385" y="2090481"/>
                </a:cubicBezTo>
                <a:cubicBezTo>
                  <a:pt x="4210536" y="3374486"/>
                  <a:pt x="3374209" y="4180389"/>
                  <a:pt x="2150107" y="4180540"/>
                </a:cubicBezTo>
                <a:cubicBezTo>
                  <a:pt x="806184" y="4180422"/>
                  <a:pt x="-117" y="3374334"/>
                  <a:pt x="1" y="2090329"/>
                </a:cubicBezTo>
                <a:cubicBezTo>
                  <a:pt x="-16" y="776398"/>
                  <a:pt x="806217" y="34"/>
                  <a:pt x="2060531" y="0"/>
                </a:cubicBezTo>
                <a:close/>
              </a:path>
            </a:pathLst>
          </a:custGeom>
          <a:noFill/>
        </p:spPr>
        <p:txBody>
          <a:bodyPr wrap="square">
            <a:noAutofit/>
          </a:bodyPr>
          <a:lstStyle>
            <a:lvl1pPr>
              <a:defRPr sz="133">
                <a:noFill/>
              </a:defRPr>
            </a:lvl1pPr>
          </a:lstStyle>
          <a:p>
            <a:r>
              <a:rPr lang="fr-FR" noProof="0"/>
              <a:t>Cliquez sur l'icône pour ajouter une image</a:t>
            </a:r>
            <a:endParaRPr lang="en-US" noProof="0"/>
          </a:p>
        </p:txBody>
      </p:sp>
      <p:sp>
        <p:nvSpPr>
          <p:cNvPr id="18" name="Espace réservé pour une image  8">
            <a:extLst>
              <a:ext uri="{FF2B5EF4-FFF2-40B4-BE49-F238E27FC236}">
                <a16:creationId xmlns:a16="http://schemas.microsoft.com/office/drawing/2014/main" id="{BFF91B72-FE8D-4E96-8F5D-0506EA882BB5}"/>
              </a:ext>
            </a:extLst>
          </p:cNvPr>
          <p:cNvSpPr>
            <a:spLocks noGrp="1" noChangeAspect="1"/>
          </p:cNvSpPr>
          <p:nvPr>
            <p:ph type="pic" sz="quarter" idx="40"/>
          </p:nvPr>
        </p:nvSpPr>
        <p:spPr>
          <a:xfrm>
            <a:off x="10356298" y="2111311"/>
            <a:ext cx="918511" cy="912000"/>
          </a:xfrm>
          <a:custGeom>
            <a:avLst/>
            <a:gdLst>
              <a:gd name="connsiteX0" fmla="*/ 2060531 w 4210385"/>
              <a:gd name="connsiteY0" fmla="*/ 0 h 4180540"/>
              <a:gd name="connsiteX1" fmla="*/ 4210385 w 4210385"/>
              <a:gd name="connsiteY1" fmla="*/ 2090481 h 4180540"/>
              <a:gd name="connsiteX2" fmla="*/ 2150107 w 4210385"/>
              <a:gd name="connsiteY2" fmla="*/ 4180540 h 4180540"/>
              <a:gd name="connsiteX3" fmla="*/ 1 w 4210385"/>
              <a:gd name="connsiteY3" fmla="*/ 2090329 h 4180540"/>
              <a:gd name="connsiteX4" fmla="*/ 2060531 w 4210385"/>
              <a:gd name="connsiteY4" fmla="*/ 0 h 41805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10385" h="4180540">
                <a:moveTo>
                  <a:pt x="2060531" y="0"/>
                </a:moveTo>
                <a:cubicBezTo>
                  <a:pt x="3374243" y="0"/>
                  <a:pt x="4210385" y="776533"/>
                  <a:pt x="4210385" y="2090481"/>
                </a:cubicBezTo>
                <a:cubicBezTo>
                  <a:pt x="4210536" y="3374486"/>
                  <a:pt x="3374209" y="4180389"/>
                  <a:pt x="2150107" y="4180540"/>
                </a:cubicBezTo>
                <a:cubicBezTo>
                  <a:pt x="806184" y="4180422"/>
                  <a:pt x="-117" y="3374334"/>
                  <a:pt x="1" y="2090329"/>
                </a:cubicBezTo>
                <a:cubicBezTo>
                  <a:pt x="-16" y="776398"/>
                  <a:pt x="806217" y="34"/>
                  <a:pt x="2060531" y="0"/>
                </a:cubicBezTo>
                <a:close/>
              </a:path>
            </a:pathLst>
          </a:custGeom>
          <a:noFill/>
        </p:spPr>
        <p:txBody>
          <a:bodyPr wrap="square">
            <a:noAutofit/>
          </a:bodyPr>
          <a:lstStyle>
            <a:lvl1pPr>
              <a:defRPr sz="133">
                <a:noFill/>
              </a:defRPr>
            </a:lvl1pPr>
          </a:lstStyle>
          <a:p>
            <a:r>
              <a:rPr lang="fr-FR" noProof="0"/>
              <a:t>Cliquez sur l'icône pour ajouter une image</a:t>
            </a:r>
            <a:endParaRPr lang="en-US" noProof="0"/>
          </a:p>
        </p:txBody>
      </p:sp>
      <p:sp>
        <p:nvSpPr>
          <p:cNvPr id="35" name="Text Placeholder 2">
            <a:extLst>
              <a:ext uri="{FF2B5EF4-FFF2-40B4-BE49-F238E27FC236}">
                <a16:creationId xmlns:a16="http://schemas.microsoft.com/office/drawing/2014/main" id="{1BD78D16-C0A6-4E4D-BDF3-C89D4B91A35B}"/>
              </a:ext>
            </a:extLst>
          </p:cNvPr>
          <p:cNvSpPr>
            <a:spLocks noGrp="1"/>
          </p:cNvSpPr>
          <p:nvPr>
            <p:ph type="body" sz="quarter" idx="41"/>
          </p:nvPr>
        </p:nvSpPr>
        <p:spPr>
          <a:xfrm>
            <a:off x="5422250" y="3462938"/>
            <a:ext cx="1390651" cy="2371361"/>
          </a:xfrm>
        </p:spPr>
        <p:txBody>
          <a:bodyPr/>
          <a:lstStyle>
            <a:lvl1pPr marL="263993" indent="-263993">
              <a:buFontTx/>
              <a:buBlip>
                <a:blip r:embed="rId2"/>
              </a:buBlip>
              <a:defRPr sz="1867"/>
            </a:lvl1pPr>
            <a:lvl2pPr marL="0" indent="0">
              <a:buFont typeface="Arial" panose="020B0604020202020204" pitchFamily="34" charset="0"/>
              <a:buNone/>
              <a:defRPr sz="1867" i="1">
                <a:solidFill>
                  <a:schemeClr val="accent2"/>
                </a:solidFill>
                <a:latin typeface="Georgia" panose="02040502050405020303" pitchFamily="18" charset="0"/>
              </a:defRPr>
            </a:lvl2pPr>
            <a:lvl3pPr marL="263993" indent="-263993" algn="l" defTabSz="914377" rtl="0" eaLnBrk="1" latinLnBrk="0" hangingPunct="1">
              <a:lnSpc>
                <a:spcPct val="125000"/>
              </a:lnSpc>
              <a:spcBef>
                <a:spcPts val="0"/>
              </a:spcBef>
              <a:buFontTx/>
              <a:buBlip>
                <a:blip r:embed="rId2"/>
              </a:buBlip>
              <a:defRPr lang="en-US" sz="1867" b="0" i="0" kern="1200" dirty="0" smtClean="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263993" indent="-263993" algn="l" defTabSz="914377" rtl="0" eaLnBrk="1" latinLnBrk="0" hangingPunct="1">
              <a:lnSpc>
                <a:spcPct val="125000"/>
              </a:lnSpc>
              <a:spcBef>
                <a:spcPts val="0"/>
              </a:spcBef>
              <a:buFontTx/>
              <a:buBlip>
                <a:blip r:embed="rId2"/>
              </a:buBlip>
              <a:defRPr lang="en-US" sz="1867" b="0" i="0" kern="1200" dirty="0" smtClean="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263993" indent="-263993" algn="l" defTabSz="914377" rtl="0" eaLnBrk="1" latinLnBrk="0" hangingPunct="1">
              <a:lnSpc>
                <a:spcPct val="125000"/>
              </a:lnSpc>
              <a:spcBef>
                <a:spcPts val="0"/>
              </a:spcBef>
              <a:buFontTx/>
              <a:buBlip>
                <a:blip r:embed="rId2"/>
              </a:buBlip>
              <a:defRPr lang="en-US" sz="1867" b="0" i="0" kern="1200" dirty="0">
                <a:solidFill>
                  <a:schemeClr val="tx1"/>
                </a:solidFill>
                <a:latin typeface="Verdana" panose="020B0604030504040204" pitchFamily="34" charset="0"/>
                <a:ea typeface="Verdana" panose="020B0604030504040204" pitchFamily="34" charset="0"/>
                <a:cs typeface="Verdana" panose="020B0604030504040204" pitchFamily="34" charset="0"/>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36" name="Text Placeholder 2">
            <a:extLst>
              <a:ext uri="{FF2B5EF4-FFF2-40B4-BE49-F238E27FC236}">
                <a16:creationId xmlns:a16="http://schemas.microsoft.com/office/drawing/2014/main" id="{31D56E2E-9D45-40B4-956F-705AE6D7BE2C}"/>
              </a:ext>
            </a:extLst>
          </p:cNvPr>
          <p:cNvSpPr>
            <a:spLocks noGrp="1"/>
          </p:cNvSpPr>
          <p:nvPr>
            <p:ph type="body" sz="quarter" idx="51"/>
          </p:nvPr>
        </p:nvSpPr>
        <p:spPr>
          <a:xfrm>
            <a:off x="7071149" y="3462938"/>
            <a:ext cx="1390651" cy="2371361"/>
          </a:xfrm>
        </p:spPr>
        <p:txBody>
          <a:bodyPr/>
          <a:lstStyle>
            <a:lvl1pPr marL="263993" indent="-263993">
              <a:buFontTx/>
              <a:buBlip>
                <a:blip r:embed="rId2"/>
              </a:buBlip>
              <a:defRPr sz="1867"/>
            </a:lvl1pPr>
            <a:lvl2pPr marL="0" indent="0">
              <a:buFont typeface="Arial" panose="020B0604020202020204" pitchFamily="34" charset="0"/>
              <a:buNone/>
              <a:defRPr sz="1867" i="1">
                <a:solidFill>
                  <a:schemeClr val="accent2"/>
                </a:solidFill>
                <a:latin typeface="Georgia" panose="02040502050405020303" pitchFamily="18" charset="0"/>
              </a:defRPr>
            </a:lvl2pPr>
            <a:lvl3pPr marL="263993" indent="-263993" algn="l" defTabSz="914377" rtl="0" eaLnBrk="1" latinLnBrk="0" hangingPunct="1">
              <a:lnSpc>
                <a:spcPct val="125000"/>
              </a:lnSpc>
              <a:spcBef>
                <a:spcPts val="0"/>
              </a:spcBef>
              <a:buFontTx/>
              <a:buBlip>
                <a:blip r:embed="rId2"/>
              </a:buBlip>
              <a:defRPr lang="en-US" sz="1867" b="0" i="0" kern="1200" dirty="0" smtClean="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263993" indent="-263993" algn="l" defTabSz="914377" rtl="0" eaLnBrk="1" latinLnBrk="0" hangingPunct="1">
              <a:lnSpc>
                <a:spcPct val="125000"/>
              </a:lnSpc>
              <a:spcBef>
                <a:spcPts val="0"/>
              </a:spcBef>
              <a:buFontTx/>
              <a:buBlip>
                <a:blip r:embed="rId2"/>
              </a:buBlip>
              <a:defRPr lang="en-US" sz="1867" b="0" i="0" kern="1200" dirty="0" smtClean="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263993" indent="-263993" algn="l" defTabSz="914377" rtl="0" eaLnBrk="1" latinLnBrk="0" hangingPunct="1">
              <a:lnSpc>
                <a:spcPct val="125000"/>
              </a:lnSpc>
              <a:spcBef>
                <a:spcPts val="0"/>
              </a:spcBef>
              <a:buFontTx/>
              <a:buBlip>
                <a:blip r:embed="rId2"/>
              </a:buBlip>
              <a:defRPr lang="en-US" sz="1867" b="0" i="0" kern="1200" dirty="0">
                <a:solidFill>
                  <a:schemeClr val="tx1"/>
                </a:solidFill>
                <a:latin typeface="Verdana" panose="020B0604030504040204" pitchFamily="34" charset="0"/>
                <a:ea typeface="Verdana" panose="020B0604030504040204" pitchFamily="34" charset="0"/>
                <a:cs typeface="Verdana" panose="020B0604030504040204" pitchFamily="34" charset="0"/>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37" name="Text Placeholder 2">
            <a:extLst>
              <a:ext uri="{FF2B5EF4-FFF2-40B4-BE49-F238E27FC236}">
                <a16:creationId xmlns:a16="http://schemas.microsoft.com/office/drawing/2014/main" id="{CE06AA0C-A05A-4A5D-9BA3-BA349B66AE24}"/>
              </a:ext>
            </a:extLst>
          </p:cNvPr>
          <p:cNvSpPr>
            <a:spLocks noGrp="1"/>
          </p:cNvSpPr>
          <p:nvPr>
            <p:ph type="body" sz="quarter" idx="52"/>
          </p:nvPr>
        </p:nvSpPr>
        <p:spPr>
          <a:xfrm>
            <a:off x="8707524" y="3462938"/>
            <a:ext cx="1390651" cy="2371361"/>
          </a:xfrm>
        </p:spPr>
        <p:txBody>
          <a:bodyPr/>
          <a:lstStyle>
            <a:lvl1pPr marL="263993" indent="-263993">
              <a:buFontTx/>
              <a:buBlip>
                <a:blip r:embed="rId2"/>
              </a:buBlip>
              <a:defRPr sz="1867"/>
            </a:lvl1pPr>
            <a:lvl2pPr marL="0" indent="0">
              <a:buFont typeface="Arial" panose="020B0604020202020204" pitchFamily="34" charset="0"/>
              <a:buNone/>
              <a:defRPr sz="1867" i="1">
                <a:solidFill>
                  <a:schemeClr val="accent2"/>
                </a:solidFill>
                <a:latin typeface="Georgia" panose="02040502050405020303" pitchFamily="18" charset="0"/>
              </a:defRPr>
            </a:lvl2pPr>
            <a:lvl3pPr marL="263993" indent="-263993" algn="l" defTabSz="914377" rtl="0" eaLnBrk="1" latinLnBrk="0" hangingPunct="1">
              <a:lnSpc>
                <a:spcPct val="125000"/>
              </a:lnSpc>
              <a:spcBef>
                <a:spcPts val="0"/>
              </a:spcBef>
              <a:buFontTx/>
              <a:buBlip>
                <a:blip r:embed="rId2"/>
              </a:buBlip>
              <a:defRPr lang="en-US" sz="1867" b="0" i="0" kern="1200" dirty="0" smtClean="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263993" indent="-263993" algn="l" defTabSz="914377" rtl="0" eaLnBrk="1" latinLnBrk="0" hangingPunct="1">
              <a:lnSpc>
                <a:spcPct val="125000"/>
              </a:lnSpc>
              <a:spcBef>
                <a:spcPts val="0"/>
              </a:spcBef>
              <a:buFontTx/>
              <a:buBlip>
                <a:blip r:embed="rId2"/>
              </a:buBlip>
              <a:defRPr lang="en-US" sz="1867" b="0" i="0" kern="1200" dirty="0" smtClean="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263993" indent="-263993" algn="l" defTabSz="914377" rtl="0" eaLnBrk="1" latinLnBrk="0" hangingPunct="1">
              <a:lnSpc>
                <a:spcPct val="125000"/>
              </a:lnSpc>
              <a:spcBef>
                <a:spcPts val="0"/>
              </a:spcBef>
              <a:buFontTx/>
              <a:buBlip>
                <a:blip r:embed="rId2"/>
              </a:buBlip>
              <a:defRPr lang="en-US" sz="1867" b="0" i="0" kern="1200" dirty="0">
                <a:solidFill>
                  <a:schemeClr val="tx1"/>
                </a:solidFill>
                <a:latin typeface="Verdana" panose="020B0604030504040204" pitchFamily="34" charset="0"/>
                <a:ea typeface="Verdana" panose="020B0604030504040204" pitchFamily="34" charset="0"/>
                <a:cs typeface="Verdana" panose="020B0604030504040204" pitchFamily="34" charset="0"/>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38" name="Text Placeholder 2">
            <a:extLst>
              <a:ext uri="{FF2B5EF4-FFF2-40B4-BE49-F238E27FC236}">
                <a16:creationId xmlns:a16="http://schemas.microsoft.com/office/drawing/2014/main" id="{BD30E108-1FD8-4DBE-A150-CFAAE2AA5A0A}"/>
              </a:ext>
            </a:extLst>
          </p:cNvPr>
          <p:cNvSpPr>
            <a:spLocks noGrp="1"/>
          </p:cNvSpPr>
          <p:nvPr>
            <p:ph type="body" sz="quarter" idx="53"/>
          </p:nvPr>
        </p:nvSpPr>
        <p:spPr>
          <a:xfrm>
            <a:off x="10356421" y="3462938"/>
            <a:ext cx="1390651" cy="2371361"/>
          </a:xfrm>
        </p:spPr>
        <p:txBody>
          <a:bodyPr/>
          <a:lstStyle>
            <a:lvl1pPr marL="263993" indent="-263993">
              <a:buFontTx/>
              <a:buBlip>
                <a:blip r:embed="rId2"/>
              </a:buBlip>
              <a:defRPr sz="1867"/>
            </a:lvl1pPr>
            <a:lvl2pPr marL="0" indent="0">
              <a:buFont typeface="Arial" panose="020B0604020202020204" pitchFamily="34" charset="0"/>
              <a:buNone/>
              <a:defRPr sz="1867" i="1">
                <a:solidFill>
                  <a:schemeClr val="accent2"/>
                </a:solidFill>
                <a:latin typeface="Georgia" panose="02040502050405020303" pitchFamily="18" charset="0"/>
              </a:defRPr>
            </a:lvl2pPr>
            <a:lvl3pPr marL="263993" indent="-263993" algn="l" defTabSz="914377" rtl="0" eaLnBrk="1" latinLnBrk="0" hangingPunct="1">
              <a:lnSpc>
                <a:spcPct val="125000"/>
              </a:lnSpc>
              <a:spcBef>
                <a:spcPts val="0"/>
              </a:spcBef>
              <a:buFontTx/>
              <a:buBlip>
                <a:blip r:embed="rId2"/>
              </a:buBlip>
              <a:defRPr lang="en-US" sz="1867" b="0" i="0" kern="1200" dirty="0" smtClean="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263993" indent="-263993" algn="l" defTabSz="914377" rtl="0" eaLnBrk="1" latinLnBrk="0" hangingPunct="1">
              <a:lnSpc>
                <a:spcPct val="125000"/>
              </a:lnSpc>
              <a:spcBef>
                <a:spcPts val="0"/>
              </a:spcBef>
              <a:buFontTx/>
              <a:buBlip>
                <a:blip r:embed="rId2"/>
              </a:buBlip>
              <a:defRPr lang="en-US" sz="1867" b="0" i="0" kern="1200" dirty="0" smtClean="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263993" indent="-263993" algn="l" defTabSz="914377" rtl="0" eaLnBrk="1" latinLnBrk="0" hangingPunct="1">
              <a:lnSpc>
                <a:spcPct val="125000"/>
              </a:lnSpc>
              <a:spcBef>
                <a:spcPts val="0"/>
              </a:spcBef>
              <a:buFontTx/>
              <a:buBlip>
                <a:blip r:embed="rId2"/>
              </a:buBlip>
              <a:defRPr lang="en-US" sz="1867" b="0" i="0" kern="1200" dirty="0">
                <a:solidFill>
                  <a:schemeClr val="tx1"/>
                </a:solidFill>
                <a:latin typeface="Verdana" panose="020B0604030504040204" pitchFamily="34" charset="0"/>
                <a:ea typeface="Verdana" panose="020B0604030504040204" pitchFamily="34" charset="0"/>
                <a:cs typeface="Verdana" panose="020B0604030504040204" pitchFamily="34" charset="0"/>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2" name="Espace réservé du texte 4">
            <a:extLst>
              <a:ext uri="{FF2B5EF4-FFF2-40B4-BE49-F238E27FC236}">
                <a16:creationId xmlns:a16="http://schemas.microsoft.com/office/drawing/2014/main" id="{A6641BDE-5730-443C-8CD0-E329F568CE3E}"/>
              </a:ext>
            </a:extLst>
          </p:cNvPr>
          <p:cNvSpPr>
            <a:spLocks noGrp="1"/>
          </p:cNvSpPr>
          <p:nvPr>
            <p:ph type="body" sz="quarter" idx="54"/>
          </p:nvPr>
        </p:nvSpPr>
        <p:spPr>
          <a:xfrm>
            <a:off x="5416974" y="1425463"/>
            <a:ext cx="6331999" cy="287259"/>
          </a:xfrm>
        </p:spPr>
        <p:txBody>
          <a:bodyPr wrap="square">
            <a:spAutoFit/>
          </a:bodyPr>
          <a:lstStyle>
            <a:lvl1pPr>
              <a:lnSpc>
                <a:spcPct val="100000"/>
              </a:lnSpc>
              <a:spcAft>
                <a:spcPts val="0"/>
              </a:spcAft>
              <a:defRPr sz="1867" b="0" i="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0" indent="0">
              <a:spcBef>
                <a:spcPts val="533"/>
              </a:spcBef>
              <a:buFont typeface="Arial" panose="020B0604020202020204" pitchFamily="34" charset="0"/>
              <a:buNone/>
              <a:defRPr sz="1600"/>
            </a:lvl2pPr>
            <a:lvl3pPr>
              <a:lnSpc>
                <a:spcPct val="110000"/>
              </a:lnSpc>
              <a:defRPr lang="en-US" sz="1333" kern="1200" dirty="0" smtClean="0">
                <a:solidFill>
                  <a:schemeClr val="tx1"/>
                </a:solidFill>
                <a:latin typeface="Sanofi Sans 3 Regular"/>
                <a:ea typeface="+mn-ea"/>
                <a:cs typeface="+mn-cs"/>
              </a:defRPr>
            </a:lvl3pPr>
            <a:lvl4pPr>
              <a:defRPr sz="1333"/>
            </a:lvl4pPr>
            <a:lvl5pPr>
              <a:defRPr sz="1333"/>
            </a:lvl5pPr>
          </a:lstStyle>
          <a:p>
            <a:pPr lvl="0"/>
            <a:r>
              <a:rPr lang="fr-FR" noProof="0"/>
              <a:t>Cliquez pour modifier les styles du texte du masque</a:t>
            </a:r>
          </a:p>
        </p:txBody>
      </p:sp>
      <p:sp>
        <p:nvSpPr>
          <p:cNvPr id="4" name="Footer Placeholder 3">
            <a:extLst>
              <a:ext uri="{FF2B5EF4-FFF2-40B4-BE49-F238E27FC236}">
                <a16:creationId xmlns:a16="http://schemas.microsoft.com/office/drawing/2014/main" id="{A08EF2E8-9C85-44DC-A6CE-6247146BC093}"/>
              </a:ext>
            </a:extLst>
          </p:cNvPr>
          <p:cNvSpPr>
            <a:spLocks noGrp="1"/>
          </p:cNvSpPr>
          <p:nvPr>
            <p:ph type="ftr" sz="quarter" idx="56"/>
          </p:nvPr>
        </p:nvSpPr>
        <p:spPr/>
        <p:txBody>
          <a:bodyPr/>
          <a:lstStyle/>
          <a:p>
            <a:endParaRPr lang="en-US"/>
          </a:p>
        </p:txBody>
      </p:sp>
      <p:sp>
        <p:nvSpPr>
          <p:cNvPr id="5" name="Slide Number Placeholder 4">
            <a:extLst>
              <a:ext uri="{FF2B5EF4-FFF2-40B4-BE49-F238E27FC236}">
                <a16:creationId xmlns:a16="http://schemas.microsoft.com/office/drawing/2014/main" id="{C35ACC35-025F-4716-9C19-B3339CB136BD}"/>
              </a:ext>
            </a:extLst>
          </p:cNvPr>
          <p:cNvSpPr>
            <a:spLocks noGrp="1"/>
          </p:cNvSpPr>
          <p:nvPr>
            <p:ph type="sldNum" sz="quarter" idx="57"/>
          </p:nvPr>
        </p:nvSpPr>
        <p:spPr/>
        <p:txBody>
          <a:bodyPr/>
          <a:lstStyle/>
          <a:p>
            <a:fld id="{6B54B0F7-55DD-40D6-B7F4-70B586885C0B}" type="slidenum">
              <a:rPr lang="en-US" smtClean="0"/>
              <a:pPr/>
              <a:t>‹N°›</a:t>
            </a:fld>
            <a:endParaRPr lang="en-US" dirty="0"/>
          </a:p>
        </p:txBody>
      </p:sp>
      <p:sp>
        <p:nvSpPr>
          <p:cNvPr id="3" name="Title 2">
            <a:extLst>
              <a:ext uri="{FF2B5EF4-FFF2-40B4-BE49-F238E27FC236}">
                <a16:creationId xmlns:a16="http://schemas.microsoft.com/office/drawing/2014/main" id="{BB8E8268-853D-42EC-8BF8-64EFB5919693}"/>
              </a:ext>
            </a:extLst>
          </p:cNvPr>
          <p:cNvSpPr>
            <a:spLocks noGrp="1"/>
          </p:cNvSpPr>
          <p:nvPr>
            <p:ph type="title"/>
          </p:nvPr>
        </p:nvSpPr>
        <p:spPr>
          <a:xfrm>
            <a:off x="5416973" y="384000"/>
            <a:ext cx="6338227" cy="960000"/>
          </a:xfrm>
        </p:spPr>
        <p:txBody>
          <a:bodyPr/>
          <a:lstStyle/>
          <a:p>
            <a:r>
              <a:rPr lang="fr-FR"/>
              <a:t>Modifiez le style du titre</a:t>
            </a:r>
            <a:endParaRPr lang="en-US" dirty="0"/>
          </a:p>
        </p:txBody>
      </p:sp>
    </p:spTree>
    <p:extLst>
      <p:ext uri="{BB962C8B-B14F-4D97-AF65-F5344CB8AC3E}">
        <p14:creationId xmlns:p14="http://schemas.microsoft.com/office/powerpoint/2010/main" val="326762007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Title and Content with Chart">
    <p:spTree>
      <p:nvGrpSpPr>
        <p:cNvPr id="1" name=""/>
        <p:cNvGrpSpPr/>
        <p:nvPr/>
      </p:nvGrpSpPr>
      <p:grpSpPr>
        <a:xfrm>
          <a:off x="0" y="0"/>
          <a:ext cx="0" cy="0"/>
          <a:chOff x="0" y="0"/>
          <a:chExt cx="0" cy="0"/>
        </a:xfrm>
      </p:grpSpPr>
      <p:sp>
        <p:nvSpPr>
          <p:cNvPr id="8" name="Espace réservé du graphique 7">
            <a:extLst>
              <a:ext uri="{FF2B5EF4-FFF2-40B4-BE49-F238E27FC236}">
                <a16:creationId xmlns:a16="http://schemas.microsoft.com/office/drawing/2014/main" id="{5740236E-B231-4B38-9B19-5CA4361809F8}"/>
              </a:ext>
            </a:extLst>
          </p:cNvPr>
          <p:cNvSpPr>
            <a:spLocks noGrp="1"/>
          </p:cNvSpPr>
          <p:nvPr>
            <p:ph type="chart" sz="quarter" idx="21" hasCustomPrompt="1"/>
          </p:nvPr>
        </p:nvSpPr>
        <p:spPr>
          <a:xfrm>
            <a:off x="3750734" y="1786519"/>
            <a:ext cx="7988300" cy="4172451"/>
          </a:xfrm>
        </p:spPr>
        <p:txBody>
          <a:bodyPr anchor="ctr">
            <a:noAutofit/>
          </a:bodyPr>
          <a:lstStyle>
            <a:lvl1pPr algn="ctr">
              <a:defRPr>
                <a:solidFill>
                  <a:schemeClr val="tx1"/>
                </a:solidFill>
              </a:defRPr>
            </a:lvl1pPr>
          </a:lstStyle>
          <a:p>
            <a:r>
              <a:rPr lang="en-US" noProof="0" dirty="0"/>
              <a:t>Chart and Table</a:t>
            </a:r>
          </a:p>
        </p:txBody>
      </p:sp>
      <p:sp>
        <p:nvSpPr>
          <p:cNvPr id="15" name="Espace réservé du texte 4">
            <a:extLst>
              <a:ext uri="{FF2B5EF4-FFF2-40B4-BE49-F238E27FC236}">
                <a16:creationId xmlns:a16="http://schemas.microsoft.com/office/drawing/2014/main" id="{5DA32841-FFD2-4958-9016-86B21215C9DC}"/>
              </a:ext>
            </a:extLst>
          </p:cNvPr>
          <p:cNvSpPr>
            <a:spLocks noGrp="1"/>
          </p:cNvSpPr>
          <p:nvPr>
            <p:ph type="body" sz="quarter" idx="22"/>
          </p:nvPr>
        </p:nvSpPr>
        <p:spPr>
          <a:xfrm>
            <a:off x="444974" y="1425463"/>
            <a:ext cx="11303997" cy="287259"/>
          </a:xfrm>
        </p:spPr>
        <p:txBody>
          <a:bodyPr wrap="square">
            <a:spAutoFit/>
          </a:bodyPr>
          <a:lstStyle>
            <a:lvl1pPr>
              <a:lnSpc>
                <a:spcPct val="100000"/>
              </a:lnSpc>
              <a:spcAft>
                <a:spcPts val="0"/>
              </a:spcAft>
              <a:defRPr sz="1867" b="0" i="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0" indent="0">
              <a:spcBef>
                <a:spcPts val="533"/>
              </a:spcBef>
              <a:buFont typeface="Arial" panose="020B0604020202020204" pitchFamily="34" charset="0"/>
              <a:buNone/>
              <a:defRPr sz="1600"/>
            </a:lvl2pPr>
            <a:lvl3pPr>
              <a:lnSpc>
                <a:spcPct val="110000"/>
              </a:lnSpc>
              <a:defRPr lang="en-US" sz="1333" kern="1200" dirty="0" smtClean="0">
                <a:solidFill>
                  <a:schemeClr val="tx1"/>
                </a:solidFill>
                <a:latin typeface="Sanofi Sans 3 Regular"/>
                <a:ea typeface="+mn-ea"/>
                <a:cs typeface="+mn-cs"/>
              </a:defRPr>
            </a:lvl3pPr>
            <a:lvl4pPr>
              <a:defRPr sz="1333"/>
            </a:lvl4pPr>
            <a:lvl5pPr>
              <a:defRPr sz="1333"/>
            </a:lvl5pPr>
          </a:lstStyle>
          <a:p>
            <a:pPr lvl="0"/>
            <a:r>
              <a:rPr lang="fr-FR" noProof="0"/>
              <a:t>Cliquez pour modifier les styles du texte du masque</a:t>
            </a:r>
          </a:p>
        </p:txBody>
      </p:sp>
      <p:sp>
        <p:nvSpPr>
          <p:cNvPr id="4" name="Footer Placeholder 3">
            <a:extLst>
              <a:ext uri="{FF2B5EF4-FFF2-40B4-BE49-F238E27FC236}">
                <a16:creationId xmlns:a16="http://schemas.microsoft.com/office/drawing/2014/main" id="{B066E4A1-F201-4CDB-9EFD-23C4C1D4BBBF}"/>
              </a:ext>
            </a:extLst>
          </p:cNvPr>
          <p:cNvSpPr>
            <a:spLocks noGrp="1"/>
          </p:cNvSpPr>
          <p:nvPr>
            <p:ph type="ftr" sz="quarter" idx="51"/>
          </p:nvPr>
        </p:nvSpPr>
        <p:spPr/>
        <p:txBody>
          <a:bodyPr/>
          <a:lstStyle/>
          <a:p>
            <a:endParaRPr lang="en-US"/>
          </a:p>
        </p:txBody>
      </p:sp>
      <p:sp>
        <p:nvSpPr>
          <p:cNvPr id="5" name="Slide Number Placeholder 4">
            <a:extLst>
              <a:ext uri="{FF2B5EF4-FFF2-40B4-BE49-F238E27FC236}">
                <a16:creationId xmlns:a16="http://schemas.microsoft.com/office/drawing/2014/main" id="{1C3BA679-DA65-4E2E-B972-44A3FED52D0A}"/>
              </a:ext>
            </a:extLst>
          </p:cNvPr>
          <p:cNvSpPr>
            <a:spLocks noGrp="1"/>
          </p:cNvSpPr>
          <p:nvPr>
            <p:ph type="sldNum" sz="quarter" idx="52"/>
          </p:nvPr>
        </p:nvSpPr>
        <p:spPr/>
        <p:txBody>
          <a:bodyPr/>
          <a:lstStyle/>
          <a:p>
            <a:fld id="{6B54B0F7-55DD-40D6-B7F4-70B586885C0B}" type="slidenum">
              <a:rPr lang="en-US" smtClean="0"/>
              <a:pPr/>
              <a:t>‹N°›</a:t>
            </a:fld>
            <a:endParaRPr lang="en-US" dirty="0"/>
          </a:p>
        </p:txBody>
      </p:sp>
      <p:sp>
        <p:nvSpPr>
          <p:cNvPr id="2" name="Title 1">
            <a:extLst>
              <a:ext uri="{FF2B5EF4-FFF2-40B4-BE49-F238E27FC236}">
                <a16:creationId xmlns:a16="http://schemas.microsoft.com/office/drawing/2014/main" id="{E395F40A-1C8A-45FF-954A-21A8F4481399}"/>
              </a:ext>
            </a:extLst>
          </p:cNvPr>
          <p:cNvSpPr>
            <a:spLocks noGrp="1"/>
          </p:cNvSpPr>
          <p:nvPr>
            <p:ph type="title"/>
          </p:nvPr>
        </p:nvSpPr>
        <p:spPr/>
        <p:txBody>
          <a:bodyPr/>
          <a:lstStyle/>
          <a:p>
            <a:r>
              <a:rPr lang="fr-FR"/>
              <a:t>Modifiez le style du titre</a:t>
            </a:r>
            <a:endParaRPr lang="en-US"/>
          </a:p>
        </p:txBody>
      </p:sp>
      <p:sp>
        <p:nvSpPr>
          <p:cNvPr id="12" name="Text Placeholder 2">
            <a:extLst>
              <a:ext uri="{FF2B5EF4-FFF2-40B4-BE49-F238E27FC236}">
                <a16:creationId xmlns:a16="http://schemas.microsoft.com/office/drawing/2014/main" id="{EBBAAC05-1321-4EDF-AFC7-46E6DB57F9B2}"/>
              </a:ext>
            </a:extLst>
          </p:cNvPr>
          <p:cNvSpPr>
            <a:spLocks noGrp="1"/>
          </p:cNvSpPr>
          <p:nvPr>
            <p:ph type="body" sz="quarter" idx="48"/>
          </p:nvPr>
        </p:nvSpPr>
        <p:spPr>
          <a:xfrm>
            <a:off x="442035" y="1787589"/>
            <a:ext cx="2827013" cy="4451433"/>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13" name="Espace réservé du texte 4">
            <a:extLst>
              <a:ext uri="{FF2B5EF4-FFF2-40B4-BE49-F238E27FC236}">
                <a16:creationId xmlns:a16="http://schemas.microsoft.com/office/drawing/2014/main" id="{3B30EFF9-2AE5-458B-98C2-448436363A46}"/>
              </a:ext>
            </a:extLst>
          </p:cNvPr>
          <p:cNvSpPr>
            <a:spLocks noGrp="1"/>
          </p:cNvSpPr>
          <p:nvPr>
            <p:ph type="body" sz="quarter" idx="58" hasCustomPrompt="1"/>
          </p:nvPr>
        </p:nvSpPr>
        <p:spPr>
          <a:xfrm>
            <a:off x="3750734" y="6074874"/>
            <a:ext cx="7988300" cy="164148"/>
          </a:xfrm>
        </p:spPr>
        <p:txBody>
          <a:bodyPr/>
          <a:lstStyle>
            <a:lvl1pPr algn="ctr">
              <a:lnSpc>
                <a:spcPct val="100000"/>
              </a:lnSpc>
              <a:spcAft>
                <a:spcPts val="0"/>
              </a:spcAft>
              <a:defRPr sz="1867" b="0" i="1">
                <a:solidFill>
                  <a:schemeClr val="accent2"/>
                </a:solidFill>
                <a:latin typeface="Verdana" panose="020B0604030504040204" pitchFamily="34" charset="0"/>
                <a:ea typeface="Verdana" panose="020B0604030504040204" pitchFamily="34" charset="0"/>
                <a:cs typeface="Verdana" panose="020B0604030504040204" pitchFamily="34" charset="0"/>
              </a:defRPr>
            </a:lvl1pPr>
            <a:lvl2pPr marL="0" indent="0">
              <a:buFont typeface="Arial" panose="020B0604020202020204" pitchFamily="34" charset="0"/>
              <a:buNone/>
              <a:defRPr sz="1333"/>
            </a:lvl2pPr>
            <a:lvl3pPr>
              <a:lnSpc>
                <a:spcPct val="110000"/>
              </a:lnSpc>
              <a:defRPr lang="en-US" sz="1333" kern="1200" dirty="0" smtClean="0">
                <a:solidFill>
                  <a:schemeClr val="tx1"/>
                </a:solidFill>
                <a:latin typeface="Sanofi Sans 3 Regular"/>
                <a:ea typeface="+mn-ea"/>
                <a:cs typeface="+mn-cs"/>
              </a:defRPr>
            </a:lvl3pPr>
            <a:lvl4pPr>
              <a:defRPr sz="1333"/>
            </a:lvl4pPr>
            <a:lvl5pPr>
              <a:defRPr sz="1333"/>
            </a:lvl5pPr>
          </a:lstStyle>
          <a:p>
            <a:pPr lvl="0"/>
            <a:r>
              <a:rPr lang="en-US" noProof="0" dirty="0"/>
              <a:t>Overarching subtext goes here - if text box necessary</a:t>
            </a:r>
          </a:p>
        </p:txBody>
      </p:sp>
    </p:spTree>
    <p:extLst>
      <p:ext uri="{BB962C8B-B14F-4D97-AF65-F5344CB8AC3E}">
        <p14:creationId xmlns:p14="http://schemas.microsoft.com/office/powerpoint/2010/main" val="219719422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Pipeline">
    <p:spTree>
      <p:nvGrpSpPr>
        <p:cNvPr id="1" name=""/>
        <p:cNvGrpSpPr/>
        <p:nvPr/>
      </p:nvGrpSpPr>
      <p:grpSpPr>
        <a:xfrm>
          <a:off x="0" y="0"/>
          <a:ext cx="0" cy="0"/>
          <a:chOff x="0" y="0"/>
          <a:chExt cx="0" cy="0"/>
        </a:xfrm>
      </p:grpSpPr>
      <p:sp>
        <p:nvSpPr>
          <p:cNvPr id="36" name="Espace réservé du texte 4">
            <a:extLst>
              <a:ext uri="{FF2B5EF4-FFF2-40B4-BE49-F238E27FC236}">
                <a16:creationId xmlns:a16="http://schemas.microsoft.com/office/drawing/2014/main" id="{9C742B60-DBF9-4074-B1A9-8F6E74E9D9E7}"/>
              </a:ext>
            </a:extLst>
          </p:cNvPr>
          <p:cNvSpPr>
            <a:spLocks noGrp="1"/>
          </p:cNvSpPr>
          <p:nvPr>
            <p:ph type="body" sz="quarter" idx="29" hasCustomPrompt="1"/>
          </p:nvPr>
        </p:nvSpPr>
        <p:spPr>
          <a:xfrm>
            <a:off x="9108973" y="3678152"/>
            <a:ext cx="2640000" cy="478329"/>
          </a:xfrm>
        </p:spPr>
        <p:txBody>
          <a:bodyPr>
            <a:noAutofit/>
          </a:bodyPr>
          <a:lstStyle>
            <a:lvl1pPr algn="ctr">
              <a:lnSpc>
                <a:spcPct val="100000"/>
              </a:lnSpc>
              <a:spcAft>
                <a:spcPts val="0"/>
              </a:spcAft>
              <a:defRPr sz="1867" b="0" i="1">
                <a:solidFill>
                  <a:schemeClr val="accent2"/>
                </a:solidFill>
                <a:latin typeface="Georgia" panose="02040502050405020303" pitchFamily="18" charset="0"/>
                <a:ea typeface="Verdana" panose="020B0604030504040204" pitchFamily="34" charset="0"/>
                <a:cs typeface="Georgia" panose="02040502050405020303" pitchFamily="18" charset="0"/>
              </a:defRPr>
            </a:lvl1pPr>
            <a:lvl2pPr marL="0" indent="0">
              <a:buFont typeface="Arial" panose="020B0604020202020204" pitchFamily="34" charset="0"/>
              <a:buNone/>
              <a:defRPr sz="1333"/>
            </a:lvl2pPr>
            <a:lvl3pPr>
              <a:lnSpc>
                <a:spcPct val="110000"/>
              </a:lnSpc>
              <a:defRPr lang="en-US" sz="1333" kern="1200" dirty="0" smtClean="0">
                <a:solidFill>
                  <a:schemeClr val="tx1"/>
                </a:solidFill>
                <a:latin typeface="Sanofi Sans 3 Regular"/>
                <a:ea typeface="+mn-ea"/>
                <a:cs typeface="+mn-cs"/>
              </a:defRPr>
            </a:lvl3pPr>
            <a:lvl4pPr>
              <a:defRPr sz="1333"/>
            </a:lvl4pPr>
            <a:lvl5pPr>
              <a:defRPr sz="1333"/>
            </a:lvl5pPr>
          </a:lstStyle>
          <a:p>
            <a:pPr lvl="0"/>
            <a:r>
              <a:rPr lang="en-US" noProof="0" dirty="0"/>
              <a:t>Title goes here</a:t>
            </a:r>
          </a:p>
        </p:txBody>
      </p:sp>
      <p:sp>
        <p:nvSpPr>
          <p:cNvPr id="42" name="Espace réservé du texte 4">
            <a:extLst>
              <a:ext uri="{FF2B5EF4-FFF2-40B4-BE49-F238E27FC236}">
                <a16:creationId xmlns:a16="http://schemas.microsoft.com/office/drawing/2014/main" id="{09AF6B2D-FE1E-4067-9129-C4B5676FF75B}"/>
              </a:ext>
            </a:extLst>
          </p:cNvPr>
          <p:cNvSpPr>
            <a:spLocks noGrp="1"/>
          </p:cNvSpPr>
          <p:nvPr>
            <p:ph type="body" sz="quarter" idx="35" hasCustomPrompt="1"/>
          </p:nvPr>
        </p:nvSpPr>
        <p:spPr>
          <a:xfrm>
            <a:off x="9108973" y="4723423"/>
            <a:ext cx="2640000" cy="1295251"/>
          </a:xfrm>
        </p:spPr>
        <p:txBody>
          <a:bodyPr>
            <a:noAutofit/>
          </a:bodyPr>
          <a:lstStyle>
            <a:lvl1pPr algn="ctr">
              <a:lnSpc>
                <a:spcPct val="125000"/>
              </a:lnSpc>
              <a:spcAft>
                <a:spcPts val="0"/>
              </a:spcAft>
              <a:defRPr sz="1867" b="0" i="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0" indent="0">
              <a:buFont typeface="Arial" panose="020B0604020202020204" pitchFamily="34" charset="0"/>
              <a:buNone/>
              <a:defRPr sz="1333"/>
            </a:lvl2pPr>
            <a:lvl3pPr>
              <a:lnSpc>
                <a:spcPct val="110000"/>
              </a:lnSpc>
              <a:defRPr lang="en-US" sz="1333" kern="1200" dirty="0" smtClean="0">
                <a:solidFill>
                  <a:schemeClr val="tx1"/>
                </a:solidFill>
                <a:latin typeface="Sanofi Sans 3 Regular"/>
                <a:ea typeface="+mn-ea"/>
                <a:cs typeface="+mn-cs"/>
              </a:defRPr>
            </a:lvl3pPr>
            <a:lvl4pPr>
              <a:defRPr sz="1333"/>
            </a:lvl4pPr>
            <a:lvl5pPr>
              <a:defRPr sz="1333"/>
            </a:lvl5pPr>
          </a:lstStyle>
          <a:p>
            <a:pPr lvl="0"/>
            <a:r>
              <a:rPr lang="en-US" noProof="0" dirty="0"/>
              <a:t>Body copy goes here</a:t>
            </a:r>
          </a:p>
        </p:txBody>
      </p:sp>
      <p:sp>
        <p:nvSpPr>
          <p:cNvPr id="48" name="Espace réservé pour une image  8">
            <a:extLst>
              <a:ext uri="{FF2B5EF4-FFF2-40B4-BE49-F238E27FC236}">
                <a16:creationId xmlns:a16="http://schemas.microsoft.com/office/drawing/2014/main" id="{A2BF4A97-13DA-4E9F-8ACB-59EB15D77A1E}"/>
              </a:ext>
            </a:extLst>
          </p:cNvPr>
          <p:cNvSpPr>
            <a:spLocks noGrp="1" noChangeAspect="1"/>
          </p:cNvSpPr>
          <p:nvPr>
            <p:ph type="pic" sz="quarter" idx="41"/>
          </p:nvPr>
        </p:nvSpPr>
        <p:spPr>
          <a:xfrm>
            <a:off x="9817705" y="2028341"/>
            <a:ext cx="1222537" cy="1213872"/>
          </a:xfrm>
          <a:custGeom>
            <a:avLst/>
            <a:gdLst>
              <a:gd name="connsiteX0" fmla="*/ 2060531 w 4210385"/>
              <a:gd name="connsiteY0" fmla="*/ 0 h 4180540"/>
              <a:gd name="connsiteX1" fmla="*/ 4210385 w 4210385"/>
              <a:gd name="connsiteY1" fmla="*/ 2090481 h 4180540"/>
              <a:gd name="connsiteX2" fmla="*/ 2150107 w 4210385"/>
              <a:gd name="connsiteY2" fmla="*/ 4180540 h 4180540"/>
              <a:gd name="connsiteX3" fmla="*/ 1 w 4210385"/>
              <a:gd name="connsiteY3" fmla="*/ 2090329 h 4180540"/>
              <a:gd name="connsiteX4" fmla="*/ 2060531 w 4210385"/>
              <a:gd name="connsiteY4" fmla="*/ 0 h 41805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10385" h="4180540">
                <a:moveTo>
                  <a:pt x="2060531" y="0"/>
                </a:moveTo>
                <a:cubicBezTo>
                  <a:pt x="3374243" y="0"/>
                  <a:pt x="4210385" y="776533"/>
                  <a:pt x="4210385" y="2090481"/>
                </a:cubicBezTo>
                <a:cubicBezTo>
                  <a:pt x="4210536" y="3374486"/>
                  <a:pt x="3374209" y="4180389"/>
                  <a:pt x="2150107" y="4180540"/>
                </a:cubicBezTo>
                <a:cubicBezTo>
                  <a:pt x="806184" y="4180422"/>
                  <a:pt x="-117" y="3374334"/>
                  <a:pt x="1" y="2090329"/>
                </a:cubicBezTo>
                <a:cubicBezTo>
                  <a:pt x="-16" y="776398"/>
                  <a:pt x="806217" y="34"/>
                  <a:pt x="2060531" y="0"/>
                </a:cubicBezTo>
                <a:close/>
              </a:path>
            </a:pathLst>
          </a:custGeom>
          <a:noFill/>
        </p:spPr>
        <p:txBody>
          <a:bodyPr wrap="square">
            <a:noAutofit/>
          </a:bodyPr>
          <a:lstStyle>
            <a:lvl1pPr>
              <a:defRPr sz="133">
                <a:noFill/>
              </a:defRPr>
            </a:lvl1pPr>
          </a:lstStyle>
          <a:p>
            <a:r>
              <a:rPr lang="fr-FR" noProof="0"/>
              <a:t>Cliquez sur l'icône pour ajouter une image</a:t>
            </a:r>
            <a:endParaRPr lang="en-US" noProof="0"/>
          </a:p>
        </p:txBody>
      </p:sp>
      <p:sp>
        <p:nvSpPr>
          <p:cNvPr id="53" name="Espace réservé du graphique SmartArt 29">
            <a:extLst>
              <a:ext uri="{FF2B5EF4-FFF2-40B4-BE49-F238E27FC236}">
                <a16:creationId xmlns:a16="http://schemas.microsoft.com/office/drawing/2014/main" id="{7DBF2C70-2304-418B-A045-58A1900F2C79}"/>
              </a:ext>
            </a:extLst>
          </p:cNvPr>
          <p:cNvSpPr>
            <a:spLocks noGrp="1" noChangeAspect="1"/>
          </p:cNvSpPr>
          <p:nvPr>
            <p:ph type="dgm" sz="quarter" idx="46" hasCustomPrompt="1"/>
          </p:nvPr>
        </p:nvSpPr>
        <p:spPr>
          <a:xfrm>
            <a:off x="10277353" y="4294604"/>
            <a:ext cx="292772" cy="290697"/>
          </a:xfrm>
          <a:custGeom>
            <a:avLst/>
            <a:gdLst>
              <a:gd name="connsiteX0" fmla="*/ 2922939 w 3483218"/>
              <a:gd name="connsiteY0" fmla="*/ 1259365 h 3458526"/>
              <a:gd name="connsiteX1" fmla="*/ 1600525 w 3483218"/>
              <a:gd name="connsiteY1" fmla="*/ 2492535 h 3458526"/>
              <a:gd name="connsiteX2" fmla="*/ 868506 w 3483218"/>
              <a:gd name="connsiteY2" fmla="*/ 1555592 h 3458526"/>
              <a:gd name="connsiteX3" fmla="*/ 797650 w 3483218"/>
              <a:gd name="connsiteY3" fmla="*/ 1610951 h 3458526"/>
              <a:gd name="connsiteX4" fmla="*/ 1586692 w 3483218"/>
              <a:gd name="connsiteY4" fmla="*/ 2620878 h 3458526"/>
              <a:gd name="connsiteX5" fmla="*/ 1626892 w 3483218"/>
              <a:gd name="connsiteY5" fmla="*/ 2589471 h 3458526"/>
              <a:gd name="connsiteX6" fmla="*/ 1627601 w 3483218"/>
              <a:gd name="connsiteY6" fmla="*/ 2590232 h 3458526"/>
              <a:gd name="connsiteX7" fmla="*/ 1636303 w 3483218"/>
              <a:gd name="connsiteY7" fmla="*/ 2582117 h 3458526"/>
              <a:gd name="connsiteX8" fmla="*/ 1657548 w 3483218"/>
              <a:gd name="connsiteY8" fmla="*/ 2565520 h 3458526"/>
              <a:gd name="connsiteX9" fmla="*/ 1656095 w 3483218"/>
              <a:gd name="connsiteY9" fmla="*/ 2563661 h 3458526"/>
              <a:gd name="connsiteX10" fmla="*/ 2984262 w 3483218"/>
              <a:gd name="connsiteY10" fmla="*/ 1325125 h 3458526"/>
              <a:gd name="connsiteX11" fmla="*/ 1704581 w 3483218"/>
              <a:gd name="connsiteY11" fmla="*/ 1 h 3458526"/>
              <a:gd name="connsiteX12" fmla="*/ 3483218 w 3483218"/>
              <a:gd name="connsiteY12" fmla="*/ 1729247 h 3458526"/>
              <a:gd name="connsiteX13" fmla="*/ 1778716 w 3483218"/>
              <a:gd name="connsiteY13" fmla="*/ 3458526 h 3458526"/>
              <a:gd name="connsiteX14" fmla="*/ 1 w 3483218"/>
              <a:gd name="connsiteY14" fmla="*/ 1729282 h 3458526"/>
              <a:gd name="connsiteX15" fmla="*/ 1704581 w 3483218"/>
              <a:gd name="connsiteY15" fmla="*/ 1 h 3458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483218" h="3458526">
                <a:moveTo>
                  <a:pt x="2922939" y="1259365"/>
                </a:moveTo>
                <a:lnTo>
                  <a:pt x="1600525" y="2492535"/>
                </a:lnTo>
                <a:lnTo>
                  <a:pt x="868506" y="1555592"/>
                </a:lnTo>
                <a:lnTo>
                  <a:pt x="797650" y="1610951"/>
                </a:lnTo>
                <a:lnTo>
                  <a:pt x="1586692" y="2620878"/>
                </a:lnTo>
                <a:lnTo>
                  <a:pt x="1626892" y="2589471"/>
                </a:lnTo>
                <a:lnTo>
                  <a:pt x="1627601" y="2590232"/>
                </a:lnTo>
                <a:lnTo>
                  <a:pt x="1636303" y="2582117"/>
                </a:lnTo>
                <a:lnTo>
                  <a:pt x="1657548" y="2565520"/>
                </a:lnTo>
                <a:lnTo>
                  <a:pt x="1656095" y="2563661"/>
                </a:lnTo>
                <a:lnTo>
                  <a:pt x="2984262" y="1325125"/>
                </a:lnTo>
                <a:close/>
                <a:moveTo>
                  <a:pt x="1704581" y="1"/>
                </a:moveTo>
                <a:cubicBezTo>
                  <a:pt x="2791550" y="-37"/>
                  <a:pt x="3483179" y="642275"/>
                  <a:pt x="3483218" y="1729247"/>
                </a:cubicBezTo>
                <a:cubicBezTo>
                  <a:pt x="3483201" y="2791528"/>
                  <a:pt x="2791534" y="3458489"/>
                  <a:pt x="1778716" y="3458526"/>
                </a:cubicBezTo>
                <a:cubicBezTo>
                  <a:pt x="666974" y="3458540"/>
                  <a:pt x="-14" y="2791564"/>
                  <a:pt x="1" y="1729282"/>
                </a:cubicBezTo>
                <a:cubicBezTo>
                  <a:pt x="42" y="642310"/>
                  <a:pt x="666991" y="13"/>
                  <a:pt x="1704581" y="1"/>
                </a:cubicBezTo>
                <a:close/>
              </a:path>
            </a:pathLst>
          </a:custGeom>
          <a:solidFill>
            <a:schemeClr val="accent2"/>
          </a:solidFill>
        </p:spPr>
        <p:txBody>
          <a:bodyPr wrap="square">
            <a:noAutofit/>
          </a:bodyPr>
          <a:lstStyle>
            <a:lvl1pPr>
              <a:defRPr>
                <a:noFill/>
              </a:defRPr>
            </a:lvl1pPr>
          </a:lstStyle>
          <a:p>
            <a:pPr lvl="0"/>
            <a:r>
              <a:rPr lang="en-US" noProof="0" dirty="0"/>
              <a:t>Body copy goes here in Verdana 7pt</a:t>
            </a:r>
          </a:p>
        </p:txBody>
      </p:sp>
      <p:sp>
        <p:nvSpPr>
          <p:cNvPr id="65" name="Espace réservé du texte 4">
            <a:extLst>
              <a:ext uri="{FF2B5EF4-FFF2-40B4-BE49-F238E27FC236}">
                <a16:creationId xmlns:a16="http://schemas.microsoft.com/office/drawing/2014/main" id="{C564BC63-82B6-4B97-BBA2-8A1469E22618}"/>
              </a:ext>
            </a:extLst>
          </p:cNvPr>
          <p:cNvSpPr>
            <a:spLocks noGrp="1"/>
          </p:cNvSpPr>
          <p:nvPr>
            <p:ph type="body" sz="quarter" idx="51" hasCustomPrompt="1"/>
          </p:nvPr>
        </p:nvSpPr>
        <p:spPr>
          <a:xfrm>
            <a:off x="443028" y="3678152"/>
            <a:ext cx="2640000" cy="478329"/>
          </a:xfrm>
        </p:spPr>
        <p:txBody>
          <a:bodyPr>
            <a:noAutofit/>
          </a:bodyPr>
          <a:lstStyle>
            <a:lvl1pPr algn="ctr">
              <a:lnSpc>
                <a:spcPct val="100000"/>
              </a:lnSpc>
              <a:spcAft>
                <a:spcPts val="0"/>
              </a:spcAft>
              <a:defRPr sz="1867" b="0" i="1">
                <a:solidFill>
                  <a:schemeClr val="accent2"/>
                </a:solidFill>
                <a:latin typeface="Georgia" panose="02040502050405020303" pitchFamily="18" charset="0"/>
                <a:ea typeface="Verdana" panose="020B0604030504040204" pitchFamily="34" charset="0"/>
                <a:cs typeface="Georgia" panose="02040502050405020303" pitchFamily="18" charset="0"/>
              </a:defRPr>
            </a:lvl1pPr>
            <a:lvl2pPr marL="0" indent="0">
              <a:buFont typeface="Arial" panose="020B0604020202020204" pitchFamily="34" charset="0"/>
              <a:buNone/>
              <a:defRPr sz="1333"/>
            </a:lvl2pPr>
            <a:lvl3pPr>
              <a:lnSpc>
                <a:spcPct val="110000"/>
              </a:lnSpc>
              <a:defRPr lang="en-US" sz="1333" kern="1200" dirty="0" smtClean="0">
                <a:solidFill>
                  <a:schemeClr val="tx1"/>
                </a:solidFill>
                <a:latin typeface="Sanofi Sans 3 Regular"/>
                <a:ea typeface="+mn-ea"/>
                <a:cs typeface="+mn-cs"/>
              </a:defRPr>
            </a:lvl3pPr>
            <a:lvl4pPr>
              <a:defRPr sz="1333"/>
            </a:lvl4pPr>
            <a:lvl5pPr>
              <a:defRPr sz="1333"/>
            </a:lvl5pPr>
          </a:lstStyle>
          <a:p>
            <a:pPr lvl="0"/>
            <a:r>
              <a:rPr lang="en-US" noProof="0" dirty="0"/>
              <a:t>Title goes here</a:t>
            </a:r>
          </a:p>
        </p:txBody>
      </p:sp>
      <p:sp>
        <p:nvSpPr>
          <p:cNvPr id="66" name="Espace réservé du texte 4">
            <a:extLst>
              <a:ext uri="{FF2B5EF4-FFF2-40B4-BE49-F238E27FC236}">
                <a16:creationId xmlns:a16="http://schemas.microsoft.com/office/drawing/2014/main" id="{9475D1E3-2B8C-4BE6-9A5E-FC270C452627}"/>
              </a:ext>
            </a:extLst>
          </p:cNvPr>
          <p:cNvSpPr>
            <a:spLocks noGrp="1"/>
          </p:cNvSpPr>
          <p:nvPr>
            <p:ph type="body" sz="quarter" idx="52" hasCustomPrompt="1"/>
          </p:nvPr>
        </p:nvSpPr>
        <p:spPr>
          <a:xfrm>
            <a:off x="443028" y="4723423"/>
            <a:ext cx="2640000" cy="1295251"/>
          </a:xfrm>
        </p:spPr>
        <p:txBody>
          <a:bodyPr>
            <a:noAutofit/>
          </a:bodyPr>
          <a:lstStyle>
            <a:lvl1pPr algn="ctr">
              <a:lnSpc>
                <a:spcPct val="125000"/>
              </a:lnSpc>
              <a:spcAft>
                <a:spcPts val="0"/>
              </a:spcAft>
              <a:defRPr sz="1867" b="0" i="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0" indent="0">
              <a:buFont typeface="Arial" panose="020B0604020202020204" pitchFamily="34" charset="0"/>
              <a:buNone/>
              <a:defRPr sz="1333"/>
            </a:lvl2pPr>
            <a:lvl3pPr>
              <a:lnSpc>
                <a:spcPct val="110000"/>
              </a:lnSpc>
              <a:defRPr lang="en-US" sz="1333" kern="1200" dirty="0" smtClean="0">
                <a:solidFill>
                  <a:schemeClr val="tx1"/>
                </a:solidFill>
                <a:latin typeface="Sanofi Sans 3 Regular"/>
                <a:ea typeface="+mn-ea"/>
                <a:cs typeface="+mn-cs"/>
              </a:defRPr>
            </a:lvl3pPr>
            <a:lvl4pPr>
              <a:defRPr sz="1333"/>
            </a:lvl4pPr>
            <a:lvl5pPr>
              <a:defRPr sz="1333"/>
            </a:lvl5pPr>
          </a:lstStyle>
          <a:p>
            <a:pPr lvl="0"/>
            <a:r>
              <a:rPr lang="en-US" noProof="0" dirty="0"/>
              <a:t>Body copy goes here</a:t>
            </a:r>
          </a:p>
        </p:txBody>
      </p:sp>
      <p:sp>
        <p:nvSpPr>
          <p:cNvPr id="67" name="Espace réservé pour une image  8">
            <a:extLst>
              <a:ext uri="{FF2B5EF4-FFF2-40B4-BE49-F238E27FC236}">
                <a16:creationId xmlns:a16="http://schemas.microsoft.com/office/drawing/2014/main" id="{4BAB2053-02C8-44E3-BCB5-79E125611896}"/>
              </a:ext>
            </a:extLst>
          </p:cNvPr>
          <p:cNvSpPr>
            <a:spLocks noGrp="1" noChangeAspect="1"/>
          </p:cNvSpPr>
          <p:nvPr>
            <p:ph type="pic" sz="quarter" idx="53"/>
          </p:nvPr>
        </p:nvSpPr>
        <p:spPr>
          <a:xfrm>
            <a:off x="1151760" y="2028341"/>
            <a:ext cx="1222537" cy="1213872"/>
          </a:xfrm>
          <a:custGeom>
            <a:avLst/>
            <a:gdLst>
              <a:gd name="connsiteX0" fmla="*/ 2060531 w 4210385"/>
              <a:gd name="connsiteY0" fmla="*/ 0 h 4180540"/>
              <a:gd name="connsiteX1" fmla="*/ 4210385 w 4210385"/>
              <a:gd name="connsiteY1" fmla="*/ 2090481 h 4180540"/>
              <a:gd name="connsiteX2" fmla="*/ 2150107 w 4210385"/>
              <a:gd name="connsiteY2" fmla="*/ 4180540 h 4180540"/>
              <a:gd name="connsiteX3" fmla="*/ 1 w 4210385"/>
              <a:gd name="connsiteY3" fmla="*/ 2090329 h 4180540"/>
              <a:gd name="connsiteX4" fmla="*/ 2060531 w 4210385"/>
              <a:gd name="connsiteY4" fmla="*/ 0 h 41805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10385" h="4180540">
                <a:moveTo>
                  <a:pt x="2060531" y="0"/>
                </a:moveTo>
                <a:cubicBezTo>
                  <a:pt x="3374243" y="0"/>
                  <a:pt x="4210385" y="776533"/>
                  <a:pt x="4210385" y="2090481"/>
                </a:cubicBezTo>
                <a:cubicBezTo>
                  <a:pt x="4210536" y="3374486"/>
                  <a:pt x="3374209" y="4180389"/>
                  <a:pt x="2150107" y="4180540"/>
                </a:cubicBezTo>
                <a:cubicBezTo>
                  <a:pt x="806184" y="4180422"/>
                  <a:pt x="-117" y="3374334"/>
                  <a:pt x="1" y="2090329"/>
                </a:cubicBezTo>
                <a:cubicBezTo>
                  <a:pt x="-16" y="776398"/>
                  <a:pt x="806217" y="34"/>
                  <a:pt x="2060531" y="0"/>
                </a:cubicBezTo>
                <a:close/>
              </a:path>
            </a:pathLst>
          </a:custGeom>
          <a:noFill/>
        </p:spPr>
        <p:txBody>
          <a:bodyPr wrap="square">
            <a:noAutofit/>
          </a:bodyPr>
          <a:lstStyle>
            <a:lvl1pPr>
              <a:defRPr sz="133">
                <a:noFill/>
              </a:defRPr>
            </a:lvl1pPr>
          </a:lstStyle>
          <a:p>
            <a:r>
              <a:rPr lang="fr-FR" noProof="0"/>
              <a:t>Cliquez sur l'icône pour ajouter une image</a:t>
            </a:r>
            <a:endParaRPr lang="en-US" noProof="0"/>
          </a:p>
        </p:txBody>
      </p:sp>
      <p:sp>
        <p:nvSpPr>
          <p:cNvPr id="68" name="Espace réservé du graphique SmartArt 29">
            <a:extLst>
              <a:ext uri="{FF2B5EF4-FFF2-40B4-BE49-F238E27FC236}">
                <a16:creationId xmlns:a16="http://schemas.microsoft.com/office/drawing/2014/main" id="{140B83C6-7CB5-431F-A405-E72F2291F5A8}"/>
              </a:ext>
            </a:extLst>
          </p:cNvPr>
          <p:cNvSpPr>
            <a:spLocks noGrp="1" noChangeAspect="1"/>
          </p:cNvSpPr>
          <p:nvPr>
            <p:ph type="dgm" sz="quarter" idx="54" hasCustomPrompt="1"/>
          </p:nvPr>
        </p:nvSpPr>
        <p:spPr>
          <a:xfrm>
            <a:off x="1611407" y="4294604"/>
            <a:ext cx="292772" cy="290697"/>
          </a:xfrm>
          <a:custGeom>
            <a:avLst/>
            <a:gdLst>
              <a:gd name="connsiteX0" fmla="*/ 2922939 w 3483218"/>
              <a:gd name="connsiteY0" fmla="*/ 1259365 h 3458526"/>
              <a:gd name="connsiteX1" fmla="*/ 1600525 w 3483218"/>
              <a:gd name="connsiteY1" fmla="*/ 2492535 h 3458526"/>
              <a:gd name="connsiteX2" fmla="*/ 868506 w 3483218"/>
              <a:gd name="connsiteY2" fmla="*/ 1555592 h 3458526"/>
              <a:gd name="connsiteX3" fmla="*/ 797650 w 3483218"/>
              <a:gd name="connsiteY3" fmla="*/ 1610951 h 3458526"/>
              <a:gd name="connsiteX4" fmla="*/ 1586692 w 3483218"/>
              <a:gd name="connsiteY4" fmla="*/ 2620878 h 3458526"/>
              <a:gd name="connsiteX5" fmla="*/ 1626892 w 3483218"/>
              <a:gd name="connsiteY5" fmla="*/ 2589471 h 3458526"/>
              <a:gd name="connsiteX6" fmla="*/ 1627601 w 3483218"/>
              <a:gd name="connsiteY6" fmla="*/ 2590232 h 3458526"/>
              <a:gd name="connsiteX7" fmla="*/ 1636303 w 3483218"/>
              <a:gd name="connsiteY7" fmla="*/ 2582117 h 3458526"/>
              <a:gd name="connsiteX8" fmla="*/ 1657548 w 3483218"/>
              <a:gd name="connsiteY8" fmla="*/ 2565520 h 3458526"/>
              <a:gd name="connsiteX9" fmla="*/ 1656095 w 3483218"/>
              <a:gd name="connsiteY9" fmla="*/ 2563661 h 3458526"/>
              <a:gd name="connsiteX10" fmla="*/ 2984262 w 3483218"/>
              <a:gd name="connsiteY10" fmla="*/ 1325125 h 3458526"/>
              <a:gd name="connsiteX11" fmla="*/ 1704581 w 3483218"/>
              <a:gd name="connsiteY11" fmla="*/ 1 h 3458526"/>
              <a:gd name="connsiteX12" fmla="*/ 3483218 w 3483218"/>
              <a:gd name="connsiteY12" fmla="*/ 1729247 h 3458526"/>
              <a:gd name="connsiteX13" fmla="*/ 1778716 w 3483218"/>
              <a:gd name="connsiteY13" fmla="*/ 3458526 h 3458526"/>
              <a:gd name="connsiteX14" fmla="*/ 1 w 3483218"/>
              <a:gd name="connsiteY14" fmla="*/ 1729282 h 3458526"/>
              <a:gd name="connsiteX15" fmla="*/ 1704581 w 3483218"/>
              <a:gd name="connsiteY15" fmla="*/ 1 h 3458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483218" h="3458526">
                <a:moveTo>
                  <a:pt x="2922939" y="1259365"/>
                </a:moveTo>
                <a:lnTo>
                  <a:pt x="1600525" y="2492535"/>
                </a:lnTo>
                <a:lnTo>
                  <a:pt x="868506" y="1555592"/>
                </a:lnTo>
                <a:lnTo>
                  <a:pt x="797650" y="1610951"/>
                </a:lnTo>
                <a:lnTo>
                  <a:pt x="1586692" y="2620878"/>
                </a:lnTo>
                <a:lnTo>
                  <a:pt x="1626892" y="2589471"/>
                </a:lnTo>
                <a:lnTo>
                  <a:pt x="1627601" y="2590232"/>
                </a:lnTo>
                <a:lnTo>
                  <a:pt x="1636303" y="2582117"/>
                </a:lnTo>
                <a:lnTo>
                  <a:pt x="1657548" y="2565520"/>
                </a:lnTo>
                <a:lnTo>
                  <a:pt x="1656095" y="2563661"/>
                </a:lnTo>
                <a:lnTo>
                  <a:pt x="2984262" y="1325125"/>
                </a:lnTo>
                <a:close/>
                <a:moveTo>
                  <a:pt x="1704581" y="1"/>
                </a:moveTo>
                <a:cubicBezTo>
                  <a:pt x="2791550" y="-37"/>
                  <a:pt x="3483179" y="642275"/>
                  <a:pt x="3483218" y="1729247"/>
                </a:cubicBezTo>
                <a:cubicBezTo>
                  <a:pt x="3483201" y="2791528"/>
                  <a:pt x="2791534" y="3458489"/>
                  <a:pt x="1778716" y="3458526"/>
                </a:cubicBezTo>
                <a:cubicBezTo>
                  <a:pt x="666974" y="3458540"/>
                  <a:pt x="-14" y="2791564"/>
                  <a:pt x="1" y="1729282"/>
                </a:cubicBezTo>
                <a:cubicBezTo>
                  <a:pt x="42" y="642310"/>
                  <a:pt x="666991" y="13"/>
                  <a:pt x="1704581" y="1"/>
                </a:cubicBezTo>
                <a:close/>
              </a:path>
            </a:pathLst>
          </a:custGeom>
          <a:solidFill>
            <a:schemeClr val="accent2"/>
          </a:solidFill>
        </p:spPr>
        <p:txBody>
          <a:bodyPr wrap="square">
            <a:noAutofit/>
          </a:bodyPr>
          <a:lstStyle>
            <a:lvl1pPr>
              <a:defRPr>
                <a:noFill/>
              </a:defRPr>
            </a:lvl1pPr>
          </a:lstStyle>
          <a:p>
            <a:pPr lvl="0"/>
            <a:r>
              <a:rPr lang="en-US" noProof="0" dirty="0"/>
              <a:t>Body copy goes here in Verdana 7pt</a:t>
            </a:r>
          </a:p>
        </p:txBody>
      </p:sp>
      <p:sp>
        <p:nvSpPr>
          <p:cNvPr id="69" name="Espace réservé du texte 4">
            <a:extLst>
              <a:ext uri="{FF2B5EF4-FFF2-40B4-BE49-F238E27FC236}">
                <a16:creationId xmlns:a16="http://schemas.microsoft.com/office/drawing/2014/main" id="{7F0AC9BA-C19E-43C7-A448-DEE60FB9164F}"/>
              </a:ext>
            </a:extLst>
          </p:cNvPr>
          <p:cNvSpPr>
            <a:spLocks noGrp="1"/>
          </p:cNvSpPr>
          <p:nvPr>
            <p:ph type="body" sz="quarter" idx="55" hasCustomPrompt="1"/>
          </p:nvPr>
        </p:nvSpPr>
        <p:spPr>
          <a:xfrm>
            <a:off x="3331676" y="3678152"/>
            <a:ext cx="2640000" cy="478329"/>
          </a:xfrm>
        </p:spPr>
        <p:txBody>
          <a:bodyPr>
            <a:noAutofit/>
          </a:bodyPr>
          <a:lstStyle>
            <a:lvl1pPr algn="ctr">
              <a:lnSpc>
                <a:spcPct val="100000"/>
              </a:lnSpc>
              <a:spcAft>
                <a:spcPts val="0"/>
              </a:spcAft>
              <a:defRPr sz="1867" b="0" i="1">
                <a:solidFill>
                  <a:schemeClr val="accent2"/>
                </a:solidFill>
                <a:latin typeface="Georgia" panose="02040502050405020303" pitchFamily="18" charset="0"/>
                <a:ea typeface="Verdana" panose="020B0604030504040204" pitchFamily="34" charset="0"/>
                <a:cs typeface="Georgia" panose="02040502050405020303" pitchFamily="18" charset="0"/>
              </a:defRPr>
            </a:lvl1pPr>
            <a:lvl2pPr marL="0" indent="0">
              <a:buFont typeface="Arial" panose="020B0604020202020204" pitchFamily="34" charset="0"/>
              <a:buNone/>
              <a:defRPr sz="1333"/>
            </a:lvl2pPr>
            <a:lvl3pPr>
              <a:lnSpc>
                <a:spcPct val="110000"/>
              </a:lnSpc>
              <a:defRPr lang="en-US" sz="1333" kern="1200" dirty="0" smtClean="0">
                <a:solidFill>
                  <a:schemeClr val="tx1"/>
                </a:solidFill>
                <a:latin typeface="Sanofi Sans 3 Regular"/>
                <a:ea typeface="+mn-ea"/>
                <a:cs typeface="+mn-cs"/>
              </a:defRPr>
            </a:lvl3pPr>
            <a:lvl4pPr>
              <a:defRPr sz="1333"/>
            </a:lvl4pPr>
            <a:lvl5pPr>
              <a:defRPr sz="1333"/>
            </a:lvl5pPr>
          </a:lstStyle>
          <a:p>
            <a:pPr lvl="0"/>
            <a:r>
              <a:rPr lang="en-US" noProof="0" dirty="0"/>
              <a:t>Title goes here</a:t>
            </a:r>
          </a:p>
        </p:txBody>
      </p:sp>
      <p:sp>
        <p:nvSpPr>
          <p:cNvPr id="70" name="Espace réservé du texte 4">
            <a:extLst>
              <a:ext uri="{FF2B5EF4-FFF2-40B4-BE49-F238E27FC236}">
                <a16:creationId xmlns:a16="http://schemas.microsoft.com/office/drawing/2014/main" id="{69E36A4E-A75B-4A2C-94A4-C4D3118AD08D}"/>
              </a:ext>
            </a:extLst>
          </p:cNvPr>
          <p:cNvSpPr>
            <a:spLocks noGrp="1"/>
          </p:cNvSpPr>
          <p:nvPr>
            <p:ph type="body" sz="quarter" idx="56" hasCustomPrompt="1"/>
          </p:nvPr>
        </p:nvSpPr>
        <p:spPr>
          <a:xfrm>
            <a:off x="3331676" y="4723423"/>
            <a:ext cx="2640000" cy="1295251"/>
          </a:xfrm>
        </p:spPr>
        <p:txBody>
          <a:bodyPr>
            <a:noAutofit/>
          </a:bodyPr>
          <a:lstStyle>
            <a:lvl1pPr algn="ctr">
              <a:lnSpc>
                <a:spcPct val="125000"/>
              </a:lnSpc>
              <a:spcAft>
                <a:spcPts val="0"/>
              </a:spcAft>
              <a:defRPr sz="1867" b="0" i="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0" indent="0">
              <a:buFont typeface="Arial" panose="020B0604020202020204" pitchFamily="34" charset="0"/>
              <a:buNone/>
              <a:defRPr sz="1333"/>
            </a:lvl2pPr>
            <a:lvl3pPr>
              <a:lnSpc>
                <a:spcPct val="110000"/>
              </a:lnSpc>
              <a:defRPr lang="en-US" sz="1333" kern="1200" dirty="0" smtClean="0">
                <a:solidFill>
                  <a:schemeClr val="tx1"/>
                </a:solidFill>
                <a:latin typeface="Sanofi Sans 3 Regular"/>
                <a:ea typeface="+mn-ea"/>
                <a:cs typeface="+mn-cs"/>
              </a:defRPr>
            </a:lvl3pPr>
            <a:lvl4pPr>
              <a:defRPr sz="1333"/>
            </a:lvl4pPr>
            <a:lvl5pPr>
              <a:defRPr sz="1333"/>
            </a:lvl5pPr>
          </a:lstStyle>
          <a:p>
            <a:pPr lvl="0"/>
            <a:r>
              <a:rPr lang="en-US" noProof="0" dirty="0"/>
              <a:t>Body copy goes here</a:t>
            </a:r>
          </a:p>
        </p:txBody>
      </p:sp>
      <p:sp>
        <p:nvSpPr>
          <p:cNvPr id="71" name="Espace réservé pour une image  8">
            <a:extLst>
              <a:ext uri="{FF2B5EF4-FFF2-40B4-BE49-F238E27FC236}">
                <a16:creationId xmlns:a16="http://schemas.microsoft.com/office/drawing/2014/main" id="{74115A93-3F72-4EC1-B0BA-6FD3238A6FB7}"/>
              </a:ext>
            </a:extLst>
          </p:cNvPr>
          <p:cNvSpPr>
            <a:spLocks noGrp="1" noChangeAspect="1"/>
          </p:cNvSpPr>
          <p:nvPr>
            <p:ph type="pic" sz="quarter" idx="57"/>
          </p:nvPr>
        </p:nvSpPr>
        <p:spPr>
          <a:xfrm>
            <a:off x="4040408" y="2028341"/>
            <a:ext cx="1222537" cy="1213872"/>
          </a:xfrm>
          <a:custGeom>
            <a:avLst/>
            <a:gdLst>
              <a:gd name="connsiteX0" fmla="*/ 2060531 w 4210385"/>
              <a:gd name="connsiteY0" fmla="*/ 0 h 4180540"/>
              <a:gd name="connsiteX1" fmla="*/ 4210385 w 4210385"/>
              <a:gd name="connsiteY1" fmla="*/ 2090481 h 4180540"/>
              <a:gd name="connsiteX2" fmla="*/ 2150107 w 4210385"/>
              <a:gd name="connsiteY2" fmla="*/ 4180540 h 4180540"/>
              <a:gd name="connsiteX3" fmla="*/ 1 w 4210385"/>
              <a:gd name="connsiteY3" fmla="*/ 2090329 h 4180540"/>
              <a:gd name="connsiteX4" fmla="*/ 2060531 w 4210385"/>
              <a:gd name="connsiteY4" fmla="*/ 0 h 41805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10385" h="4180540">
                <a:moveTo>
                  <a:pt x="2060531" y="0"/>
                </a:moveTo>
                <a:cubicBezTo>
                  <a:pt x="3374243" y="0"/>
                  <a:pt x="4210385" y="776533"/>
                  <a:pt x="4210385" y="2090481"/>
                </a:cubicBezTo>
                <a:cubicBezTo>
                  <a:pt x="4210536" y="3374486"/>
                  <a:pt x="3374209" y="4180389"/>
                  <a:pt x="2150107" y="4180540"/>
                </a:cubicBezTo>
                <a:cubicBezTo>
                  <a:pt x="806184" y="4180422"/>
                  <a:pt x="-117" y="3374334"/>
                  <a:pt x="1" y="2090329"/>
                </a:cubicBezTo>
                <a:cubicBezTo>
                  <a:pt x="-16" y="776398"/>
                  <a:pt x="806217" y="34"/>
                  <a:pt x="2060531" y="0"/>
                </a:cubicBezTo>
                <a:close/>
              </a:path>
            </a:pathLst>
          </a:custGeom>
          <a:noFill/>
        </p:spPr>
        <p:txBody>
          <a:bodyPr wrap="square">
            <a:noAutofit/>
          </a:bodyPr>
          <a:lstStyle>
            <a:lvl1pPr>
              <a:defRPr sz="133">
                <a:noFill/>
              </a:defRPr>
            </a:lvl1pPr>
          </a:lstStyle>
          <a:p>
            <a:r>
              <a:rPr lang="fr-FR" noProof="0"/>
              <a:t>Cliquez sur l'icône pour ajouter une image</a:t>
            </a:r>
            <a:endParaRPr lang="en-US" noProof="0"/>
          </a:p>
        </p:txBody>
      </p:sp>
      <p:sp>
        <p:nvSpPr>
          <p:cNvPr id="72" name="Espace réservé du graphique SmartArt 29">
            <a:extLst>
              <a:ext uri="{FF2B5EF4-FFF2-40B4-BE49-F238E27FC236}">
                <a16:creationId xmlns:a16="http://schemas.microsoft.com/office/drawing/2014/main" id="{2AF69BEC-2777-47C7-8F52-1B79F4B55198}"/>
              </a:ext>
            </a:extLst>
          </p:cNvPr>
          <p:cNvSpPr>
            <a:spLocks noGrp="1" noChangeAspect="1"/>
          </p:cNvSpPr>
          <p:nvPr>
            <p:ph type="dgm" sz="quarter" idx="58" hasCustomPrompt="1"/>
          </p:nvPr>
        </p:nvSpPr>
        <p:spPr>
          <a:xfrm>
            <a:off x="4500055" y="4294604"/>
            <a:ext cx="292772" cy="290697"/>
          </a:xfrm>
          <a:custGeom>
            <a:avLst/>
            <a:gdLst>
              <a:gd name="connsiteX0" fmla="*/ 2922939 w 3483218"/>
              <a:gd name="connsiteY0" fmla="*/ 1259365 h 3458526"/>
              <a:gd name="connsiteX1" fmla="*/ 1600525 w 3483218"/>
              <a:gd name="connsiteY1" fmla="*/ 2492535 h 3458526"/>
              <a:gd name="connsiteX2" fmla="*/ 868506 w 3483218"/>
              <a:gd name="connsiteY2" fmla="*/ 1555592 h 3458526"/>
              <a:gd name="connsiteX3" fmla="*/ 797650 w 3483218"/>
              <a:gd name="connsiteY3" fmla="*/ 1610951 h 3458526"/>
              <a:gd name="connsiteX4" fmla="*/ 1586692 w 3483218"/>
              <a:gd name="connsiteY4" fmla="*/ 2620878 h 3458526"/>
              <a:gd name="connsiteX5" fmla="*/ 1626892 w 3483218"/>
              <a:gd name="connsiteY5" fmla="*/ 2589471 h 3458526"/>
              <a:gd name="connsiteX6" fmla="*/ 1627601 w 3483218"/>
              <a:gd name="connsiteY6" fmla="*/ 2590232 h 3458526"/>
              <a:gd name="connsiteX7" fmla="*/ 1636303 w 3483218"/>
              <a:gd name="connsiteY7" fmla="*/ 2582117 h 3458526"/>
              <a:gd name="connsiteX8" fmla="*/ 1657548 w 3483218"/>
              <a:gd name="connsiteY8" fmla="*/ 2565520 h 3458526"/>
              <a:gd name="connsiteX9" fmla="*/ 1656095 w 3483218"/>
              <a:gd name="connsiteY9" fmla="*/ 2563661 h 3458526"/>
              <a:gd name="connsiteX10" fmla="*/ 2984262 w 3483218"/>
              <a:gd name="connsiteY10" fmla="*/ 1325125 h 3458526"/>
              <a:gd name="connsiteX11" fmla="*/ 1704581 w 3483218"/>
              <a:gd name="connsiteY11" fmla="*/ 1 h 3458526"/>
              <a:gd name="connsiteX12" fmla="*/ 3483218 w 3483218"/>
              <a:gd name="connsiteY12" fmla="*/ 1729247 h 3458526"/>
              <a:gd name="connsiteX13" fmla="*/ 1778716 w 3483218"/>
              <a:gd name="connsiteY13" fmla="*/ 3458526 h 3458526"/>
              <a:gd name="connsiteX14" fmla="*/ 1 w 3483218"/>
              <a:gd name="connsiteY14" fmla="*/ 1729282 h 3458526"/>
              <a:gd name="connsiteX15" fmla="*/ 1704581 w 3483218"/>
              <a:gd name="connsiteY15" fmla="*/ 1 h 3458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483218" h="3458526">
                <a:moveTo>
                  <a:pt x="2922939" y="1259365"/>
                </a:moveTo>
                <a:lnTo>
                  <a:pt x="1600525" y="2492535"/>
                </a:lnTo>
                <a:lnTo>
                  <a:pt x="868506" y="1555592"/>
                </a:lnTo>
                <a:lnTo>
                  <a:pt x="797650" y="1610951"/>
                </a:lnTo>
                <a:lnTo>
                  <a:pt x="1586692" y="2620878"/>
                </a:lnTo>
                <a:lnTo>
                  <a:pt x="1626892" y="2589471"/>
                </a:lnTo>
                <a:lnTo>
                  <a:pt x="1627601" y="2590232"/>
                </a:lnTo>
                <a:lnTo>
                  <a:pt x="1636303" y="2582117"/>
                </a:lnTo>
                <a:lnTo>
                  <a:pt x="1657548" y="2565520"/>
                </a:lnTo>
                <a:lnTo>
                  <a:pt x="1656095" y="2563661"/>
                </a:lnTo>
                <a:lnTo>
                  <a:pt x="2984262" y="1325125"/>
                </a:lnTo>
                <a:close/>
                <a:moveTo>
                  <a:pt x="1704581" y="1"/>
                </a:moveTo>
                <a:cubicBezTo>
                  <a:pt x="2791550" y="-37"/>
                  <a:pt x="3483179" y="642275"/>
                  <a:pt x="3483218" y="1729247"/>
                </a:cubicBezTo>
                <a:cubicBezTo>
                  <a:pt x="3483201" y="2791528"/>
                  <a:pt x="2791534" y="3458489"/>
                  <a:pt x="1778716" y="3458526"/>
                </a:cubicBezTo>
                <a:cubicBezTo>
                  <a:pt x="666974" y="3458540"/>
                  <a:pt x="-14" y="2791564"/>
                  <a:pt x="1" y="1729282"/>
                </a:cubicBezTo>
                <a:cubicBezTo>
                  <a:pt x="42" y="642310"/>
                  <a:pt x="666991" y="13"/>
                  <a:pt x="1704581" y="1"/>
                </a:cubicBezTo>
                <a:close/>
              </a:path>
            </a:pathLst>
          </a:custGeom>
          <a:solidFill>
            <a:schemeClr val="accent2"/>
          </a:solidFill>
        </p:spPr>
        <p:txBody>
          <a:bodyPr wrap="square">
            <a:noAutofit/>
          </a:bodyPr>
          <a:lstStyle>
            <a:lvl1pPr>
              <a:defRPr>
                <a:noFill/>
              </a:defRPr>
            </a:lvl1pPr>
          </a:lstStyle>
          <a:p>
            <a:pPr lvl="0"/>
            <a:r>
              <a:rPr lang="en-US" noProof="0" dirty="0"/>
              <a:t>Body copy goes here in Verdana 7pt</a:t>
            </a:r>
          </a:p>
        </p:txBody>
      </p:sp>
      <p:sp>
        <p:nvSpPr>
          <p:cNvPr id="73" name="Espace réservé du texte 4">
            <a:extLst>
              <a:ext uri="{FF2B5EF4-FFF2-40B4-BE49-F238E27FC236}">
                <a16:creationId xmlns:a16="http://schemas.microsoft.com/office/drawing/2014/main" id="{FCDD8CFB-1C52-4794-B2D2-C3C704D18854}"/>
              </a:ext>
            </a:extLst>
          </p:cNvPr>
          <p:cNvSpPr>
            <a:spLocks noGrp="1"/>
          </p:cNvSpPr>
          <p:nvPr>
            <p:ph type="body" sz="quarter" idx="59" hasCustomPrompt="1"/>
          </p:nvPr>
        </p:nvSpPr>
        <p:spPr>
          <a:xfrm>
            <a:off x="6220324" y="3678152"/>
            <a:ext cx="2640000" cy="478329"/>
          </a:xfrm>
        </p:spPr>
        <p:txBody>
          <a:bodyPr>
            <a:noAutofit/>
          </a:bodyPr>
          <a:lstStyle>
            <a:lvl1pPr algn="ctr">
              <a:lnSpc>
                <a:spcPct val="100000"/>
              </a:lnSpc>
              <a:spcAft>
                <a:spcPts val="0"/>
              </a:spcAft>
              <a:defRPr sz="1867" b="0" i="1">
                <a:solidFill>
                  <a:schemeClr val="accent2"/>
                </a:solidFill>
                <a:latin typeface="Georgia" panose="02040502050405020303" pitchFamily="18" charset="0"/>
                <a:ea typeface="Verdana" panose="020B0604030504040204" pitchFamily="34" charset="0"/>
                <a:cs typeface="Georgia" panose="02040502050405020303" pitchFamily="18" charset="0"/>
              </a:defRPr>
            </a:lvl1pPr>
            <a:lvl2pPr marL="0" indent="0">
              <a:buFont typeface="Arial" panose="020B0604020202020204" pitchFamily="34" charset="0"/>
              <a:buNone/>
              <a:defRPr sz="1333"/>
            </a:lvl2pPr>
            <a:lvl3pPr>
              <a:lnSpc>
                <a:spcPct val="110000"/>
              </a:lnSpc>
              <a:defRPr lang="en-US" sz="1333" kern="1200" dirty="0" smtClean="0">
                <a:solidFill>
                  <a:schemeClr val="tx1"/>
                </a:solidFill>
                <a:latin typeface="Sanofi Sans 3 Regular"/>
                <a:ea typeface="+mn-ea"/>
                <a:cs typeface="+mn-cs"/>
              </a:defRPr>
            </a:lvl3pPr>
            <a:lvl4pPr>
              <a:defRPr sz="1333"/>
            </a:lvl4pPr>
            <a:lvl5pPr>
              <a:defRPr sz="1333"/>
            </a:lvl5pPr>
          </a:lstStyle>
          <a:p>
            <a:pPr lvl="0"/>
            <a:r>
              <a:rPr lang="en-US" noProof="0" dirty="0"/>
              <a:t>Title goes here</a:t>
            </a:r>
          </a:p>
        </p:txBody>
      </p:sp>
      <p:sp>
        <p:nvSpPr>
          <p:cNvPr id="74" name="Espace réservé du texte 4">
            <a:extLst>
              <a:ext uri="{FF2B5EF4-FFF2-40B4-BE49-F238E27FC236}">
                <a16:creationId xmlns:a16="http://schemas.microsoft.com/office/drawing/2014/main" id="{1ADE3853-ADBB-43DA-BEF0-489A8FE29E1D}"/>
              </a:ext>
            </a:extLst>
          </p:cNvPr>
          <p:cNvSpPr>
            <a:spLocks noGrp="1"/>
          </p:cNvSpPr>
          <p:nvPr>
            <p:ph type="body" sz="quarter" idx="60" hasCustomPrompt="1"/>
          </p:nvPr>
        </p:nvSpPr>
        <p:spPr>
          <a:xfrm>
            <a:off x="6220324" y="4723423"/>
            <a:ext cx="2640000" cy="1295251"/>
          </a:xfrm>
        </p:spPr>
        <p:txBody>
          <a:bodyPr>
            <a:noAutofit/>
          </a:bodyPr>
          <a:lstStyle>
            <a:lvl1pPr algn="ctr">
              <a:lnSpc>
                <a:spcPct val="125000"/>
              </a:lnSpc>
              <a:spcAft>
                <a:spcPts val="0"/>
              </a:spcAft>
              <a:defRPr sz="1867" b="0" i="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0" indent="0">
              <a:buFont typeface="Arial" panose="020B0604020202020204" pitchFamily="34" charset="0"/>
              <a:buNone/>
              <a:defRPr sz="1333"/>
            </a:lvl2pPr>
            <a:lvl3pPr>
              <a:lnSpc>
                <a:spcPct val="110000"/>
              </a:lnSpc>
              <a:defRPr lang="en-US" sz="1333" kern="1200" dirty="0" smtClean="0">
                <a:solidFill>
                  <a:schemeClr val="tx1"/>
                </a:solidFill>
                <a:latin typeface="Sanofi Sans 3 Regular"/>
                <a:ea typeface="+mn-ea"/>
                <a:cs typeface="+mn-cs"/>
              </a:defRPr>
            </a:lvl3pPr>
            <a:lvl4pPr>
              <a:defRPr sz="1333"/>
            </a:lvl4pPr>
            <a:lvl5pPr>
              <a:defRPr sz="1333"/>
            </a:lvl5pPr>
          </a:lstStyle>
          <a:p>
            <a:pPr lvl="0"/>
            <a:r>
              <a:rPr lang="en-US" noProof="0" dirty="0"/>
              <a:t>Body copy goes here</a:t>
            </a:r>
          </a:p>
        </p:txBody>
      </p:sp>
      <p:sp>
        <p:nvSpPr>
          <p:cNvPr id="75" name="Espace réservé pour une image  8">
            <a:extLst>
              <a:ext uri="{FF2B5EF4-FFF2-40B4-BE49-F238E27FC236}">
                <a16:creationId xmlns:a16="http://schemas.microsoft.com/office/drawing/2014/main" id="{67341440-8039-48A0-AD99-26B09C54BE05}"/>
              </a:ext>
            </a:extLst>
          </p:cNvPr>
          <p:cNvSpPr>
            <a:spLocks noGrp="1" noChangeAspect="1"/>
          </p:cNvSpPr>
          <p:nvPr>
            <p:ph type="pic" sz="quarter" idx="61"/>
          </p:nvPr>
        </p:nvSpPr>
        <p:spPr>
          <a:xfrm>
            <a:off x="6929056" y="2028341"/>
            <a:ext cx="1222537" cy="1213872"/>
          </a:xfrm>
          <a:custGeom>
            <a:avLst/>
            <a:gdLst>
              <a:gd name="connsiteX0" fmla="*/ 2060531 w 4210385"/>
              <a:gd name="connsiteY0" fmla="*/ 0 h 4180540"/>
              <a:gd name="connsiteX1" fmla="*/ 4210385 w 4210385"/>
              <a:gd name="connsiteY1" fmla="*/ 2090481 h 4180540"/>
              <a:gd name="connsiteX2" fmla="*/ 2150107 w 4210385"/>
              <a:gd name="connsiteY2" fmla="*/ 4180540 h 4180540"/>
              <a:gd name="connsiteX3" fmla="*/ 1 w 4210385"/>
              <a:gd name="connsiteY3" fmla="*/ 2090329 h 4180540"/>
              <a:gd name="connsiteX4" fmla="*/ 2060531 w 4210385"/>
              <a:gd name="connsiteY4" fmla="*/ 0 h 41805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10385" h="4180540">
                <a:moveTo>
                  <a:pt x="2060531" y="0"/>
                </a:moveTo>
                <a:cubicBezTo>
                  <a:pt x="3374243" y="0"/>
                  <a:pt x="4210385" y="776533"/>
                  <a:pt x="4210385" y="2090481"/>
                </a:cubicBezTo>
                <a:cubicBezTo>
                  <a:pt x="4210536" y="3374486"/>
                  <a:pt x="3374209" y="4180389"/>
                  <a:pt x="2150107" y="4180540"/>
                </a:cubicBezTo>
                <a:cubicBezTo>
                  <a:pt x="806184" y="4180422"/>
                  <a:pt x="-117" y="3374334"/>
                  <a:pt x="1" y="2090329"/>
                </a:cubicBezTo>
                <a:cubicBezTo>
                  <a:pt x="-16" y="776398"/>
                  <a:pt x="806217" y="34"/>
                  <a:pt x="2060531" y="0"/>
                </a:cubicBezTo>
                <a:close/>
              </a:path>
            </a:pathLst>
          </a:custGeom>
          <a:noFill/>
        </p:spPr>
        <p:txBody>
          <a:bodyPr wrap="square">
            <a:noAutofit/>
          </a:bodyPr>
          <a:lstStyle>
            <a:lvl1pPr>
              <a:defRPr sz="133">
                <a:noFill/>
              </a:defRPr>
            </a:lvl1pPr>
          </a:lstStyle>
          <a:p>
            <a:r>
              <a:rPr lang="fr-FR" noProof="0"/>
              <a:t>Cliquez sur l'icône pour ajouter une image</a:t>
            </a:r>
            <a:endParaRPr lang="en-US" noProof="0"/>
          </a:p>
        </p:txBody>
      </p:sp>
      <p:sp>
        <p:nvSpPr>
          <p:cNvPr id="76" name="Espace réservé du graphique SmartArt 29">
            <a:extLst>
              <a:ext uri="{FF2B5EF4-FFF2-40B4-BE49-F238E27FC236}">
                <a16:creationId xmlns:a16="http://schemas.microsoft.com/office/drawing/2014/main" id="{CC665F29-3036-4C25-BA1A-2389FF61E929}"/>
              </a:ext>
            </a:extLst>
          </p:cNvPr>
          <p:cNvSpPr>
            <a:spLocks noGrp="1" noChangeAspect="1"/>
          </p:cNvSpPr>
          <p:nvPr>
            <p:ph type="dgm" sz="quarter" idx="62" hasCustomPrompt="1"/>
          </p:nvPr>
        </p:nvSpPr>
        <p:spPr>
          <a:xfrm>
            <a:off x="7388703" y="4294604"/>
            <a:ext cx="292772" cy="290697"/>
          </a:xfrm>
          <a:custGeom>
            <a:avLst/>
            <a:gdLst>
              <a:gd name="connsiteX0" fmla="*/ 2922939 w 3483218"/>
              <a:gd name="connsiteY0" fmla="*/ 1259365 h 3458526"/>
              <a:gd name="connsiteX1" fmla="*/ 1600525 w 3483218"/>
              <a:gd name="connsiteY1" fmla="*/ 2492535 h 3458526"/>
              <a:gd name="connsiteX2" fmla="*/ 868506 w 3483218"/>
              <a:gd name="connsiteY2" fmla="*/ 1555592 h 3458526"/>
              <a:gd name="connsiteX3" fmla="*/ 797650 w 3483218"/>
              <a:gd name="connsiteY3" fmla="*/ 1610951 h 3458526"/>
              <a:gd name="connsiteX4" fmla="*/ 1586692 w 3483218"/>
              <a:gd name="connsiteY4" fmla="*/ 2620878 h 3458526"/>
              <a:gd name="connsiteX5" fmla="*/ 1626892 w 3483218"/>
              <a:gd name="connsiteY5" fmla="*/ 2589471 h 3458526"/>
              <a:gd name="connsiteX6" fmla="*/ 1627601 w 3483218"/>
              <a:gd name="connsiteY6" fmla="*/ 2590232 h 3458526"/>
              <a:gd name="connsiteX7" fmla="*/ 1636303 w 3483218"/>
              <a:gd name="connsiteY7" fmla="*/ 2582117 h 3458526"/>
              <a:gd name="connsiteX8" fmla="*/ 1657548 w 3483218"/>
              <a:gd name="connsiteY8" fmla="*/ 2565520 h 3458526"/>
              <a:gd name="connsiteX9" fmla="*/ 1656095 w 3483218"/>
              <a:gd name="connsiteY9" fmla="*/ 2563661 h 3458526"/>
              <a:gd name="connsiteX10" fmla="*/ 2984262 w 3483218"/>
              <a:gd name="connsiteY10" fmla="*/ 1325125 h 3458526"/>
              <a:gd name="connsiteX11" fmla="*/ 1704581 w 3483218"/>
              <a:gd name="connsiteY11" fmla="*/ 1 h 3458526"/>
              <a:gd name="connsiteX12" fmla="*/ 3483218 w 3483218"/>
              <a:gd name="connsiteY12" fmla="*/ 1729247 h 3458526"/>
              <a:gd name="connsiteX13" fmla="*/ 1778716 w 3483218"/>
              <a:gd name="connsiteY13" fmla="*/ 3458526 h 3458526"/>
              <a:gd name="connsiteX14" fmla="*/ 1 w 3483218"/>
              <a:gd name="connsiteY14" fmla="*/ 1729282 h 3458526"/>
              <a:gd name="connsiteX15" fmla="*/ 1704581 w 3483218"/>
              <a:gd name="connsiteY15" fmla="*/ 1 h 3458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483218" h="3458526">
                <a:moveTo>
                  <a:pt x="2922939" y="1259365"/>
                </a:moveTo>
                <a:lnTo>
                  <a:pt x="1600525" y="2492535"/>
                </a:lnTo>
                <a:lnTo>
                  <a:pt x="868506" y="1555592"/>
                </a:lnTo>
                <a:lnTo>
                  <a:pt x="797650" y="1610951"/>
                </a:lnTo>
                <a:lnTo>
                  <a:pt x="1586692" y="2620878"/>
                </a:lnTo>
                <a:lnTo>
                  <a:pt x="1626892" y="2589471"/>
                </a:lnTo>
                <a:lnTo>
                  <a:pt x="1627601" y="2590232"/>
                </a:lnTo>
                <a:lnTo>
                  <a:pt x="1636303" y="2582117"/>
                </a:lnTo>
                <a:lnTo>
                  <a:pt x="1657548" y="2565520"/>
                </a:lnTo>
                <a:lnTo>
                  <a:pt x="1656095" y="2563661"/>
                </a:lnTo>
                <a:lnTo>
                  <a:pt x="2984262" y="1325125"/>
                </a:lnTo>
                <a:close/>
                <a:moveTo>
                  <a:pt x="1704581" y="1"/>
                </a:moveTo>
                <a:cubicBezTo>
                  <a:pt x="2791550" y="-37"/>
                  <a:pt x="3483179" y="642275"/>
                  <a:pt x="3483218" y="1729247"/>
                </a:cubicBezTo>
                <a:cubicBezTo>
                  <a:pt x="3483201" y="2791528"/>
                  <a:pt x="2791534" y="3458489"/>
                  <a:pt x="1778716" y="3458526"/>
                </a:cubicBezTo>
                <a:cubicBezTo>
                  <a:pt x="666974" y="3458540"/>
                  <a:pt x="-14" y="2791564"/>
                  <a:pt x="1" y="1729282"/>
                </a:cubicBezTo>
                <a:cubicBezTo>
                  <a:pt x="42" y="642310"/>
                  <a:pt x="666991" y="13"/>
                  <a:pt x="1704581" y="1"/>
                </a:cubicBezTo>
                <a:close/>
              </a:path>
            </a:pathLst>
          </a:custGeom>
          <a:solidFill>
            <a:schemeClr val="accent2"/>
          </a:solidFill>
        </p:spPr>
        <p:txBody>
          <a:bodyPr wrap="square">
            <a:noAutofit/>
          </a:bodyPr>
          <a:lstStyle>
            <a:lvl1pPr>
              <a:defRPr>
                <a:noFill/>
              </a:defRPr>
            </a:lvl1pPr>
          </a:lstStyle>
          <a:p>
            <a:pPr lvl="0"/>
            <a:r>
              <a:rPr lang="en-US" noProof="0" dirty="0"/>
              <a:t>Body copy goes here in Verdana 7pt</a:t>
            </a:r>
          </a:p>
        </p:txBody>
      </p:sp>
      <p:sp>
        <p:nvSpPr>
          <p:cNvPr id="4" name="Footer Placeholder 3">
            <a:extLst>
              <a:ext uri="{FF2B5EF4-FFF2-40B4-BE49-F238E27FC236}">
                <a16:creationId xmlns:a16="http://schemas.microsoft.com/office/drawing/2014/main" id="{B873913F-E1D6-41D3-8124-922116D6EE61}"/>
              </a:ext>
            </a:extLst>
          </p:cNvPr>
          <p:cNvSpPr>
            <a:spLocks noGrp="1"/>
          </p:cNvSpPr>
          <p:nvPr>
            <p:ph type="ftr" sz="quarter" idx="64"/>
          </p:nvPr>
        </p:nvSpPr>
        <p:spPr/>
        <p:txBody>
          <a:bodyPr/>
          <a:lstStyle/>
          <a:p>
            <a:endParaRPr lang="en-US"/>
          </a:p>
        </p:txBody>
      </p:sp>
      <p:sp>
        <p:nvSpPr>
          <p:cNvPr id="5" name="Slide Number Placeholder 4">
            <a:extLst>
              <a:ext uri="{FF2B5EF4-FFF2-40B4-BE49-F238E27FC236}">
                <a16:creationId xmlns:a16="http://schemas.microsoft.com/office/drawing/2014/main" id="{378137A5-862C-484E-82EA-09069DC28D46}"/>
              </a:ext>
            </a:extLst>
          </p:cNvPr>
          <p:cNvSpPr>
            <a:spLocks noGrp="1"/>
          </p:cNvSpPr>
          <p:nvPr>
            <p:ph type="sldNum" sz="quarter" idx="65"/>
          </p:nvPr>
        </p:nvSpPr>
        <p:spPr/>
        <p:txBody>
          <a:bodyPr/>
          <a:lstStyle/>
          <a:p>
            <a:fld id="{6B54B0F7-55DD-40D6-B7F4-70B586885C0B}" type="slidenum">
              <a:rPr lang="en-US" smtClean="0"/>
              <a:pPr/>
              <a:t>‹N°›</a:t>
            </a:fld>
            <a:endParaRPr lang="en-US" dirty="0"/>
          </a:p>
        </p:txBody>
      </p:sp>
      <p:sp>
        <p:nvSpPr>
          <p:cNvPr id="2" name="Title 1">
            <a:extLst>
              <a:ext uri="{FF2B5EF4-FFF2-40B4-BE49-F238E27FC236}">
                <a16:creationId xmlns:a16="http://schemas.microsoft.com/office/drawing/2014/main" id="{B3B673ED-3A51-43ED-92AF-502A3B2EA33A}"/>
              </a:ext>
            </a:extLst>
          </p:cNvPr>
          <p:cNvSpPr>
            <a:spLocks noGrp="1"/>
          </p:cNvSpPr>
          <p:nvPr>
            <p:ph type="title"/>
          </p:nvPr>
        </p:nvSpPr>
        <p:spPr/>
        <p:txBody>
          <a:bodyPr/>
          <a:lstStyle/>
          <a:p>
            <a:r>
              <a:rPr lang="fr-FR"/>
              <a:t>Modifiez le style du titre</a:t>
            </a:r>
            <a:endParaRPr lang="en-US"/>
          </a:p>
        </p:txBody>
      </p:sp>
      <p:sp>
        <p:nvSpPr>
          <p:cNvPr id="24" name="Espace réservé du texte 4">
            <a:extLst>
              <a:ext uri="{FF2B5EF4-FFF2-40B4-BE49-F238E27FC236}">
                <a16:creationId xmlns:a16="http://schemas.microsoft.com/office/drawing/2014/main" id="{18543BFC-51CD-4127-AE00-EF8C17425F7C}"/>
              </a:ext>
            </a:extLst>
          </p:cNvPr>
          <p:cNvSpPr>
            <a:spLocks noGrp="1"/>
          </p:cNvSpPr>
          <p:nvPr>
            <p:ph type="body" sz="quarter" idx="22"/>
          </p:nvPr>
        </p:nvSpPr>
        <p:spPr>
          <a:xfrm>
            <a:off x="444974" y="1425463"/>
            <a:ext cx="11303997" cy="287259"/>
          </a:xfrm>
        </p:spPr>
        <p:txBody>
          <a:bodyPr wrap="square">
            <a:spAutoFit/>
          </a:bodyPr>
          <a:lstStyle>
            <a:lvl1pPr>
              <a:lnSpc>
                <a:spcPct val="100000"/>
              </a:lnSpc>
              <a:spcAft>
                <a:spcPts val="0"/>
              </a:spcAft>
              <a:defRPr sz="1867" b="0" i="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0" indent="0">
              <a:spcBef>
                <a:spcPts val="533"/>
              </a:spcBef>
              <a:buFont typeface="Arial" panose="020B0604020202020204" pitchFamily="34" charset="0"/>
              <a:buNone/>
              <a:defRPr sz="1600"/>
            </a:lvl2pPr>
            <a:lvl3pPr>
              <a:lnSpc>
                <a:spcPct val="110000"/>
              </a:lnSpc>
              <a:defRPr lang="en-US" sz="1333" kern="1200" dirty="0" smtClean="0">
                <a:solidFill>
                  <a:schemeClr val="tx1"/>
                </a:solidFill>
                <a:latin typeface="Sanofi Sans 3 Regular"/>
                <a:ea typeface="+mn-ea"/>
                <a:cs typeface="+mn-cs"/>
              </a:defRPr>
            </a:lvl3pPr>
            <a:lvl4pPr>
              <a:defRPr sz="1333"/>
            </a:lvl4pPr>
            <a:lvl5pPr>
              <a:defRPr sz="1333"/>
            </a:lvl5pPr>
          </a:lstStyle>
          <a:p>
            <a:pPr lvl="0"/>
            <a:r>
              <a:rPr lang="fr-FR" noProof="0"/>
              <a:t>Cliquez pour modifier les styles du texte du masque</a:t>
            </a:r>
          </a:p>
        </p:txBody>
      </p:sp>
    </p:spTree>
    <p:extLst>
      <p:ext uri="{BB962C8B-B14F-4D97-AF65-F5344CB8AC3E}">
        <p14:creationId xmlns:p14="http://schemas.microsoft.com/office/powerpoint/2010/main" val="105552200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Timeline">
    <p:bg>
      <p:bgPr>
        <a:solidFill>
          <a:schemeClr val="bg1"/>
        </a:solidFill>
        <a:effectLst/>
      </p:bgPr>
    </p:bg>
    <p:spTree>
      <p:nvGrpSpPr>
        <p:cNvPr id="1" name=""/>
        <p:cNvGrpSpPr/>
        <p:nvPr/>
      </p:nvGrpSpPr>
      <p:grpSpPr>
        <a:xfrm>
          <a:off x="0" y="0"/>
          <a:ext cx="0" cy="0"/>
          <a:chOff x="0" y="0"/>
          <a:chExt cx="0" cy="0"/>
        </a:xfrm>
      </p:grpSpPr>
      <p:cxnSp>
        <p:nvCxnSpPr>
          <p:cNvPr id="12" name="Connecteur droit 11">
            <a:extLst>
              <a:ext uri="{FF2B5EF4-FFF2-40B4-BE49-F238E27FC236}">
                <a16:creationId xmlns:a16="http://schemas.microsoft.com/office/drawing/2014/main" id="{7E70A040-45DC-4C4F-9C35-9C8855F2FADC}"/>
              </a:ext>
            </a:extLst>
          </p:cNvPr>
          <p:cNvCxnSpPr>
            <a:cxnSpLocks/>
          </p:cNvCxnSpPr>
          <p:nvPr userDrawn="1"/>
        </p:nvCxnSpPr>
        <p:spPr>
          <a:xfrm>
            <a:off x="456000" y="4051837"/>
            <a:ext cx="11280000" cy="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Espace réservé du graphique SmartArt 11">
            <a:extLst>
              <a:ext uri="{FF2B5EF4-FFF2-40B4-BE49-F238E27FC236}">
                <a16:creationId xmlns:a16="http://schemas.microsoft.com/office/drawing/2014/main" id="{27C8F47C-3200-4352-B957-F47C1A5FCAFC}"/>
              </a:ext>
            </a:extLst>
          </p:cNvPr>
          <p:cNvSpPr>
            <a:spLocks noGrp="1" noChangeAspect="1"/>
          </p:cNvSpPr>
          <p:nvPr>
            <p:ph type="dgm" sz="quarter" idx="14"/>
          </p:nvPr>
        </p:nvSpPr>
        <p:spPr>
          <a:xfrm>
            <a:off x="1079875" y="4003837"/>
            <a:ext cx="96687" cy="96000"/>
          </a:xfrm>
          <a:custGeom>
            <a:avLst/>
            <a:gdLst>
              <a:gd name="connsiteX0" fmla="*/ 122355 w 250013"/>
              <a:gd name="connsiteY0" fmla="*/ 0 h 248243"/>
              <a:gd name="connsiteX1" fmla="*/ 250013 w 250013"/>
              <a:gd name="connsiteY1" fmla="*/ 124134 h 248243"/>
              <a:gd name="connsiteX2" fmla="*/ 127674 w 250013"/>
              <a:gd name="connsiteY2" fmla="*/ 248243 h 248243"/>
              <a:gd name="connsiteX3" fmla="*/ 1 w 250013"/>
              <a:gd name="connsiteY3" fmla="*/ 124125 h 248243"/>
              <a:gd name="connsiteX4" fmla="*/ 122355 w 250013"/>
              <a:gd name="connsiteY4" fmla="*/ 0 h 2482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013" h="248243">
                <a:moveTo>
                  <a:pt x="122355" y="0"/>
                </a:moveTo>
                <a:cubicBezTo>
                  <a:pt x="200363" y="0"/>
                  <a:pt x="250013" y="46111"/>
                  <a:pt x="250013" y="124134"/>
                </a:cubicBezTo>
                <a:cubicBezTo>
                  <a:pt x="250022" y="200379"/>
                  <a:pt x="200361" y="248234"/>
                  <a:pt x="127674" y="248243"/>
                </a:cubicBezTo>
                <a:cubicBezTo>
                  <a:pt x="47872" y="248236"/>
                  <a:pt x="-6" y="200370"/>
                  <a:pt x="1" y="124125"/>
                </a:cubicBezTo>
                <a:cubicBezTo>
                  <a:pt x="0" y="46103"/>
                  <a:pt x="47874" y="2"/>
                  <a:pt x="122355" y="0"/>
                </a:cubicBezTo>
                <a:close/>
              </a:path>
            </a:pathLst>
          </a:custGeom>
          <a:solidFill>
            <a:schemeClr val="accent2"/>
          </a:solidFill>
          <a:ln w="22225">
            <a:noFill/>
          </a:ln>
        </p:spPr>
        <p:txBody>
          <a:bodyPr wrap="square">
            <a:noAutofit/>
          </a:bodyPr>
          <a:lstStyle>
            <a:lvl1pPr>
              <a:defRPr sz="133">
                <a:noFill/>
              </a:defRPr>
            </a:lvl1pPr>
          </a:lstStyle>
          <a:p>
            <a:r>
              <a:rPr lang="fr-FR" noProof="0"/>
              <a:t>Cliquez sur l'icône pour ajouter un graphique SmartArt</a:t>
            </a:r>
            <a:endParaRPr lang="en-US" noProof="0"/>
          </a:p>
        </p:txBody>
      </p:sp>
      <p:sp>
        <p:nvSpPr>
          <p:cNvPr id="58" name="Espace réservé du texte 57">
            <a:extLst>
              <a:ext uri="{FF2B5EF4-FFF2-40B4-BE49-F238E27FC236}">
                <a16:creationId xmlns:a16="http://schemas.microsoft.com/office/drawing/2014/main" id="{A0A44F60-C67D-46ED-9CCB-CDD8B11F957F}"/>
              </a:ext>
            </a:extLst>
          </p:cNvPr>
          <p:cNvSpPr>
            <a:spLocks noGrp="1"/>
          </p:cNvSpPr>
          <p:nvPr>
            <p:ph type="body" sz="quarter" idx="36" hasCustomPrompt="1"/>
          </p:nvPr>
        </p:nvSpPr>
        <p:spPr>
          <a:xfrm>
            <a:off x="371475" y="2322759"/>
            <a:ext cx="1513491" cy="1503437"/>
          </a:xfrm>
          <a:custGeom>
            <a:avLst/>
            <a:gdLst>
              <a:gd name="connsiteX0" fmla="*/ 522269 w 1044473"/>
              <a:gd name="connsiteY0" fmla="*/ 171 h 1037537"/>
              <a:gd name="connsiteX1" fmla="*/ 1044299 w 1044473"/>
              <a:gd name="connsiteY1" fmla="*/ 530013 h 1037537"/>
              <a:gd name="connsiteX2" fmla="*/ 522269 w 1044473"/>
              <a:gd name="connsiteY2" fmla="*/ 1037382 h 1037537"/>
              <a:gd name="connsiteX3" fmla="*/ 175 w 1044473"/>
              <a:gd name="connsiteY3" fmla="*/ 507603 h 1037537"/>
              <a:gd name="connsiteX4" fmla="*/ 522269 w 1044473"/>
              <a:gd name="connsiteY4" fmla="*/ 171 h 10375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4473" h="1037537">
                <a:moveTo>
                  <a:pt x="522269" y="171"/>
                </a:moveTo>
                <a:cubicBezTo>
                  <a:pt x="848049" y="7150"/>
                  <a:pt x="1051279" y="204168"/>
                  <a:pt x="1044299" y="530013"/>
                </a:cubicBezTo>
                <a:cubicBezTo>
                  <a:pt x="1037512" y="848431"/>
                  <a:pt x="825831" y="1043849"/>
                  <a:pt x="522269" y="1037382"/>
                </a:cubicBezTo>
                <a:cubicBezTo>
                  <a:pt x="188997" y="1030211"/>
                  <a:pt x="-6676" y="826021"/>
                  <a:pt x="175" y="507603"/>
                </a:cubicBezTo>
                <a:cubicBezTo>
                  <a:pt x="7154" y="181758"/>
                  <a:pt x="211215" y="-6488"/>
                  <a:pt x="522269" y="171"/>
                </a:cubicBezTo>
                <a:close/>
              </a:path>
            </a:pathLst>
          </a:custGeom>
          <a:solidFill>
            <a:schemeClr val="bg1"/>
          </a:solidFill>
        </p:spPr>
        <p:txBody>
          <a:bodyPr wrap="square" anchor="ctr" anchorCtr="1">
            <a:noAutofit/>
          </a:bodyPr>
          <a:lstStyle>
            <a:lvl1pPr algn="ctr">
              <a:lnSpc>
                <a:spcPct val="100000"/>
              </a:lnSpc>
              <a:spcAft>
                <a:spcPts val="267"/>
              </a:spcAft>
              <a:defRPr sz="1867" i="1">
                <a:solidFill>
                  <a:schemeClr val="accent2"/>
                </a:solidFill>
                <a:latin typeface="Georgia" panose="02040502050405020303" pitchFamily="18" charset="0"/>
                <a:ea typeface="Verdana" panose="020B0604030504040204" pitchFamily="34" charset="0"/>
                <a:cs typeface="Georgia" panose="02040502050405020303" pitchFamily="18" charset="0"/>
              </a:defRPr>
            </a:lvl1pPr>
            <a:lvl2pPr marL="0" indent="0" algn="ctr">
              <a:lnSpc>
                <a:spcPct val="100000"/>
              </a:lnSpc>
              <a:spcAft>
                <a:spcPts val="0"/>
              </a:spcAft>
              <a:buFont typeface="Arial" panose="020B0604020202020204" pitchFamily="34" charset="0"/>
              <a:buNone/>
              <a:defRPr sz="1867">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a:lnSpc>
                <a:spcPct val="110000"/>
              </a:lnSpc>
              <a:defRPr lang="en-US" sz="1333" kern="1200" dirty="0" smtClean="0">
                <a:solidFill>
                  <a:schemeClr val="tx1"/>
                </a:solidFill>
                <a:latin typeface="Sanofi Sans 3 Regular"/>
                <a:ea typeface="+mn-ea"/>
                <a:cs typeface="+mn-cs"/>
              </a:defRPr>
            </a:lvl3pPr>
            <a:lvl4pPr>
              <a:defRPr sz="1333"/>
            </a:lvl4pPr>
            <a:lvl5pPr>
              <a:defRPr sz="1333"/>
            </a:lvl5pPr>
          </a:lstStyle>
          <a:p>
            <a:pPr lvl="0"/>
            <a:r>
              <a:rPr lang="en-US" noProof="0" dirty="0"/>
              <a:t>Year/Date</a:t>
            </a:r>
          </a:p>
          <a:p>
            <a:pPr lvl="1"/>
            <a:r>
              <a:rPr lang="en-US" noProof="0" dirty="0"/>
              <a:t>Body copy goes here</a:t>
            </a:r>
          </a:p>
        </p:txBody>
      </p:sp>
      <p:sp>
        <p:nvSpPr>
          <p:cNvPr id="62" name="Espace réservé du graphique SmartArt 11">
            <a:extLst>
              <a:ext uri="{FF2B5EF4-FFF2-40B4-BE49-F238E27FC236}">
                <a16:creationId xmlns:a16="http://schemas.microsoft.com/office/drawing/2014/main" id="{CE16E605-DFA7-4CED-8CBF-0542C7698DF9}"/>
              </a:ext>
            </a:extLst>
          </p:cNvPr>
          <p:cNvSpPr>
            <a:spLocks noGrp="1" noChangeAspect="1"/>
          </p:cNvSpPr>
          <p:nvPr>
            <p:ph type="dgm" sz="quarter" idx="40"/>
          </p:nvPr>
        </p:nvSpPr>
        <p:spPr>
          <a:xfrm>
            <a:off x="2733698" y="4003837"/>
            <a:ext cx="96687" cy="96000"/>
          </a:xfrm>
          <a:custGeom>
            <a:avLst/>
            <a:gdLst>
              <a:gd name="connsiteX0" fmla="*/ 122355 w 250013"/>
              <a:gd name="connsiteY0" fmla="*/ 0 h 248243"/>
              <a:gd name="connsiteX1" fmla="*/ 250013 w 250013"/>
              <a:gd name="connsiteY1" fmla="*/ 124134 h 248243"/>
              <a:gd name="connsiteX2" fmla="*/ 127674 w 250013"/>
              <a:gd name="connsiteY2" fmla="*/ 248243 h 248243"/>
              <a:gd name="connsiteX3" fmla="*/ 1 w 250013"/>
              <a:gd name="connsiteY3" fmla="*/ 124125 h 248243"/>
              <a:gd name="connsiteX4" fmla="*/ 122355 w 250013"/>
              <a:gd name="connsiteY4" fmla="*/ 0 h 2482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013" h="248243">
                <a:moveTo>
                  <a:pt x="122355" y="0"/>
                </a:moveTo>
                <a:cubicBezTo>
                  <a:pt x="200363" y="0"/>
                  <a:pt x="250013" y="46111"/>
                  <a:pt x="250013" y="124134"/>
                </a:cubicBezTo>
                <a:cubicBezTo>
                  <a:pt x="250022" y="200379"/>
                  <a:pt x="200361" y="248234"/>
                  <a:pt x="127674" y="248243"/>
                </a:cubicBezTo>
                <a:cubicBezTo>
                  <a:pt x="47872" y="248236"/>
                  <a:pt x="-6" y="200370"/>
                  <a:pt x="1" y="124125"/>
                </a:cubicBezTo>
                <a:cubicBezTo>
                  <a:pt x="0" y="46103"/>
                  <a:pt x="47874" y="2"/>
                  <a:pt x="122355" y="0"/>
                </a:cubicBezTo>
                <a:close/>
              </a:path>
            </a:pathLst>
          </a:custGeom>
          <a:solidFill>
            <a:schemeClr val="accent2"/>
          </a:solidFill>
          <a:ln w="22225">
            <a:noFill/>
          </a:ln>
        </p:spPr>
        <p:txBody>
          <a:bodyPr wrap="square">
            <a:noAutofit/>
          </a:bodyPr>
          <a:lstStyle>
            <a:lvl1pPr>
              <a:defRPr sz="133">
                <a:noFill/>
              </a:defRPr>
            </a:lvl1pPr>
          </a:lstStyle>
          <a:p>
            <a:r>
              <a:rPr lang="fr-FR" noProof="0"/>
              <a:t>Cliquez sur l'icône pour ajouter un graphique SmartArt</a:t>
            </a:r>
            <a:endParaRPr lang="en-US" noProof="0"/>
          </a:p>
        </p:txBody>
      </p:sp>
      <p:sp>
        <p:nvSpPr>
          <p:cNvPr id="63" name="Espace réservé du graphique SmartArt 11">
            <a:extLst>
              <a:ext uri="{FF2B5EF4-FFF2-40B4-BE49-F238E27FC236}">
                <a16:creationId xmlns:a16="http://schemas.microsoft.com/office/drawing/2014/main" id="{5A796DFE-A231-4181-AD26-E6261F7463D2}"/>
              </a:ext>
            </a:extLst>
          </p:cNvPr>
          <p:cNvSpPr>
            <a:spLocks noGrp="1" noChangeAspect="1"/>
          </p:cNvSpPr>
          <p:nvPr>
            <p:ph type="dgm" sz="quarter" idx="41"/>
          </p:nvPr>
        </p:nvSpPr>
        <p:spPr>
          <a:xfrm>
            <a:off x="4387521" y="4003837"/>
            <a:ext cx="96687" cy="96000"/>
          </a:xfrm>
          <a:custGeom>
            <a:avLst/>
            <a:gdLst>
              <a:gd name="connsiteX0" fmla="*/ 122355 w 250013"/>
              <a:gd name="connsiteY0" fmla="*/ 0 h 248243"/>
              <a:gd name="connsiteX1" fmla="*/ 250013 w 250013"/>
              <a:gd name="connsiteY1" fmla="*/ 124134 h 248243"/>
              <a:gd name="connsiteX2" fmla="*/ 127674 w 250013"/>
              <a:gd name="connsiteY2" fmla="*/ 248243 h 248243"/>
              <a:gd name="connsiteX3" fmla="*/ 1 w 250013"/>
              <a:gd name="connsiteY3" fmla="*/ 124125 h 248243"/>
              <a:gd name="connsiteX4" fmla="*/ 122355 w 250013"/>
              <a:gd name="connsiteY4" fmla="*/ 0 h 2482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013" h="248243">
                <a:moveTo>
                  <a:pt x="122355" y="0"/>
                </a:moveTo>
                <a:cubicBezTo>
                  <a:pt x="200363" y="0"/>
                  <a:pt x="250013" y="46111"/>
                  <a:pt x="250013" y="124134"/>
                </a:cubicBezTo>
                <a:cubicBezTo>
                  <a:pt x="250022" y="200379"/>
                  <a:pt x="200361" y="248234"/>
                  <a:pt x="127674" y="248243"/>
                </a:cubicBezTo>
                <a:cubicBezTo>
                  <a:pt x="47872" y="248236"/>
                  <a:pt x="-6" y="200370"/>
                  <a:pt x="1" y="124125"/>
                </a:cubicBezTo>
                <a:cubicBezTo>
                  <a:pt x="0" y="46103"/>
                  <a:pt x="47874" y="2"/>
                  <a:pt x="122355" y="0"/>
                </a:cubicBezTo>
                <a:close/>
              </a:path>
            </a:pathLst>
          </a:custGeom>
          <a:solidFill>
            <a:schemeClr val="accent2"/>
          </a:solidFill>
          <a:ln w="22225">
            <a:noFill/>
          </a:ln>
        </p:spPr>
        <p:txBody>
          <a:bodyPr wrap="square">
            <a:noAutofit/>
          </a:bodyPr>
          <a:lstStyle>
            <a:lvl1pPr>
              <a:defRPr sz="133">
                <a:noFill/>
              </a:defRPr>
            </a:lvl1pPr>
          </a:lstStyle>
          <a:p>
            <a:r>
              <a:rPr lang="fr-FR" noProof="0"/>
              <a:t>Cliquez sur l'icône pour ajouter un graphique SmartArt</a:t>
            </a:r>
            <a:endParaRPr lang="en-US" noProof="0"/>
          </a:p>
        </p:txBody>
      </p:sp>
      <p:sp>
        <p:nvSpPr>
          <p:cNvPr id="64" name="Espace réservé du graphique SmartArt 11">
            <a:extLst>
              <a:ext uri="{FF2B5EF4-FFF2-40B4-BE49-F238E27FC236}">
                <a16:creationId xmlns:a16="http://schemas.microsoft.com/office/drawing/2014/main" id="{4AF62F43-58B0-40EE-BBAF-40FAE44E0A13}"/>
              </a:ext>
            </a:extLst>
          </p:cNvPr>
          <p:cNvSpPr>
            <a:spLocks noGrp="1" noChangeAspect="1"/>
          </p:cNvSpPr>
          <p:nvPr>
            <p:ph type="dgm" sz="quarter" idx="42"/>
          </p:nvPr>
        </p:nvSpPr>
        <p:spPr>
          <a:xfrm>
            <a:off x="6041343" y="4003837"/>
            <a:ext cx="96687" cy="96000"/>
          </a:xfrm>
          <a:custGeom>
            <a:avLst/>
            <a:gdLst>
              <a:gd name="connsiteX0" fmla="*/ 122355 w 250013"/>
              <a:gd name="connsiteY0" fmla="*/ 0 h 248243"/>
              <a:gd name="connsiteX1" fmla="*/ 250013 w 250013"/>
              <a:gd name="connsiteY1" fmla="*/ 124134 h 248243"/>
              <a:gd name="connsiteX2" fmla="*/ 127674 w 250013"/>
              <a:gd name="connsiteY2" fmla="*/ 248243 h 248243"/>
              <a:gd name="connsiteX3" fmla="*/ 1 w 250013"/>
              <a:gd name="connsiteY3" fmla="*/ 124125 h 248243"/>
              <a:gd name="connsiteX4" fmla="*/ 122355 w 250013"/>
              <a:gd name="connsiteY4" fmla="*/ 0 h 2482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013" h="248243">
                <a:moveTo>
                  <a:pt x="122355" y="0"/>
                </a:moveTo>
                <a:cubicBezTo>
                  <a:pt x="200363" y="0"/>
                  <a:pt x="250013" y="46111"/>
                  <a:pt x="250013" y="124134"/>
                </a:cubicBezTo>
                <a:cubicBezTo>
                  <a:pt x="250022" y="200379"/>
                  <a:pt x="200361" y="248234"/>
                  <a:pt x="127674" y="248243"/>
                </a:cubicBezTo>
                <a:cubicBezTo>
                  <a:pt x="47872" y="248236"/>
                  <a:pt x="-6" y="200370"/>
                  <a:pt x="1" y="124125"/>
                </a:cubicBezTo>
                <a:cubicBezTo>
                  <a:pt x="0" y="46103"/>
                  <a:pt x="47874" y="2"/>
                  <a:pt x="122355" y="0"/>
                </a:cubicBezTo>
                <a:close/>
              </a:path>
            </a:pathLst>
          </a:custGeom>
          <a:solidFill>
            <a:schemeClr val="accent2"/>
          </a:solidFill>
          <a:ln w="22225">
            <a:noFill/>
          </a:ln>
        </p:spPr>
        <p:txBody>
          <a:bodyPr wrap="square">
            <a:noAutofit/>
          </a:bodyPr>
          <a:lstStyle>
            <a:lvl1pPr>
              <a:defRPr sz="133">
                <a:noFill/>
              </a:defRPr>
            </a:lvl1pPr>
          </a:lstStyle>
          <a:p>
            <a:r>
              <a:rPr lang="fr-FR" noProof="0"/>
              <a:t>Cliquez sur l'icône pour ajouter un graphique SmartArt</a:t>
            </a:r>
            <a:endParaRPr lang="en-US" noProof="0"/>
          </a:p>
        </p:txBody>
      </p:sp>
      <p:sp>
        <p:nvSpPr>
          <p:cNvPr id="65" name="Espace réservé du graphique SmartArt 11">
            <a:extLst>
              <a:ext uri="{FF2B5EF4-FFF2-40B4-BE49-F238E27FC236}">
                <a16:creationId xmlns:a16="http://schemas.microsoft.com/office/drawing/2014/main" id="{EA159B1B-69A6-4A2A-8825-3CE557B1A745}"/>
              </a:ext>
            </a:extLst>
          </p:cNvPr>
          <p:cNvSpPr>
            <a:spLocks noGrp="1" noChangeAspect="1"/>
          </p:cNvSpPr>
          <p:nvPr>
            <p:ph type="dgm" sz="quarter" idx="43"/>
          </p:nvPr>
        </p:nvSpPr>
        <p:spPr>
          <a:xfrm>
            <a:off x="7695166" y="4003837"/>
            <a:ext cx="96687" cy="96000"/>
          </a:xfrm>
          <a:custGeom>
            <a:avLst/>
            <a:gdLst>
              <a:gd name="connsiteX0" fmla="*/ 122355 w 250013"/>
              <a:gd name="connsiteY0" fmla="*/ 0 h 248243"/>
              <a:gd name="connsiteX1" fmla="*/ 250013 w 250013"/>
              <a:gd name="connsiteY1" fmla="*/ 124134 h 248243"/>
              <a:gd name="connsiteX2" fmla="*/ 127674 w 250013"/>
              <a:gd name="connsiteY2" fmla="*/ 248243 h 248243"/>
              <a:gd name="connsiteX3" fmla="*/ 1 w 250013"/>
              <a:gd name="connsiteY3" fmla="*/ 124125 h 248243"/>
              <a:gd name="connsiteX4" fmla="*/ 122355 w 250013"/>
              <a:gd name="connsiteY4" fmla="*/ 0 h 2482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013" h="248243">
                <a:moveTo>
                  <a:pt x="122355" y="0"/>
                </a:moveTo>
                <a:cubicBezTo>
                  <a:pt x="200363" y="0"/>
                  <a:pt x="250013" y="46111"/>
                  <a:pt x="250013" y="124134"/>
                </a:cubicBezTo>
                <a:cubicBezTo>
                  <a:pt x="250022" y="200379"/>
                  <a:pt x="200361" y="248234"/>
                  <a:pt x="127674" y="248243"/>
                </a:cubicBezTo>
                <a:cubicBezTo>
                  <a:pt x="47872" y="248236"/>
                  <a:pt x="-6" y="200370"/>
                  <a:pt x="1" y="124125"/>
                </a:cubicBezTo>
                <a:cubicBezTo>
                  <a:pt x="0" y="46103"/>
                  <a:pt x="47874" y="2"/>
                  <a:pt x="122355" y="0"/>
                </a:cubicBezTo>
                <a:close/>
              </a:path>
            </a:pathLst>
          </a:custGeom>
          <a:solidFill>
            <a:schemeClr val="accent2"/>
          </a:solidFill>
          <a:ln w="22225">
            <a:noFill/>
          </a:ln>
        </p:spPr>
        <p:txBody>
          <a:bodyPr wrap="square">
            <a:noAutofit/>
          </a:bodyPr>
          <a:lstStyle>
            <a:lvl1pPr>
              <a:defRPr sz="133">
                <a:noFill/>
              </a:defRPr>
            </a:lvl1pPr>
          </a:lstStyle>
          <a:p>
            <a:r>
              <a:rPr lang="fr-FR" noProof="0"/>
              <a:t>Cliquez sur l'icône pour ajouter un graphique SmartArt</a:t>
            </a:r>
            <a:endParaRPr lang="en-US" noProof="0"/>
          </a:p>
        </p:txBody>
      </p:sp>
      <p:sp>
        <p:nvSpPr>
          <p:cNvPr id="66" name="Espace réservé du graphique SmartArt 11">
            <a:extLst>
              <a:ext uri="{FF2B5EF4-FFF2-40B4-BE49-F238E27FC236}">
                <a16:creationId xmlns:a16="http://schemas.microsoft.com/office/drawing/2014/main" id="{46A4C6F1-FE20-48BF-A8EC-70436EAC5DE4}"/>
              </a:ext>
            </a:extLst>
          </p:cNvPr>
          <p:cNvSpPr>
            <a:spLocks noGrp="1" noChangeAspect="1"/>
          </p:cNvSpPr>
          <p:nvPr>
            <p:ph type="dgm" sz="quarter" idx="44"/>
          </p:nvPr>
        </p:nvSpPr>
        <p:spPr>
          <a:xfrm>
            <a:off x="9348989" y="4003837"/>
            <a:ext cx="96687" cy="96000"/>
          </a:xfrm>
          <a:custGeom>
            <a:avLst/>
            <a:gdLst>
              <a:gd name="connsiteX0" fmla="*/ 122355 w 250013"/>
              <a:gd name="connsiteY0" fmla="*/ 0 h 248243"/>
              <a:gd name="connsiteX1" fmla="*/ 250013 w 250013"/>
              <a:gd name="connsiteY1" fmla="*/ 124134 h 248243"/>
              <a:gd name="connsiteX2" fmla="*/ 127674 w 250013"/>
              <a:gd name="connsiteY2" fmla="*/ 248243 h 248243"/>
              <a:gd name="connsiteX3" fmla="*/ 1 w 250013"/>
              <a:gd name="connsiteY3" fmla="*/ 124125 h 248243"/>
              <a:gd name="connsiteX4" fmla="*/ 122355 w 250013"/>
              <a:gd name="connsiteY4" fmla="*/ 0 h 2482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013" h="248243">
                <a:moveTo>
                  <a:pt x="122355" y="0"/>
                </a:moveTo>
                <a:cubicBezTo>
                  <a:pt x="200363" y="0"/>
                  <a:pt x="250013" y="46111"/>
                  <a:pt x="250013" y="124134"/>
                </a:cubicBezTo>
                <a:cubicBezTo>
                  <a:pt x="250022" y="200379"/>
                  <a:pt x="200361" y="248234"/>
                  <a:pt x="127674" y="248243"/>
                </a:cubicBezTo>
                <a:cubicBezTo>
                  <a:pt x="47872" y="248236"/>
                  <a:pt x="-6" y="200370"/>
                  <a:pt x="1" y="124125"/>
                </a:cubicBezTo>
                <a:cubicBezTo>
                  <a:pt x="0" y="46103"/>
                  <a:pt x="47874" y="2"/>
                  <a:pt x="122355" y="0"/>
                </a:cubicBezTo>
                <a:close/>
              </a:path>
            </a:pathLst>
          </a:custGeom>
          <a:solidFill>
            <a:schemeClr val="accent2"/>
          </a:solidFill>
          <a:ln w="22225">
            <a:noFill/>
          </a:ln>
        </p:spPr>
        <p:txBody>
          <a:bodyPr wrap="square">
            <a:noAutofit/>
          </a:bodyPr>
          <a:lstStyle>
            <a:lvl1pPr>
              <a:defRPr sz="133">
                <a:noFill/>
              </a:defRPr>
            </a:lvl1pPr>
          </a:lstStyle>
          <a:p>
            <a:r>
              <a:rPr lang="fr-FR" noProof="0"/>
              <a:t>Cliquez sur l'icône pour ajouter un graphique SmartArt</a:t>
            </a:r>
            <a:endParaRPr lang="en-US" noProof="0"/>
          </a:p>
        </p:txBody>
      </p:sp>
      <p:sp>
        <p:nvSpPr>
          <p:cNvPr id="67" name="Espace réservé du graphique SmartArt 11">
            <a:extLst>
              <a:ext uri="{FF2B5EF4-FFF2-40B4-BE49-F238E27FC236}">
                <a16:creationId xmlns:a16="http://schemas.microsoft.com/office/drawing/2014/main" id="{2AD47857-C65A-440C-9B23-312C1566BFFB}"/>
              </a:ext>
            </a:extLst>
          </p:cNvPr>
          <p:cNvSpPr>
            <a:spLocks noGrp="1" noChangeAspect="1"/>
          </p:cNvSpPr>
          <p:nvPr>
            <p:ph type="dgm" sz="quarter" idx="45"/>
          </p:nvPr>
        </p:nvSpPr>
        <p:spPr>
          <a:xfrm>
            <a:off x="11002811" y="4003837"/>
            <a:ext cx="96687" cy="96000"/>
          </a:xfrm>
          <a:custGeom>
            <a:avLst/>
            <a:gdLst>
              <a:gd name="connsiteX0" fmla="*/ 122355 w 250013"/>
              <a:gd name="connsiteY0" fmla="*/ 0 h 248243"/>
              <a:gd name="connsiteX1" fmla="*/ 250013 w 250013"/>
              <a:gd name="connsiteY1" fmla="*/ 124134 h 248243"/>
              <a:gd name="connsiteX2" fmla="*/ 127674 w 250013"/>
              <a:gd name="connsiteY2" fmla="*/ 248243 h 248243"/>
              <a:gd name="connsiteX3" fmla="*/ 1 w 250013"/>
              <a:gd name="connsiteY3" fmla="*/ 124125 h 248243"/>
              <a:gd name="connsiteX4" fmla="*/ 122355 w 250013"/>
              <a:gd name="connsiteY4" fmla="*/ 0 h 2482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013" h="248243">
                <a:moveTo>
                  <a:pt x="122355" y="0"/>
                </a:moveTo>
                <a:cubicBezTo>
                  <a:pt x="200363" y="0"/>
                  <a:pt x="250013" y="46111"/>
                  <a:pt x="250013" y="124134"/>
                </a:cubicBezTo>
                <a:cubicBezTo>
                  <a:pt x="250022" y="200379"/>
                  <a:pt x="200361" y="248234"/>
                  <a:pt x="127674" y="248243"/>
                </a:cubicBezTo>
                <a:cubicBezTo>
                  <a:pt x="47872" y="248236"/>
                  <a:pt x="-6" y="200370"/>
                  <a:pt x="1" y="124125"/>
                </a:cubicBezTo>
                <a:cubicBezTo>
                  <a:pt x="0" y="46103"/>
                  <a:pt x="47874" y="2"/>
                  <a:pt x="122355" y="0"/>
                </a:cubicBezTo>
                <a:close/>
              </a:path>
            </a:pathLst>
          </a:custGeom>
          <a:solidFill>
            <a:schemeClr val="accent2"/>
          </a:solidFill>
          <a:ln w="22225">
            <a:noFill/>
          </a:ln>
        </p:spPr>
        <p:txBody>
          <a:bodyPr wrap="square">
            <a:noAutofit/>
          </a:bodyPr>
          <a:lstStyle>
            <a:lvl1pPr>
              <a:defRPr sz="133">
                <a:noFill/>
              </a:defRPr>
            </a:lvl1pPr>
          </a:lstStyle>
          <a:p>
            <a:r>
              <a:rPr lang="fr-FR" noProof="0"/>
              <a:t>Cliquez sur l'icône pour ajouter un graphique SmartArt</a:t>
            </a:r>
            <a:endParaRPr lang="en-US" noProof="0"/>
          </a:p>
        </p:txBody>
      </p:sp>
      <p:sp>
        <p:nvSpPr>
          <p:cNvPr id="35" name="Espace réservé du texte 57">
            <a:extLst>
              <a:ext uri="{FF2B5EF4-FFF2-40B4-BE49-F238E27FC236}">
                <a16:creationId xmlns:a16="http://schemas.microsoft.com/office/drawing/2014/main" id="{428D303E-DDAF-3641-B132-0379E658A1EE}"/>
              </a:ext>
            </a:extLst>
          </p:cNvPr>
          <p:cNvSpPr>
            <a:spLocks noGrp="1"/>
          </p:cNvSpPr>
          <p:nvPr>
            <p:ph type="body" sz="quarter" idx="52" hasCustomPrompt="1"/>
          </p:nvPr>
        </p:nvSpPr>
        <p:spPr>
          <a:xfrm>
            <a:off x="3683003" y="2322759"/>
            <a:ext cx="1513491" cy="1503437"/>
          </a:xfrm>
          <a:custGeom>
            <a:avLst/>
            <a:gdLst>
              <a:gd name="connsiteX0" fmla="*/ 522269 w 1044473"/>
              <a:gd name="connsiteY0" fmla="*/ 171 h 1037537"/>
              <a:gd name="connsiteX1" fmla="*/ 1044299 w 1044473"/>
              <a:gd name="connsiteY1" fmla="*/ 530013 h 1037537"/>
              <a:gd name="connsiteX2" fmla="*/ 522269 w 1044473"/>
              <a:gd name="connsiteY2" fmla="*/ 1037382 h 1037537"/>
              <a:gd name="connsiteX3" fmla="*/ 175 w 1044473"/>
              <a:gd name="connsiteY3" fmla="*/ 507603 h 1037537"/>
              <a:gd name="connsiteX4" fmla="*/ 522269 w 1044473"/>
              <a:gd name="connsiteY4" fmla="*/ 171 h 10375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4473" h="1037537">
                <a:moveTo>
                  <a:pt x="522269" y="171"/>
                </a:moveTo>
                <a:cubicBezTo>
                  <a:pt x="848049" y="7150"/>
                  <a:pt x="1051279" y="204168"/>
                  <a:pt x="1044299" y="530013"/>
                </a:cubicBezTo>
                <a:cubicBezTo>
                  <a:pt x="1037512" y="848431"/>
                  <a:pt x="825831" y="1043849"/>
                  <a:pt x="522269" y="1037382"/>
                </a:cubicBezTo>
                <a:cubicBezTo>
                  <a:pt x="188997" y="1030211"/>
                  <a:pt x="-6676" y="826021"/>
                  <a:pt x="175" y="507603"/>
                </a:cubicBezTo>
                <a:cubicBezTo>
                  <a:pt x="7154" y="181758"/>
                  <a:pt x="211215" y="-6488"/>
                  <a:pt x="522269" y="171"/>
                </a:cubicBezTo>
                <a:close/>
              </a:path>
            </a:pathLst>
          </a:custGeom>
          <a:solidFill>
            <a:schemeClr val="bg1"/>
          </a:solidFill>
        </p:spPr>
        <p:txBody>
          <a:bodyPr wrap="square" anchor="ctr" anchorCtr="1">
            <a:noAutofit/>
          </a:bodyPr>
          <a:lstStyle>
            <a:lvl1pPr marL="0" indent="0" algn="ctr" defTabSz="914377" rtl="0" eaLnBrk="1" latinLnBrk="0" hangingPunct="1">
              <a:lnSpc>
                <a:spcPct val="100000"/>
              </a:lnSpc>
              <a:spcBef>
                <a:spcPts val="0"/>
              </a:spcBef>
              <a:spcAft>
                <a:spcPts val="267"/>
              </a:spcAft>
              <a:buFont typeface="Arial" panose="020B0604020202020204" pitchFamily="34" charset="0"/>
              <a:buNone/>
              <a:defRPr lang="en-US" sz="1867" b="0" i="1" kern="1200" noProof="0" dirty="0" smtClean="0">
                <a:solidFill>
                  <a:schemeClr val="accent2"/>
                </a:solidFill>
                <a:latin typeface="Georgia" panose="02040502050405020303" pitchFamily="18" charset="0"/>
                <a:ea typeface="Verdana" panose="020B0604030504040204" pitchFamily="34" charset="0"/>
                <a:cs typeface="Georgia" panose="02040502050405020303" pitchFamily="18" charset="0"/>
              </a:defRPr>
            </a:lvl1pPr>
            <a:lvl2pPr marL="0" indent="0" algn="ctr" defTabSz="914377" rtl="0" eaLnBrk="1" latinLnBrk="0" hangingPunct="1">
              <a:lnSpc>
                <a:spcPct val="100000"/>
              </a:lnSpc>
              <a:spcBef>
                <a:spcPts val="0"/>
              </a:spcBef>
              <a:spcAft>
                <a:spcPts val="0"/>
              </a:spcAft>
              <a:buFont typeface="Arial" panose="020B0604020202020204" pitchFamily="34" charset="0"/>
              <a:buNone/>
              <a:defRPr lang="en-US" sz="1867" b="0" i="0" kern="1200" noProof="0" dirty="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a:lnSpc>
                <a:spcPct val="110000"/>
              </a:lnSpc>
              <a:defRPr lang="en-US" sz="1333" kern="1200" dirty="0" smtClean="0">
                <a:solidFill>
                  <a:schemeClr val="tx1"/>
                </a:solidFill>
                <a:latin typeface="Sanofi Sans 3 Regular"/>
                <a:ea typeface="+mn-ea"/>
                <a:cs typeface="+mn-cs"/>
              </a:defRPr>
            </a:lvl3pPr>
            <a:lvl4pPr>
              <a:defRPr sz="1333"/>
            </a:lvl4pPr>
            <a:lvl5pPr>
              <a:defRPr sz="1333"/>
            </a:lvl5pPr>
          </a:lstStyle>
          <a:p>
            <a:pPr lvl="0"/>
            <a:r>
              <a:rPr lang="en-US" noProof="0" dirty="0"/>
              <a:t>Year/Date</a:t>
            </a:r>
          </a:p>
          <a:p>
            <a:pPr marL="0" lvl="1" indent="0" algn="ctr" defTabSz="914377" rtl="0" eaLnBrk="1" latinLnBrk="0" hangingPunct="1">
              <a:lnSpc>
                <a:spcPct val="100000"/>
              </a:lnSpc>
              <a:spcBef>
                <a:spcPts val="0"/>
              </a:spcBef>
              <a:spcAft>
                <a:spcPts val="0"/>
              </a:spcAft>
              <a:buClr>
                <a:schemeClr val="accent2"/>
              </a:buClr>
              <a:buFont typeface="Arial" panose="020B0604020202020204" pitchFamily="34" charset="0"/>
              <a:buNone/>
            </a:pPr>
            <a:r>
              <a:rPr lang="en-US" noProof="0" dirty="0"/>
              <a:t>Body copy goes here</a:t>
            </a:r>
          </a:p>
        </p:txBody>
      </p:sp>
      <p:sp>
        <p:nvSpPr>
          <p:cNvPr id="37" name="Espace réservé du texte 57">
            <a:extLst>
              <a:ext uri="{FF2B5EF4-FFF2-40B4-BE49-F238E27FC236}">
                <a16:creationId xmlns:a16="http://schemas.microsoft.com/office/drawing/2014/main" id="{842F84FC-333E-1F4F-8881-03E7346E6856}"/>
              </a:ext>
            </a:extLst>
          </p:cNvPr>
          <p:cNvSpPr>
            <a:spLocks noGrp="1"/>
          </p:cNvSpPr>
          <p:nvPr>
            <p:ph type="body" sz="quarter" idx="53" hasCustomPrompt="1"/>
          </p:nvPr>
        </p:nvSpPr>
        <p:spPr>
          <a:xfrm>
            <a:off x="10306060" y="2322759"/>
            <a:ext cx="1513491" cy="1503437"/>
          </a:xfrm>
          <a:custGeom>
            <a:avLst/>
            <a:gdLst>
              <a:gd name="connsiteX0" fmla="*/ 522269 w 1044473"/>
              <a:gd name="connsiteY0" fmla="*/ 171 h 1037537"/>
              <a:gd name="connsiteX1" fmla="*/ 1044299 w 1044473"/>
              <a:gd name="connsiteY1" fmla="*/ 530013 h 1037537"/>
              <a:gd name="connsiteX2" fmla="*/ 522269 w 1044473"/>
              <a:gd name="connsiteY2" fmla="*/ 1037382 h 1037537"/>
              <a:gd name="connsiteX3" fmla="*/ 175 w 1044473"/>
              <a:gd name="connsiteY3" fmla="*/ 507603 h 1037537"/>
              <a:gd name="connsiteX4" fmla="*/ 522269 w 1044473"/>
              <a:gd name="connsiteY4" fmla="*/ 171 h 10375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4473" h="1037537">
                <a:moveTo>
                  <a:pt x="522269" y="171"/>
                </a:moveTo>
                <a:cubicBezTo>
                  <a:pt x="848049" y="7150"/>
                  <a:pt x="1051279" y="204168"/>
                  <a:pt x="1044299" y="530013"/>
                </a:cubicBezTo>
                <a:cubicBezTo>
                  <a:pt x="1037512" y="848431"/>
                  <a:pt x="825831" y="1043849"/>
                  <a:pt x="522269" y="1037382"/>
                </a:cubicBezTo>
                <a:cubicBezTo>
                  <a:pt x="188997" y="1030211"/>
                  <a:pt x="-6676" y="826021"/>
                  <a:pt x="175" y="507603"/>
                </a:cubicBezTo>
                <a:cubicBezTo>
                  <a:pt x="7154" y="181758"/>
                  <a:pt x="211215" y="-6488"/>
                  <a:pt x="522269" y="171"/>
                </a:cubicBezTo>
                <a:close/>
              </a:path>
            </a:pathLst>
          </a:custGeom>
          <a:solidFill>
            <a:schemeClr val="bg1"/>
          </a:solidFill>
        </p:spPr>
        <p:txBody>
          <a:bodyPr wrap="square" anchor="ctr" anchorCtr="1">
            <a:noAutofit/>
          </a:bodyPr>
          <a:lstStyle>
            <a:lvl1pPr algn="ctr">
              <a:lnSpc>
                <a:spcPct val="100000"/>
              </a:lnSpc>
              <a:spcAft>
                <a:spcPts val="267"/>
              </a:spcAft>
              <a:defRPr sz="1867" i="1">
                <a:solidFill>
                  <a:schemeClr val="accent2"/>
                </a:solidFill>
                <a:latin typeface="Georgia" panose="02040502050405020303" pitchFamily="18" charset="0"/>
                <a:ea typeface="Verdana" panose="020B0604030504040204" pitchFamily="34" charset="0"/>
                <a:cs typeface="Georgia" panose="02040502050405020303" pitchFamily="18" charset="0"/>
              </a:defRPr>
            </a:lvl1pPr>
            <a:lvl2pPr marL="0" indent="0" algn="ctr">
              <a:lnSpc>
                <a:spcPct val="100000"/>
              </a:lnSpc>
              <a:spcAft>
                <a:spcPts val="0"/>
              </a:spcAft>
              <a:buFont typeface="Arial" panose="020B0604020202020204" pitchFamily="34" charset="0"/>
              <a:buNone/>
              <a:defRPr lang="en-US" sz="1867" b="0" i="0" kern="1200" noProof="0" dirty="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a:lnSpc>
                <a:spcPct val="110000"/>
              </a:lnSpc>
              <a:defRPr lang="en-US" sz="1333" kern="1200" dirty="0" smtClean="0">
                <a:solidFill>
                  <a:schemeClr val="tx1"/>
                </a:solidFill>
                <a:latin typeface="Sanofi Sans 3 Regular"/>
                <a:ea typeface="+mn-ea"/>
                <a:cs typeface="+mn-cs"/>
              </a:defRPr>
            </a:lvl3pPr>
            <a:lvl4pPr>
              <a:defRPr sz="1333"/>
            </a:lvl4pPr>
            <a:lvl5pPr>
              <a:defRPr sz="1333"/>
            </a:lvl5pPr>
          </a:lstStyle>
          <a:p>
            <a:pPr lvl="0"/>
            <a:r>
              <a:rPr lang="en-US" noProof="0" dirty="0"/>
              <a:t>Year/Date</a:t>
            </a:r>
          </a:p>
          <a:p>
            <a:pPr marL="0" lvl="1" indent="0" algn="ctr" defTabSz="914377" rtl="0" eaLnBrk="1" latinLnBrk="0" hangingPunct="1">
              <a:lnSpc>
                <a:spcPct val="100000"/>
              </a:lnSpc>
              <a:spcBef>
                <a:spcPts val="0"/>
              </a:spcBef>
              <a:spcAft>
                <a:spcPts val="0"/>
              </a:spcAft>
              <a:buClr>
                <a:schemeClr val="accent2"/>
              </a:buClr>
              <a:buFont typeface="Arial" panose="020B0604020202020204" pitchFamily="34" charset="0"/>
              <a:buNone/>
            </a:pPr>
            <a:r>
              <a:rPr lang="en-US" noProof="0" dirty="0"/>
              <a:t>Body copy goes here</a:t>
            </a:r>
          </a:p>
        </p:txBody>
      </p:sp>
      <p:sp>
        <p:nvSpPr>
          <p:cNvPr id="39" name="Espace réservé du texte 57">
            <a:extLst>
              <a:ext uri="{FF2B5EF4-FFF2-40B4-BE49-F238E27FC236}">
                <a16:creationId xmlns:a16="http://schemas.microsoft.com/office/drawing/2014/main" id="{44621C0C-848F-154C-A0BE-F77AB0303EDE}"/>
              </a:ext>
            </a:extLst>
          </p:cNvPr>
          <p:cNvSpPr>
            <a:spLocks noGrp="1"/>
          </p:cNvSpPr>
          <p:nvPr>
            <p:ph type="body" sz="quarter" idx="54" hasCustomPrompt="1"/>
          </p:nvPr>
        </p:nvSpPr>
        <p:spPr>
          <a:xfrm>
            <a:off x="6994531" y="2322759"/>
            <a:ext cx="1513491" cy="1503437"/>
          </a:xfrm>
          <a:custGeom>
            <a:avLst/>
            <a:gdLst>
              <a:gd name="connsiteX0" fmla="*/ 522269 w 1044473"/>
              <a:gd name="connsiteY0" fmla="*/ 171 h 1037537"/>
              <a:gd name="connsiteX1" fmla="*/ 1044299 w 1044473"/>
              <a:gd name="connsiteY1" fmla="*/ 530013 h 1037537"/>
              <a:gd name="connsiteX2" fmla="*/ 522269 w 1044473"/>
              <a:gd name="connsiteY2" fmla="*/ 1037382 h 1037537"/>
              <a:gd name="connsiteX3" fmla="*/ 175 w 1044473"/>
              <a:gd name="connsiteY3" fmla="*/ 507603 h 1037537"/>
              <a:gd name="connsiteX4" fmla="*/ 522269 w 1044473"/>
              <a:gd name="connsiteY4" fmla="*/ 171 h 10375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4473" h="1037537">
                <a:moveTo>
                  <a:pt x="522269" y="171"/>
                </a:moveTo>
                <a:cubicBezTo>
                  <a:pt x="848049" y="7150"/>
                  <a:pt x="1051279" y="204168"/>
                  <a:pt x="1044299" y="530013"/>
                </a:cubicBezTo>
                <a:cubicBezTo>
                  <a:pt x="1037512" y="848431"/>
                  <a:pt x="825831" y="1043849"/>
                  <a:pt x="522269" y="1037382"/>
                </a:cubicBezTo>
                <a:cubicBezTo>
                  <a:pt x="188997" y="1030211"/>
                  <a:pt x="-6676" y="826021"/>
                  <a:pt x="175" y="507603"/>
                </a:cubicBezTo>
                <a:cubicBezTo>
                  <a:pt x="7154" y="181758"/>
                  <a:pt x="211215" y="-6488"/>
                  <a:pt x="522269" y="171"/>
                </a:cubicBezTo>
                <a:close/>
              </a:path>
            </a:pathLst>
          </a:custGeom>
          <a:solidFill>
            <a:schemeClr val="bg1"/>
          </a:solidFill>
        </p:spPr>
        <p:txBody>
          <a:bodyPr wrap="square" anchor="ctr" anchorCtr="1">
            <a:noAutofit/>
          </a:bodyPr>
          <a:lstStyle>
            <a:lvl1pPr algn="ctr">
              <a:lnSpc>
                <a:spcPct val="100000"/>
              </a:lnSpc>
              <a:spcAft>
                <a:spcPts val="267"/>
              </a:spcAft>
              <a:defRPr sz="1867" i="1">
                <a:solidFill>
                  <a:schemeClr val="accent2"/>
                </a:solidFill>
                <a:latin typeface="Georgia" panose="02040502050405020303" pitchFamily="18" charset="0"/>
                <a:ea typeface="Verdana" panose="020B0604030504040204" pitchFamily="34" charset="0"/>
                <a:cs typeface="Georgia" panose="02040502050405020303" pitchFamily="18" charset="0"/>
              </a:defRPr>
            </a:lvl1pPr>
            <a:lvl2pPr marL="0" indent="0" algn="ctr">
              <a:lnSpc>
                <a:spcPct val="100000"/>
              </a:lnSpc>
              <a:spcAft>
                <a:spcPts val="0"/>
              </a:spcAft>
              <a:buFont typeface="Arial" panose="020B0604020202020204" pitchFamily="34" charset="0"/>
              <a:buNone/>
              <a:defRPr lang="en-US" sz="1867" b="0" i="0" kern="1200" noProof="0" dirty="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a:lnSpc>
                <a:spcPct val="110000"/>
              </a:lnSpc>
              <a:defRPr lang="en-US" sz="1333" kern="1200" dirty="0" smtClean="0">
                <a:solidFill>
                  <a:schemeClr val="tx1"/>
                </a:solidFill>
                <a:latin typeface="Sanofi Sans 3 Regular"/>
                <a:ea typeface="+mn-ea"/>
                <a:cs typeface="+mn-cs"/>
              </a:defRPr>
            </a:lvl3pPr>
            <a:lvl4pPr>
              <a:defRPr sz="1333"/>
            </a:lvl4pPr>
            <a:lvl5pPr>
              <a:defRPr sz="1333"/>
            </a:lvl5pPr>
          </a:lstStyle>
          <a:p>
            <a:pPr lvl="0"/>
            <a:r>
              <a:rPr lang="en-US" noProof="0" dirty="0"/>
              <a:t>Year/Date</a:t>
            </a:r>
          </a:p>
          <a:p>
            <a:pPr marL="0" lvl="1" indent="0" algn="ctr" defTabSz="914377" rtl="0" eaLnBrk="1" latinLnBrk="0" hangingPunct="1">
              <a:lnSpc>
                <a:spcPct val="100000"/>
              </a:lnSpc>
              <a:spcBef>
                <a:spcPts val="0"/>
              </a:spcBef>
              <a:spcAft>
                <a:spcPts val="0"/>
              </a:spcAft>
              <a:buClr>
                <a:schemeClr val="accent2"/>
              </a:buClr>
              <a:buFont typeface="Arial" panose="020B0604020202020204" pitchFamily="34" charset="0"/>
              <a:buNone/>
            </a:pPr>
            <a:r>
              <a:rPr lang="en-US" noProof="0" dirty="0"/>
              <a:t>Body copy goes here</a:t>
            </a:r>
          </a:p>
        </p:txBody>
      </p:sp>
      <p:sp>
        <p:nvSpPr>
          <p:cNvPr id="41" name="Espace réservé du texte 57">
            <a:extLst>
              <a:ext uri="{FF2B5EF4-FFF2-40B4-BE49-F238E27FC236}">
                <a16:creationId xmlns:a16="http://schemas.microsoft.com/office/drawing/2014/main" id="{5C884832-94C5-EC48-AD59-0BFF5B9292F1}"/>
              </a:ext>
            </a:extLst>
          </p:cNvPr>
          <p:cNvSpPr>
            <a:spLocks noGrp="1"/>
          </p:cNvSpPr>
          <p:nvPr>
            <p:ph type="body" sz="quarter" idx="55" hasCustomPrompt="1"/>
          </p:nvPr>
        </p:nvSpPr>
        <p:spPr>
          <a:xfrm>
            <a:off x="2025297" y="4324810"/>
            <a:ext cx="1513491" cy="1503437"/>
          </a:xfrm>
          <a:custGeom>
            <a:avLst/>
            <a:gdLst>
              <a:gd name="connsiteX0" fmla="*/ 522269 w 1044473"/>
              <a:gd name="connsiteY0" fmla="*/ 171 h 1037537"/>
              <a:gd name="connsiteX1" fmla="*/ 1044299 w 1044473"/>
              <a:gd name="connsiteY1" fmla="*/ 530013 h 1037537"/>
              <a:gd name="connsiteX2" fmla="*/ 522269 w 1044473"/>
              <a:gd name="connsiteY2" fmla="*/ 1037382 h 1037537"/>
              <a:gd name="connsiteX3" fmla="*/ 175 w 1044473"/>
              <a:gd name="connsiteY3" fmla="*/ 507603 h 1037537"/>
              <a:gd name="connsiteX4" fmla="*/ 522269 w 1044473"/>
              <a:gd name="connsiteY4" fmla="*/ 171 h 10375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4473" h="1037537">
                <a:moveTo>
                  <a:pt x="522269" y="171"/>
                </a:moveTo>
                <a:cubicBezTo>
                  <a:pt x="848049" y="7150"/>
                  <a:pt x="1051279" y="204168"/>
                  <a:pt x="1044299" y="530013"/>
                </a:cubicBezTo>
                <a:cubicBezTo>
                  <a:pt x="1037512" y="848431"/>
                  <a:pt x="825831" y="1043849"/>
                  <a:pt x="522269" y="1037382"/>
                </a:cubicBezTo>
                <a:cubicBezTo>
                  <a:pt x="188997" y="1030211"/>
                  <a:pt x="-6676" y="826021"/>
                  <a:pt x="175" y="507603"/>
                </a:cubicBezTo>
                <a:cubicBezTo>
                  <a:pt x="7154" y="181758"/>
                  <a:pt x="211215" y="-6488"/>
                  <a:pt x="522269" y="171"/>
                </a:cubicBezTo>
                <a:close/>
              </a:path>
            </a:pathLst>
          </a:custGeom>
          <a:solidFill>
            <a:schemeClr val="bg1"/>
          </a:solidFill>
        </p:spPr>
        <p:txBody>
          <a:bodyPr wrap="square" anchor="ctr" anchorCtr="1">
            <a:noAutofit/>
          </a:bodyPr>
          <a:lstStyle>
            <a:lvl1pPr algn="ctr">
              <a:lnSpc>
                <a:spcPct val="100000"/>
              </a:lnSpc>
              <a:spcAft>
                <a:spcPts val="267"/>
              </a:spcAft>
              <a:defRPr sz="1867" i="1">
                <a:solidFill>
                  <a:schemeClr val="accent2"/>
                </a:solidFill>
                <a:latin typeface="Georgia" panose="02040502050405020303" pitchFamily="18" charset="0"/>
                <a:ea typeface="Verdana" panose="020B0604030504040204" pitchFamily="34" charset="0"/>
                <a:cs typeface="Georgia" panose="02040502050405020303" pitchFamily="18" charset="0"/>
              </a:defRPr>
            </a:lvl1pPr>
            <a:lvl2pPr marL="0" indent="0" algn="ctr">
              <a:lnSpc>
                <a:spcPct val="100000"/>
              </a:lnSpc>
              <a:spcAft>
                <a:spcPts val="0"/>
              </a:spcAft>
              <a:buFont typeface="Arial" panose="020B0604020202020204" pitchFamily="34" charset="0"/>
              <a:buNone/>
              <a:defRPr lang="en-US" sz="1867" b="0" i="0" kern="1200" noProof="0" dirty="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a:lnSpc>
                <a:spcPct val="110000"/>
              </a:lnSpc>
              <a:defRPr lang="en-US" sz="1333" kern="1200" dirty="0" smtClean="0">
                <a:solidFill>
                  <a:schemeClr val="tx1"/>
                </a:solidFill>
                <a:latin typeface="Sanofi Sans 3 Regular"/>
                <a:ea typeface="+mn-ea"/>
                <a:cs typeface="+mn-cs"/>
              </a:defRPr>
            </a:lvl3pPr>
            <a:lvl4pPr>
              <a:defRPr sz="1333"/>
            </a:lvl4pPr>
            <a:lvl5pPr>
              <a:defRPr sz="1333"/>
            </a:lvl5pPr>
          </a:lstStyle>
          <a:p>
            <a:pPr lvl="0"/>
            <a:r>
              <a:rPr lang="en-US" noProof="0" dirty="0"/>
              <a:t>Year/Date</a:t>
            </a:r>
          </a:p>
          <a:p>
            <a:pPr marL="0" lvl="1" indent="0" algn="ctr" defTabSz="914377" rtl="0" eaLnBrk="1" latinLnBrk="0" hangingPunct="1">
              <a:lnSpc>
                <a:spcPct val="100000"/>
              </a:lnSpc>
              <a:spcBef>
                <a:spcPts val="0"/>
              </a:spcBef>
              <a:spcAft>
                <a:spcPts val="0"/>
              </a:spcAft>
              <a:buClr>
                <a:schemeClr val="accent2"/>
              </a:buClr>
              <a:buFont typeface="Arial" panose="020B0604020202020204" pitchFamily="34" charset="0"/>
              <a:buNone/>
            </a:pPr>
            <a:r>
              <a:rPr lang="en-US" noProof="0" dirty="0"/>
              <a:t>Body copy goes here</a:t>
            </a:r>
          </a:p>
        </p:txBody>
      </p:sp>
      <p:sp>
        <p:nvSpPr>
          <p:cNvPr id="43" name="Espace réservé du texte 57">
            <a:extLst>
              <a:ext uri="{FF2B5EF4-FFF2-40B4-BE49-F238E27FC236}">
                <a16:creationId xmlns:a16="http://schemas.microsoft.com/office/drawing/2014/main" id="{55EE616D-CD9C-F747-B3C1-7E058D1739B3}"/>
              </a:ext>
            </a:extLst>
          </p:cNvPr>
          <p:cNvSpPr>
            <a:spLocks noGrp="1"/>
          </p:cNvSpPr>
          <p:nvPr>
            <p:ph type="body" sz="quarter" idx="56" hasCustomPrompt="1"/>
          </p:nvPr>
        </p:nvSpPr>
        <p:spPr>
          <a:xfrm>
            <a:off x="5332213" y="4324810"/>
            <a:ext cx="1513491" cy="1503437"/>
          </a:xfrm>
          <a:custGeom>
            <a:avLst/>
            <a:gdLst>
              <a:gd name="connsiteX0" fmla="*/ 522269 w 1044473"/>
              <a:gd name="connsiteY0" fmla="*/ 171 h 1037537"/>
              <a:gd name="connsiteX1" fmla="*/ 1044299 w 1044473"/>
              <a:gd name="connsiteY1" fmla="*/ 530013 h 1037537"/>
              <a:gd name="connsiteX2" fmla="*/ 522269 w 1044473"/>
              <a:gd name="connsiteY2" fmla="*/ 1037382 h 1037537"/>
              <a:gd name="connsiteX3" fmla="*/ 175 w 1044473"/>
              <a:gd name="connsiteY3" fmla="*/ 507603 h 1037537"/>
              <a:gd name="connsiteX4" fmla="*/ 522269 w 1044473"/>
              <a:gd name="connsiteY4" fmla="*/ 171 h 10375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4473" h="1037537">
                <a:moveTo>
                  <a:pt x="522269" y="171"/>
                </a:moveTo>
                <a:cubicBezTo>
                  <a:pt x="848049" y="7150"/>
                  <a:pt x="1051279" y="204168"/>
                  <a:pt x="1044299" y="530013"/>
                </a:cubicBezTo>
                <a:cubicBezTo>
                  <a:pt x="1037512" y="848431"/>
                  <a:pt x="825831" y="1043849"/>
                  <a:pt x="522269" y="1037382"/>
                </a:cubicBezTo>
                <a:cubicBezTo>
                  <a:pt x="188997" y="1030211"/>
                  <a:pt x="-6676" y="826021"/>
                  <a:pt x="175" y="507603"/>
                </a:cubicBezTo>
                <a:cubicBezTo>
                  <a:pt x="7154" y="181758"/>
                  <a:pt x="211215" y="-6488"/>
                  <a:pt x="522269" y="171"/>
                </a:cubicBezTo>
                <a:close/>
              </a:path>
            </a:pathLst>
          </a:custGeom>
          <a:solidFill>
            <a:schemeClr val="bg1"/>
          </a:solidFill>
        </p:spPr>
        <p:txBody>
          <a:bodyPr wrap="square" anchor="ctr" anchorCtr="1">
            <a:noAutofit/>
          </a:bodyPr>
          <a:lstStyle>
            <a:lvl1pPr algn="ctr">
              <a:lnSpc>
                <a:spcPct val="100000"/>
              </a:lnSpc>
              <a:spcAft>
                <a:spcPts val="267"/>
              </a:spcAft>
              <a:defRPr sz="1867" i="1">
                <a:solidFill>
                  <a:schemeClr val="accent2"/>
                </a:solidFill>
                <a:latin typeface="Georgia" panose="02040502050405020303" pitchFamily="18" charset="0"/>
                <a:ea typeface="Verdana" panose="020B0604030504040204" pitchFamily="34" charset="0"/>
                <a:cs typeface="Georgia" panose="02040502050405020303" pitchFamily="18" charset="0"/>
              </a:defRPr>
            </a:lvl1pPr>
            <a:lvl2pPr marL="0" indent="0" algn="ctr">
              <a:lnSpc>
                <a:spcPct val="100000"/>
              </a:lnSpc>
              <a:spcAft>
                <a:spcPts val="0"/>
              </a:spcAft>
              <a:buFont typeface="Arial" panose="020B0604020202020204" pitchFamily="34" charset="0"/>
              <a:buNone/>
              <a:defRPr lang="en-US" sz="1867" b="0" i="0" kern="1200" noProof="0" dirty="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a:lnSpc>
                <a:spcPct val="110000"/>
              </a:lnSpc>
              <a:defRPr lang="en-US" sz="1333" kern="1200" dirty="0" smtClean="0">
                <a:solidFill>
                  <a:schemeClr val="tx1"/>
                </a:solidFill>
                <a:latin typeface="Sanofi Sans 3 Regular"/>
                <a:ea typeface="+mn-ea"/>
                <a:cs typeface="+mn-cs"/>
              </a:defRPr>
            </a:lvl3pPr>
            <a:lvl4pPr>
              <a:defRPr sz="1333"/>
            </a:lvl4pPr>
            <a:lvl5pPr>
              <a:defRPr sz="1333"/>
            </a:lvl5pPr>
          </a:lstStyle>
          <a:p>
            <a:pPr lvl="0"/>
            <a:r>
              <a:rPr lang="en-US" noProof="0" dirty="0"/>
              <a:t>Year/Date</a:t>
            </a:r>
          </a:p>
          <a:p>
            <a:pPr marL="0" lvl="1" indent="0" algn="ctr" defTabSz="914377" rtl="0" eaLnBrk="1" latinLnBrk="0" hangingPunct="1">
              <a:lnSpc>
                <a:spcPct val="100000"/>
              </a:lnSpc>
              <a:spcBef>
                <a:spcPts val="0"/>
              </a:spcBef>
              <a:spcAft>
                <a:spcPts val="0"/>
              </a:spcAft>
              <a:buClr>
                <a:schemeClr val="accent2"/>
              </a:buClr>
              <a:buFont typeface="Arial" panose="020B0604020202020204" pitchFamily="34" charset="0"/>
              <a:buNone/>
            </a:pPr>
            <a:r>
              <a:rPr lang="en-US" noProof="0" dirty="0"/>
              <a:t>Body copy goes here</a:t>
            </a:r>
          </a:p>
        </p:txBody>
      </p:sp>
      <p:sp>
        <p:nvSpPr>
          <p:cNvPr id="45" name="Espace réservé du texte 57">
            <a:extLst>
              <a:ext uri="{FF2B5EF4-FFF2-40B4-BE49-F238E27FC236}">
                <a16:creationId xmlns:a16="http://schemas.microsoft.com/office/drawing/2014/main" id="{EE1276C9-7673-0445-9714-7351552FC1F9}"/>
              </a:ext>
            </a:extLst>
          </p:cNvPr>
          <p:cNvSpPr>
            <a:spLocks noGrp="1"/>
          </p:cNvSpPr>
          <p:nvPr>
            <p:ph type="body" sz="quarter" idx="57" hasCustomPrompt="1"/>
          </p:nvPr>
        </p:nvSpPr>
        <p:spPr>
          <a:xfrm>
            <a:off x="8639129" y="4324810"/>
            <a:ext cx="1513491" cy="1503437"/>
          </a:xfrm>
          <a:custGeom>
            <a:avLst/>
            <a:gdLst>
              <a:gd name="connsiteX0" fmla="*/ 522269 w 1044473"/>
              <a:gd name="connsiteY0" fmla="*/ 171 h 1037537"/>
              <a:gd name="connsiteX1" fmla="*/ 1044299 w 1044473"/>
              <a:gd name="connsiteY1" fmla="*/ 530013 h 1037537"/>
              <a:gd name="connsiteX2" fmla="*/ 522269 w 1044473"/>
              <a:gd name="connsiteY2" fmla="*/ 1037382 h 1037537"/>
              <a:gd name="connsiteX3" fmla="*/ 175 w 1044473"/>
              <a:gd name="connsiteY3" fmla="*/ 507603 h 1037537"/>
              <a:gd name="connsiteX4" fmla="*/ 522269 w 1044473"/>
              <a:gd name="connsiteY4" fmla="*/ 171 h 10375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4473" h="1037537">
                <a:moveTo>
                  <a:pt x="522269" y="171"/>
                </a:moveTo>
                <a:cubicBezTo>
                  <a:pt x="848049" y="7150"/>
                  <a:pt x="1051279" y="204168"/>
                  <a:pt x="1044299" y="530013"/>
                </a:cubicBezTo>
                <a:cubicBezTo>
                  <a:pt x="1037512" y="848431"/>
                  <a:pt x="825831" y="1043849"/>
                  <a:pt x="522269" y="1037382"/>
                </a:cubicBezTo>
                <a:cubicBezTo>
                  <a:pt x="188997" y="1030211"/>
                  <a:pt x="-6676" y="826021"/>
                  <a:pt x="175" y="507603"/>
                </a:cubicBezTo>
                <a:cubicBezTo>
                  <a:pt x="7154" y="181758"/>
                  <a:pt x="211215" y="-6488"/>
                  <a:pt x="522269" y="171"/>
                </a:cubicBezTo>
                <a:close/>
              </a:path>
            </a:pathLst>
          </a:custGeom>
          <a:solidFill>
            <a:schemeClr val="bg1"/>
          </a:solidFill>
        </p:spPr>
        <p:txBody>
          <a:bodyPr wrap="square" anchor="ctr" anchorCtr="1">
            <a:noAutofit/>
          </a:bodyPr>
          <a:lstStyle>
            <a:lvl1pPr algn="ctr">
              <a:lnSpc>
                <a:spcPct val="100000"/>
              </a:lnSpc>
              <a:spcAft>
                <a:spcPts val="267"/>
              </a:spcAft>
              <a:defRPr sz="1867" i="1">
                <a:solidFill>
                  <a:schemeClr val="accent2"/>
                </a:solidFill>
                <a:latin typeface="Georgia" panose="02040502050405020303" pitchFamily="18" charset="0"/>
                <a:ea typeface="Verdana" panose="020B0604030504040204" pitchFamily="34" charset="0"/>
                <a:cs typeface="Georgia" panose="02040502050405020303" pitchFamily="18" charset="0"/>
              </a:defRPr>
            </a:lvl1pPr>
            <a:lvl2pPr marL="0" indent="0" algn="ctr">
              <a:lnSpc>
                <a:spcPct val="100000"/>
              </a:lnSpc>
              <a:spcAft>
                <a:spcPts val="0"/>
              </a:spcAft>
              <a:buFont typeface="Arial" panose="020B0604020202020204" pitchFamily="34" charset="0"/>
              <a:buNone/>
              <a:defRPr lang="en-US" sz="1867" b="0" i="0" kern="1200" noProof="0" dirty="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a:lnSpc>
                <a:spcPct val="110000"/>
              </a:lnSpc>
              <a:defRPr lang="en-US" sz="1333" kern="1200" dirty="0" smtClean="0">
                <a:solidFill>
                  <a:schemeClr val="tx1"/>
                </a:solidFill>
                <a:latin typeface="Sanofi Sans 3 Regular"/>
                <a:ea typeface="+mn-ea"/>
                <a:cs typeface="+mn-cs"/>
              </a:defRPr>
            </a:lvl3pPr>
            <a:lvl4pPr>
              <a:defRPr sz="1333"/>
            </a:lvl4pPr>
            <a:lvl5pPr>
              <a:defRPr sz="1333"/>
            </a:lvl5pPr>
          </a:lstStyle>
          <a:p>
            <a:pPr lvl="0"/>
            <a:r>
              <a:rPr lang="en-US" noProof="0" dirty="0"/>
              <a:t>Year/Date</a:t>
            </a:r>
          </a:p>
          <a:p>
            <a:pPr marL="0" lvl="1" indent="0" algn="ctr" defTabSz="914377" rtl="0" eaLnBrk="1" latinLnBrk="0" hangingPunct="1">
              <a:lnSpc>
                <a:spcPct val="100000"/>
              </a:lnSpc>
              <a:spcBef>
                <a:spcPts val="0"/>
              </a:spcBef>
              <a:spcAft>
                <a:spcPts val="0"/>
              </a:spcAft>
              <a:buClr>
                <a:schemeClr val="accent2"/>
              </a:buClr>
              <a:buFont typeface="Arial" panose="020B0604020202020204" pitchFamily="34" charset="0"/>
              <a:buNone/>
            </a:pPr>
            <a:r>
              <a:rPr lang="en-US" noProof="0" dirty="0"/>
              <a:t>Body copy goes here</a:t>
            </a:r>
          </a:p>
        </p:txBody>
      </p:sp>
      <p:sp>
        <p:nvSpPr>
          <p:cNvPr id="4" name="Footer Placeholder 3">
            <a:extLst>
              <a:ext uri="{FF2B5EF4-FFF2-40B4-BE49-F238E27FC236}">
                <a16:creationId xmlns:a16="http://schemas.microsoft.com/office/drawing/2014/main" id="{5BF0F66C-ED58-47EE-85F6-FCCA1780EC5E}"/>
              </a:ext>
            </a:extLst>
          </p:cNvPr>
          <p:cNvSpPr>
            <a:spLocks noGrp="1"/>
          </p:cNvSpPr>
          <p:nvPr>
            <p:ph type="ftr" sz="quarter" idx="59"/>
          </p:nvPr>
        </p:nvSpPr>
        <p:spPr/>
        <p:txBody>
          <a:bodyPr/>
          <a:lstStyle/>
          <a:p>
            <a:endParaRPr lang="en-US"/>
          </a:p>
        </p:txBody>
      </p:sp>
      <p:sp>
        <p:nvSpPr>
          <p:cNvPr id="5" name="Slide Number Placeholder 4">
            <a:extLst>
              <a:ext uri="{FF2B5EF4-FFF2-40B4-BE49-F238E27FC236}">
                <a16:creationId xmlns:a16="http://schemas.microsoft.com/office/drawing/2014/main" id="{7FFAA806-9F22-493A-A19B-F8AF47744BF7}"/>
              </a:ext>
            </a:extLst>
          </p:cNvPr>
          <p:cNvSpPr>
            <a:spLocks noGrp="1"/>
          </p:cNvSpPr>
          <p:nvPr>
            <p:ph type="sldNum" sz="quarter" idx="60"/>
          </p:nvPr>
        </p:nvSpPr>
        <p:spPr/>
        <p:txBody>
          <a:bodyPr/>
          <a:lstStyle/>
          <a:p>
            <a:fld id="{6B54B0F7-55DD-40D6-B7F4-70B586885C0B}" type="slidenum">
              <a:rPr lang="en-US" smtClean="0"/>
              <a:pPr/>
              <a:t>‹N°›</a:t>
            </a:fld>
            <a:endParaRPr lang="en-US" dirty="0"/>
          </a:p>
        </p:txBody>
      </p:sp>
      <p:sp>
        <p:nvSpPr>
          <p:cNvPr id="2" name="Title 1">
            <a:extLst>
              <a:ext uri="{FF2B5EF4-FFF2-40B4-BE49-F238E27FC236}">
                <a16:creationId xmlns:a16="http://schemas.microsoft.com/office/drawing/2014/main" id="{202E26D1-EFCA-4284-B137-3BCEB73EDD07}"/>
              </a:ext>
            </a:extLst>
          </p:cNvPr>
          <p:cNvSpPr>
            <a:spLocks noGrp="1"/>
          </p:cNvSpPr>
          <p:nvPr>
            <p:ph type="title"/>
          </p:nvPr>
        </p:nvSpPr>
        <p:spPr/>
        <p:txBody>
          <a:bodyPr/>
          <a:lstStyle/>
          <a:p>
            <a:r>
              <a:rPr lang="fr-FR"/>
              <a:t>Modifiez le style du titre</a:t>
            </a:r>
            <a:endParaRPr lang="en-US"/>
          </a:p>
        </p:txBody>
      </p:sp>
      <p:sp>
        <p:nvSpPr>
          <p:cNvPr id="23" name="Espace réservé du texte 4">
            <a:extLst>
              <a:ext uri="{FF2B5EF4-FFF2-40B4-BE49-F238E27FC236}">
                <a16:creationId xmlns:a16="http://schemas.microsoft.com/office/drawing/2014/main" id="{FA9F27EE-8D64-4EB3-8508-6CFCF8784421}"/>
              </a:ext>
            </a:extLst>
          </p:cNvPr>
          <p:cNvSpPr>
            <a:spLocks noGrp="1"/>
          </p:cNvSpPr>
          <p:nvPr>
            <p:ph type="body" sz="quarter" idx="22"/>
          </p:nvPr>
        </p:nvSpPr>
        <p:spPr>
          <a:xfrm>
            <a:off x="444974" y="1425463"/>
            <a:ext cx="11303997" cy="287259"/>
          </a:xfrm>
        </p:spPr>
        <p:txBody>
          <a:bodyPr wrap="square">
            <a:spAutoFit/>
          </a:bodyPr>
          <a:lstStyle>
            <a:lvl1pPr>
              <a:lnSpc>
                <a:spcPct val="100000"/>
              </a:lnSpc>
              <a:spcAft>
                <a:spcPts val="0"/>
              </a:spcAft>
              <a:defRPr sz="1867" b="0" i="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0" indent="0">
              <a:spcBef>
                <a:spcPts val="533"/>
              </a:spcBef>
              <a:buFont typeface="Arial" panose="020B0604020202020204" pitchFamily="34" charset="0"/>
              <a:buNone/>
              <a:defRPr sz="1600"/>
            </a:lvl2pPr>
            <a:lvl3pPr>
              <a:lnSpc>
                <a:spcPct val="110000"/>
              </a:lnSpc>
              <a:defRPr lang="en-US" sz="1333" kern="1200" dirty="0" smtClean="0">
                <a:solidFill>
                  <a:schemeClr val="tx1"/>
                </a:solidFill>
                <a:latin typeface="Sanofi Sans 3 Regular"/>
                <a:ea typeface="+mn-ea"/>
                <a:cs typeface="+mn-cs"/>
              </a:defRPr>
            </a:lvl3pPr>
            <a:lvl4pPr>
              <a:defRPr sz="1333"/>
            </a:lvl4pPr>
            <a:lvl5pPr>
              <a:defRPr sz="1333"/>
            </a:lvl5pPr>
          </a:lstStyle>
          <a:p>
            <a:pPr lvl="0"/>
            <a:r>
              <a:rPr lang="fr-FR" noProof="0"/>
              <a:t>Cliquez pour modifier les styles du texte du masque</a:t>
            </a:r>
          </a:p>
        </p:txBody>
      </p:sp>
    </p:spTree>
    <p:extLst>
      <p:ext uri="{BB962C8B-B14F-4D97-AF65-F5344CB8AC3E}">
        <p14:creationId xmlns:p14="http://schemas.microsoft.com/office/powerpoint/2010/main" val="5221771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Content on right">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640A4075-8388-4D55-A178-9B9B0A11486C}"/>
              </a:ext>
            </a:extLst>
          </p:cNvPr>
          <p:cNvSpPr/>
          <p:nvPr userDrawn="1"/>
        </p:nvSpPr>
        <p:spPr>
          <a:xfrm>
            <a:off x="0" y="0"/>
            <a:ext cx="4430684" cy="68580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noProof="0" dirty="0"/>
          </a:p>
        </p:txBody>
      </p:sp>
      <p:sp>
        <p:nvSpPr>
          <p:cNvPr id="4" name="Footer Placeholder 3">
            <a:extLst>
              <a:ext uri="{FF2B5EF4-FFF2-40B4-BE49-F238E27FC236}">
                <a16:creationId xmlns:a16="http://schemas.microsoft.com/office/drawing/2014/main" id="{17DC1698-2737-4E37-B19B-1B0638E9D784}"/>
              </a:ext>
            </a:extLst>
          </p:cNvPr>
          <p:cNvSpPr>
            <a:spLocks noGrp="1"/>
          </p:cNvSpPr>
          <p:nvPr>
            <p:ph type="ftr" sz="quarter" idx="51"/>
          </p:nvPr>
        </p:nvSpPr>
        <p:spPr/>
        <p:txBody>
          <a:bodyPr/>
          <a:lstStyle/>
          <a:p>
            <a:endParaRPr lang="en-US"/>
          </a:p>
        </p:txBody>
      </p:sp>
      <p:sp>
        <p:nvSpPr>
          <p:cNvPr id="5" name="Slide Number Placeholder 4">
            <a:extLst>
              <a:ext uri="{FF2B5EF4-FFF2-40B4-BE49-F238E27FC236}">
                <a16:creationId xmlns:a16="http://schemas.microsoft.com/office/drawing/2014/main" id="{0ED3ED99-C66F-4094-8DC3-CB4DA79FFDE8}"/>
              </a:ext>
            </a:extLst>
          </p:cNvPr>
          <p:cNvSpPr>
            <a:spLocks noGrp="1"/>
          </p:cNvSpPr>
          <p:nvPr>
            <p:ph type="sldNum" sz="quarter" idx="52"/>
          </p:nvPr>
        </p:nvSpPr>
        <p:spPr/>
        <p:txBody>
          <a:bodyPr/>
          <a:lstStyle/>
          <a:p>
            <a:fld id="{6B54B0F7-55DD-40D6-B7F4-70B586885C0B}" type="slidenum">
              <a:rPr lang="en-US" smtClean="0"/>
              <a:pPr/>
              <a:t>‹N°›</a:t>
            </a:fld>
            <a:endParaRPr lang="en-US" dirty="0"/>
          </a:p>
        </p:txBody>
      </p:sp>
      <p:sp>
        <p:nvSpPr>
          <p:cNvPr id="14" name="Title 1">
            <a:extLst>
              <a:ext uri="{FF2B5EF4-FFF2-40B4-BE49-F238E27FC236}">
                <a16:creationId xmlns:a16="http://schemas.microsoft.com/office/drawing/2014/main" id="{91492C5C-F468-4CB0-80F1-9B4B46F16C6A}"/>
              </a:ext>
            </a:extLst>
          </p:cNvPr>
          <p:cNvSpPr>
            <a:spLocks noGrp="1"/>
          </p:cNvSpPr>
          <p:nvPr>
            <p:ph type="title"/>
          </p:nvPr>
        </p:nvSpPr>
        <p:spPr>
          <a:xfrm>
            <a:off x="441601" y="384000"/>
            <a:ext cx="2824073" cy="960000"/>
          </a:xfrm>
        </p:spPr>
        <p:txBody>
          <a:bodyPr/>
          <a:lstStyle>
            <a:lvl1pPr>
              <a:defRPr>
                <a:solidFill>
                  <a:schemeClr val="bg1"/>
                </a:solidFill>
              </a:defRPr>
            </a:lvl1pPr>
          </a:lstStyle>
          <a:p>
            <a:r>
              <a:rPr lang="fr-FR"/>
              <a:t>Modifiez le style du titre</a:t>
            </a:r>
            <a:endParaRPr lang="en-US" dirty="0"/>
          </a:p>
        </p:txBody>
      </p:sp>
      <p:sp>
        <p:nvSpPr>
          <p:cNvPr id="16" name="Text Placeholder 2">
            <a:extLst>
              <a:ext uri="{FF2B5EF4-FFF2-40B4-BE49-F238E27FC236}">
                <a16:creationId xmlns:a16="http://schemas.microsoft.com/office/drawing/2014/main" id="{3CCFCBD4-C7D2-4B77-80E4-175D189F6AEC}"/>
              </a:ext>
            </a:extLst>
          </p:cNvPr>
          <p:cNvSpPr>
            <a:spLocks noGrp="1"/>
          </p:cNvSpPr>
          <p:nvPr>
            <p:ph type="body" sz="quarter" idx="49"/>
          </p:nvPr>
        </p:nvSpPr>
        <p:spPr>
          <a:xfrm>
            <a:off x="442035" y="1787589"/>
            <a:ext cx="2827013" cy="4451433"/>
          </a:xfrm>
        </p:spPr>
        <p:txBody>
          <a:bodyPr/>
          <a:lstStyle>
            <a:lvl1pPr>
              <a:defRPr>
                <a:solidFill>
                  <a:schemeClr val="tx2"/>
                </a:solidFill>
              </a:defRPr>
            </a:lvl1pPr>
            <a:lvl2pPr marL="302392" indent="-302392">
              <a:buFontTx/>
              <a:buBlip>
                <a:blip r:embed="rId2"/>
              </a:buBlip>
              <a:defRPr>
                <a:solidFill>
                  <a:schemeClr val="tx2"/>
                </a:solidFill>
              </a:defRPr>
            </a:lvl2pPr>
            <a:lvl3pPr marL="609585" indent="-302392">
              <a:buFontTx/>
              <a:buBlip>
                <a:blip r:embed="rId2"/>
              </a:buBlip>
              <a:defRPr>
                <a:solidFill>
                  <a:schemeClr val="tx2"/>
                </a:solidFill>
              </a:defRPr>
            </a:lvl3pPr>
            <a:lvl4pPr marL="911977" indent="-302392">
              <a:buFontTx/>
              <a:buBlip>
                <a:blip r:embed="rId2"/>
              </a:buBlip>
              <a:defRPr>
                <a:solidFill>
                  <a:schemeClr val="tx2"/>
                </a:solidFill>
              </a:defRPr>
            </a:lvl4pPr>
            <a:lvl5pPr>
              <a:defRPr>
                <a:solidFill>
                  <a:schemeClr val="tx2"/>
                </a:solidFill>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17" name="Espace réservé du texte 4">
            <a:extLst>
              <a:ext uri="{FF2B5EF4-FFF2-40B4-BE49-F238E27FC236}">
                <a16:creationId xmlns:a16="http://schemas.microsoft.com/office/drawing/2014/main" id="{6C9A8073-A40D-4AF6-AA04-2FF422EE4C1C}"/>
              </a:ext>
            </a:extLst>
          </p:cNvPr>
          <p:cNvSpPr>
            <a:spLocks noGrp="1"/>
          </p:cNvSpPr>
          <p:nvPr>
            <p:ph type="body" sz="quarter" idx="53"/>
          </p:nvPr>
        </p:nvSpPr>
        <p:spPr>
          <a:xfrm>
            <a:off x="444973" y="1428425"/>
            <a:ext cx="2822400" cy="861967"/>
          </a:xfrm>
        </p:spPr>
        <p:txBody>
          <a:bodyPr wrap="square">
            <a:spAutoFit/>
          </a:bodyPr>
          <a:lstStyle>
            <a:lvl1pPr>
              <a:lnSpc>
                <a:spcPct val="100000"/>
              </a:lnSpc>
              <a:spcAft>
                <a:spcPts val="0"/>
              </a:spcAft>
              <a:defRPr sz="1867" b="0" i="0">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marL="0" indent="0">
              <a:spcBef>
                <a:spcPts val="533"/>
              </a:spcBef>
              <a:buFont typeface="Arial" panose="020B0604020202020204" pitchFamily="34" charset="0"/>
              <a:buNone/>
              <a:defRPr sz="1600"/>
            </a:lvl2pPr>
            <a:lvl3pPr>
              <a:lnSpc>
                <a:spcPct val="110000"/>
              </a:lnSpc>
              <a:defRPr lang="en-US" sz="1333" kern="1200" dirty="0" smtClean="0">
                <a:solidFill>
                  <a:schemeClr val="tx1"/>
                </a:solidFill>
                <a:latin typeface="Sanofi Sans 3 Regular"/>
                <a:ea typeface="+mn-ea"/>
                <a:cs typeface="+mn-cs"/>
              </a:defRPr>
            </a:lvl3pPr>
            <a:lvl4pPr>
              <a:defRPr sz="1333"/>
            </a:lvl4pPr>
            <a:lvl5pPr>
              <a:defRPr sz="1333"/>
            </a:lvl5pPr>
          </a:lstStyle>
          <a:p>
            <a:pPr lvl="0"/>
            <a:r>
              <a:rPr lang="fr-FR" noProof="0"/>
              <a:t>Cliquez pour modifier les styles du texte du masque</a:t>
            </a:r>
          </a:p>
        </p:txBody>
      </p:sp>
    </p:spTree>
    <p:extLst>
      <p:ext uri="{BB962C8B-B14F-4D97-AF65-F5344CB8AC3E}">
        <p14:creationId xmlns:p14="http://schemas.microsoft.com/office/powerpoint/2010/main" val="305281198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Content on right">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640A4075-8388-4D55-A178-9B9B0A11486C}"/>
              </a:ext>
            </a:extLst>
          </p:cNvPr>
          <p:cNvSpPr/>
          <p:nvPr userDrawn="1"/>
        </p:nvSpPr>
        <p:spPr>
          <a:xfrm>
            <a:off x="7761316" y="0"/>
            <a:ext cx="4430684" cy="68580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noProof="0" dirty="0"/>
          </a:p>
        </p:txBody>
      </p:sp>
      <p:sp>
        <p:nvSpPr>
          <p:cNvPr id="4" name="Footer Placeholder 3">
            <a:extLst>
              <a:ext uri="{FF2B5EF4-FFF2-40B4-BE49-F238E27FC236}">
                <a16:creationId xmlns:a16="http://schemas.microsoft.com/office/drawing/2014/main" id="{17DC1698-2737-4E37-B19B-1B0638E9D784}"/>
              </a:ext>
            </a:extLst>
          </p:cNvPr>
          <p:cNvSpPr>
            <a:spLocks noGrp="1"/>
          </p:cNvSpPr>
          <p:nvPr>
            <p:ph type="ftr" sz="quarter" idx="51"/>
          </p:nvPr>
        </p:nvSpPr>
        <p:spPr/>
        <p:txBody>
          <a:bodyPr/>
          <a:lstStyle/>
          <a:p>
            <a:endParaRPr lang="en-US"/>
          </a:p>
        </p:txBody>
      </p:sp>
      <p:sp>
        <p:nvSpPr>
          <p:cNvPr id="5" name="Slide Number Placeholder 4">
            <a:extLst>
              <a:ext uri="{FF2B5EF4-FFF2-40B4-BE49-F238E27FC236}">
                <a16:creationId xmlns:a16="http://schemas.microsoft.com/office/drawing/2014/main" id="{0ED3ED99-C66F-4094-8DC3-CB4DA79FFDE8}"/>
              </a:ext>
            </a:extLst>
          </p:cNvPr>
          <p:cNvSpPr>
            <a:spLocks noGrp="1"/>
          </p:cNvSpPr>
          <p:nvPr>
            <p:ph type="sldNum" sz="quarter" idx="52"/>
          </p:nvPr>
        </p:nvSpPr>
        <p:spPr/>
        <p:txBody>
          <a:bodyPr/>
          <a:lstStyle/>
          <a:p>
            <a:fld id="{6B54B0F7-55DD-40D6-B7F4-70B586885C0B}" type="slidenum">
              <a:rPr lang="en-US" smtClean="0"/>
              <a:pPr/>
              <a:t>‹N°›</a:t>
            </a:fld>
            <a:endParaRPr lang="en-US" dirty="0"/>
          </a:p>
        </p:txBody>
      </p:sp>
      <p:sp>
        <p:nvSpPr>
          <p:cNvPr id="14" name="Title 1">
            <a:extLst>
              <a:ext uri="{FF2B5EF4-FFF2-40B4-BE49-F238E27FC236}">
                <a16:creationId xmlns:a16="http://schemas.microsoft.com/office/drawing/2014/main" id="{91492C5C-F468-4CB0-80F1-9B4B46F16C6A}"/>
              </a:ext>
            </a:extLst>
          </p:cNvPr>
          <p:cNvSpPr>
            <a:spLocks noGrp="1"/>
          </p:cNvSpPr>
          <p:nvPr>
            <p:ph type="title"/>
          </p:nvPr>
        </p:nvSpPr>
        <p:spPr>
          <a:xfrm>
            <a:off x="8546510" y="415955"/>
            <a:ext cx="2824073" cy="960000"/>
          </a:xfrm>
        </p:spPr>
        <p:txBody>
          <a:bodyPr/>
          <a:lstStyle>
            <a:lvl1pPr>
              <a:defRPr>
                <a:solidFill>
                  <a:schemeClr val="bg1"/>
                </a:solidFill>
              </a:defRPr>
            </a:lvl1pPr>
          </a:lstStyle>
          <a:p>
            <a:r>
              <a:rPr lang="fr-FR"/>
              <a:t>Modifiez le style du titre</a:t>
            </a:r>
            <a:endParaRPr lang="en-US" dirty="0"/>
          </a:p>
        </p:txBody>
      </p:sp>
      <p:sp>
        <p:nvSpPr>
          <p:cNvPr id="16" name="Text Placeholder 2">
            <a:extLst>
              <a:ext uri="{FF2B5EF4-FFF2-40B4-BE49-F238E27FC236}">
                <a16:creationId xmlns:a16="http://schemas.microsoft.com/office/drawing/2014/main" id="{3CCFCBD4-C7D2-4B77-80E4-175D189F6AEC}"/>
              </a:ext>
            </a:extLst>
          </p:cNvPr>
          <p:cNvSpPr>
            <a:spLocks noGrp="1"/>
          </p:cNvSpPr>
          <p:nvPr>
            <p:ph type="body" sz="quarter" idx="49"/>
          </p:nvPr>
        </p:nvSpPr>
        <p:spPr>
          <a:xfrm>
            <a:off x="8546944" y="1819544"/>
            <a:ext cx="2827013" cy="4451433"/>
          </a:xfrm>
        </p:spPr>
        <p:txBody>
          <a:bodyPr/>
          <a:lstStyle>
            <a:lvl1pPr>
              <a:defRPr>
                <a:solidFill>
                  <a:schemeClr val="tx2"/>
                </a:solidFill>
              </a:defRPr>
            </a:lvl1pPr>
            <a:lvl2pPr marL="302392" indent="-302392">
              <a:buFontTx/>
              <a:buBlip>
                <a:blip r:embed="rId2"/>
              </a:buBlip>
              <a:defRPr>
                <a:solidFill>
                  <a:schemeClr val="tx2"/>
                </a:solidFill>
              </a:defRPr>
            </a:lvl2pPr>
            <a:lvl3pPr marL="609585" indent="-302392">
              <a:buFontTx/>
              <a:buBlip>
                <a:blip r:embed="rId2"/>
              </a:buBlip>
              <a:defRPr>
                <a:solidFill>
                  <a:schemeClr val="tx2"/>
                </a:solidFill>
              </a:defRPr>
            </a:lvl3pPr>
            <a:lvl4pPr marL="911977" indent="-302392">
              <a:buFontTx/>
              <a:buBlip>
                <a:blip r:embed="rId2"/>
              </a:buBlip>
              <a:defRPr>
                <a:solidFill>
                  <a:schemeClr val="tx2"/>
                </a:solidFill>
              </a:defRPr>
            </a:lvl4pPr>
            <a:lvl5pPr>
              <a:defRPr>
                <a:solidFill>
                  <a:schemeClr val="tx2"/>
                </a:solidFill>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17" name="Espace réservé du texte 4">
            <a:extLst>
              <a:ext uri="{FF2B5EF4-FFF2-40B4-BE49-F238E27FC236}">
                <a16:creationId xmlns:a16="http://schemas.microsoft.com/office/drawing/2014/main" id="{6C9A8073-A40D-4AF6-AA04-2FF422EE4C1C}"/>
              </a:ext>
            </a:extLst>
          </p:cNvPr>
          <p:cNvSpPr>
            <a:spLocks noGrp="1"/>
          </p:cNvSpPr>
          <p:nvPr>
            <p:ph type="body" sz="quarter" idx="53"/>
          </p:nvPr>
        </p:nvSpPr>
        <p:spPr>
          <a:xfrm>
            <a:off x="8549882" y="1460380"/>
            <a:ext cx="2822400" cy="861967"/>
          </a:xfrm>
        </p:spPr>
        <p:txBody>
          <a:bodyPr wrap="square">
            <a:spAutoFit/>
          </a:bodyPr>
          <a:lstStyle>
            <a:lvl1pPr>
              <a:lnSpc>
                <a:spcPct val="100000"/>
              </a:lnSpc>
              <a:spcAft>
                <a:spcPts val="0"/>
              </a:spcAft>
              <a:defRPr sz="1867" b="0" i="0">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marL="0" indent="0">
              <a:spcBef>
                <a:spcPts val="533"/>
              </a:spcBef>
              <a:buFont typeface="Arial" panose="020B0604020202020204" pitchFamily="34" charset="0"/>
              <a:buNone/>
              <a:defRPr sz="1600"/>
            </a:lvl2pPr>
            <a:lvl3pPr>
              <a:lnSpc>
                <a:spcPct val="110000"/>
              </a:lnSpc>
              <a:defRPr lang="en-US" sz="1333" kern="1200" dirty="0" smtClean="0">
                <a:solidFill>
                  <a:schemeClr val="tx1"/>
                </a:solidFill>
                <a:latin typeface="Sanofi Sans 3 Regular"/>
                <a:ea typeface="+mn-ea"/>
                <a:cs typeface="+mn-cs"/>
              </a:defRPr>
            </a:lvl3pPr>
            <a:lvl4pPr>
              <a:defRPr sz="1333"/>
            </a:lvl4pPr>
            <a:lvl5pPr>
              <a:defRPr sz="1333"/>
            </a:lvl5pPr>
          </a:lstStyle>
          <a:p>
            <a:pPr lvl="0"/>
            <a:r>
              <a:rPr lang="fr-FR" noProof="0"/>
              <a:t>Cliquez pour modifier les styles du texte du masque</a:t>
            </a:r>
          </a:p>
        </p:txBody>
      </p:sp>
    </p:spTree>
    <p:extLst>
      <p:ext uri="{BB962C8B-B14F-4D97-AF65-F5344CB8AC3E}">
        <p14:creationId xmlns:p14="http://schemas.microsoft.com/office/powerpoint/2010/main" val="305431618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Disposition personnalisé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BF11807-33D5-458F-84AD-0B326F05C695}"/>
              </a:ext>
            </a:extLst>
          </p:cNvPr>
          <p:cNvSpPr>
            <a:spLocks noGrp="1"/>
          </p:cNvSpPr>
          <p:nvPr>
            <p:ph type="title"/>
          </p:nvPr>
        </p:nvSpPr>
        <p:spPr/>
        <p:txBody>
          <a:bodyPr/>
          <a:lstStyle/>
          <a:p>
            <a:r>
              <a:rPr lang="fr-FR"/>
              <a:t>Modifiez le style du titre</a:t>
            </a:r>
          </a:p>
        </p:txBody>
      </p:sp>
      <p:sp>
        <p:nvSpPr>
          <p:cNvPr id="3" name="Espace réservé du pied de page 2">
            <a:extLst>
              <a:ext uri="{FF2B5EF4-FFF2-40B4-BE49-F238E27FC236}">
                <a16:creationId xmlns:a16="http://schemas.microsoft.com/office/drawing/2014/main" id="{8A0BBBCC-230C-4660-9FD3-9EC121ACD8EE}"/>
              </a:ext>
            </a:extLst>
          </p:cNvPr>
          <p:cNvSpPr>
            <a:spLocks noGrp="1"/>
          </p:cNvSpPr>
          <p:nvPr>
            <p:ph type="ftr" sz="quarter" idx="10"/>
          </p:nvPr>
        </p:nvSpPr>
        <p:spPr/>
        <p:txBody>
          <a:bodyPr/>
          <a:lstStyle/>
          <a:p>
            <a:endParaRPr lang="en-US"/>
          </a:p>
        </p:txBody>
      </p:sp>
      <p:sp>
        <p:nvSpPr>
          <p:cNvPr id="4" name="Espace réservé de la date 3">
            <a:extLst>
              <a:ext uri="{FF2B5EF4-FFF2-40B4-BE49-F238E27FC236}">
                <a16:creationId xmlns:a16="http://schemas.microsoft.com/office/drawing/2014/main" id="{7AAFCB73-C174-4890-8C4F-3FAA97DFDB28}"/>
              </a:ext>
            </a:extLst>
          </p:cNvPr>
          <p:cNvSpPr>
            <a:spLocks noGrp="1"/>
          </p:cNvSpPr>
          <p:nvPr>
            <p:ph type="dt" sz="half" idx="11"/>
          </p:nvPr>
        </p:nvSpPr>
        <p:spPr/>
        <p:txBody>
          <a:bodyPr/>
          <a:lstStyle/>
          <a:p>
            <a:endParaRPr lang="en-US" dirty="0"/>
          </a:p>
        </p:txBody>
      </p:sp>
      <p:sp>
        <p:nvSpPr>
          <p:cNvPr id="5" name="Espace réservé du numéro de diapositive 4">
            <a:extLst>
              <a:ext uri="{FF2B5EF4-FFF2-40B4-BE49-F238E27FC236}">
                <a16:creationId xmlns:a16="http://schemas.microsoft.com/office/drawing/2014/main" id="{A5ACB814-E04B-4EE2-8326-B9042AF1E91A}"/>
              </a:ext>
            </a:extLst>
          </p:cNvPr>
          <p:cNvSpPr>
            <a:spLocks noGrp="1"/>
          </p:cNvSpPr>
          <p:nvPr>
            <p:ph type="sldNum" sz="quarter" idx="12"/>
          </p:nvPr>
        </p:nvSpPr>
        <p:spPr/>
        <p:txBody>
          <a:bodyPr/>
          <a:lstStyle/>
          <a:p>
            <a:fld id="{6B54B0F7-55DD-40D6-B7F4-70B586885C0B}" type="slidenum">
              <a:rPr lang="en-US" smtClean="0"/>
              <a:pPr/>
              <a:t>‹N°›</a:t>
            </a:fld>
            <a:endParaRPr lang="en-US" dirty="0"/>
          </a:p>
        </p:txBody>
      </p:sp>
    </p:spTree>
    <p:extLst>
      <p:ext uri="{BB962C8B-B14F-4D97-AF65-F5344CB8AC3E}">
        <p14:creationId xmlns:p14="http://schemas.microsoft.com/office/powerpoint/2010/main" val="236522858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Three Subjects">
    <p:spTree>
      <p:nvGrpSpPr>
        <p:cNvPr id="1" name=""/>
        <p:cNvGrpSpPr/>
        <p:nvPr/>
      </p:nvGrpSpPr>
      <p:grpSpPr>
        <a:xfrm>
          <a:off x="0" y="0"/>
          <a:ext cx="0" cy="0"/>
          <a:chOff x="0" y="0"/>
          <a:chExt cx="0" cy="0"/>
        </a:xfrm>
      </p:grpSpPr>
      <p:sp>
        <p:nvSpPr>
          <p:cNvPr id="45" name="Espace réservé pour une image  8">
            <a:extLst>
              <a:ext uri="{FF2B5EF4-FFF2-40B4-BE49-F238E27FC236}">
                <a16:creationId xmlns:a16="http://schemas.microsoft.com/office/drawing/2014/main" id="{CC5C9632-E14B-4BCC-B960-B235737C8F5E}"/>
              </a:ext>
            </a:extLst>
          </p:cNvPr>
          <p:cNvSpPr>
            <a:spLocks noGrp="1" noChangeAspect="1"/>
          </p:cNvSpPr>
          <p:nvPr>
            <p:ph type="pic" sz="quarter" idx="38"/>
          </p:nvPr>
        </p:nvSpPr>
        <p:spPr>
          <a:xfrm>
            <a:off x="1885829" y="2253973"/>
            <a:ext cx="1814105" cy="1801248"/>
          </a:xfrm>
          <a:custGeom>
            <a:avLst/>
            <a:gdLst>
              <a:gd name="connsiteX0" fmla="*/ 2060531 w 4210385"/>
              <a:gd name="connsiteY0" fmla="*/ 0 h 4180540"/>
              <a:gd name="connsiteX1" fmla="*/ 4210385 w 4210385"/>
              <a:gd name="connsiteY1" fmla="*/ 2090481 h 4180540"/>
              <a:gd name="connsiteX2" fmla="*/ 2150107 w 4210385"/>
              <a:gd name="connsiteY2" fmla="*/ 4180540 h 4180540"/>
              <a:gd name="connsiteX3" fmla="*/ 1 w 4210385"/>
              <a:gd name="connsiteY3" fmla="*/ 2090329 h 4180540"/>
              <a:gd name="connsiteX4" fmla="*/ 2060531 w 4210385"/>
              <a:gd name="connsiteY4" fmla="*/ 0 h 41805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10385" h="4180540">
                <a:moveTo>
                  <a:pt x="2060531" y="0"/>
                </a:moveTo>
                <a:cubicBezTo>
                  <a:pt x="3374243" y="0"/>
                  <a:pt x="4210385" y="776533"/>
                  <a:pt x="4210385" y="2090481"/>
                </a:cubicBezTo>
                <a:cubicBezTo>
                  <a:pt x="4210536" y="3374486"/>
                  <a:pt x="3374209" y="4180389"/>
                  <a:pt x="2150107" y="4180540"/>
                </a:cubicBezTo>
                <a:cubicBezTo>
                  <a:pt x="806184" y="4180422"/>
                  <a:pt x="-117" y="3374334"/>
                  <a:pt x="1" y="2090329"/>
                </a:cubicBezTo>
                <a:cubicBezTo>
                  <a:pt x="-16" y="776398"/>
                  <a:pt x="806217" y="34"/>
                  <a:pt x="2060531" y="0"/>
                </a:cubicBezTo>
                <a:close/>
              </a:path>
            </a:pathLst>
          </a:custGeom>
          <a:noFill/>
        </p:spPr>
        <p:txBody>
          <a:bodyPr wrap="square">
            <a:noAutofit/>
          </a:bodyPr>
          <a:lstStyle>
            <a:lvl1pPr>
              <a:defRPr sz="133">
                <a:noFill/>
              </a:defRPr>
            </a:lvl1pPr>
          </a:lstStyle>
          <a:p>
            <a:r>
              <a:rPr lang="fr-FR" noProof="0"/>
              <a:t>Cliquez sur l'icône pour ajouter une image</a:t>
            </a:r>
            <a:endParaRPr lang="en-US" noProof="0"/>
          </a:p>
        </p:txBody>
      </p:sp>
      <p:sp>
        <p:nvSpPr>
          <p:cNvPr id="52" name="Espace réservé pour une image  8">
            <a:extLst>
              <a:ext uri="{FF2B5EF4-FFF2-40B4-BE49-F238E27FC236}">
                <a16:creationId xmlns:a16="http://schemas.microsoft.com/office/drawing/2014/main" id="{D248539B-6296-41E2-B2A7-32CAFE749EF1}"/>
              </a:ext>
            </a:extLst>
          </p:cNvPr>
          <p:cNvSpPr>
            <a:spLocks noGrp="1" noChangeAspect="1"/>
          </p:cNvSpPr>
          <p:nvPr>
            <p:ph type="pic" sz="quarter" idx="39"/>
          </p:nvPr>
        </p:nvSpPr>
        <p:spPr>
          <a:xfrm>
            <a:off x="5242862" y="2253973"/>
            <a:ext cx="1814105" cy="1801248"/>
          </a:xfrm>
          <a:custGeom>
            <a:avLst/>
            <a:gdLst>
              <a:gd name="connsiteX0" fmla="*/ 2060531 w 4210385"/>
              <a:gd name="connsiteY0" fmla="*/ 0 h 4180540"/>
              <a:gd name="connsiteX1" fmla="*/ 4210385 w 4210385"/>
              <a:gd name="connsiteY1" fmla="*/ 2090481 h 4180540"/>
              <a:gd name="connsiteX2" fmla="*/ 2150107 w 4210385"/>
              <a:gd name="connsiteY2" fmla="*/ 4180540 h 4180540"/>
              <a:gd name="connsiteX3" fmla="*/ 1 w 4210385"/>
              <a:gd name="connsiteY3" fmla="*/ 2090329 h 4180540"/>
              <a:gd name="connsiteX4" fmla="*/ 2060531 w 4210385"/>
              <a:gd name="connsiteY4" fmla="*/ 0 h 41805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10385" h="4180540">
                <a:moveTo>
                  <a:pt x="2060531" y="0"/>
                </a:moveTo>
                <a:cubicBezTo>
                  <a:pt x="3374243" y="0"/>
                  <a:pt x="4210385" y="776533"/>
                  <a:pt x="4210385" y="2090481"/>
                </a:cubicBezTo>
                <a:cubicBezTo>
                  <a:pt x="4210536" y="3374486"/>
                  <a:pt x="3374209" y="4180389"/>
                  <a:pt x="2150107" y="4180540"/>
                </a:cubicBezTo>
                <a:cubicBezTo>
                  <a:pt x="806184" y="4180422"/>
                  <a:pt x="-117" y="3374334"/>
                  <a:pt x="1" y="2090329"/>
                </a:cubicBezTo>
                <a:cubicBezTo>
                  <a:pt x="-16" y="776398"/>
                  <a:pt x="806217" y="34"/>
                  <a:pt x="2060531" y="0"/>
                </a:cubicBezTo>
                <a:close/>
              </a:path>
            </a:pathLst>
          </a:custGeom>
          <a:noFill/>
        </p:spPr>
        <p:txBody>
          <a:bodyPr wrap="square">
            <a:noAutofit/>
          </a:bodyPr>
          <a:lstStyle>
            <a:lvl1pPr>
              <a:defRPr sz="133">
                <a:noFill/>
              </a:defRPr>
            </a:lvl1pPr>
          </a:lstStyle>
          <a:p>
            <a:r>
              <a:rPr lang="fr-FR" noProof="0"/>
              <a:t>Cliquez sur l'icône pour ajouter une image</a:t>
            </a:r>
            <a:endParaRPr lang="en-US" noProof="0"/>
          </a:p>
        </p:txBody>
      </p:sp>
      <p:sp>
        <p:nvSpPr>
          <p:cNvPr id="53" name="Espace réservé pour une image  8">
            <a:extLst>
              <a:ext uri="{FF2B5EF4-FFF2-40B4-BE49-F238E27FC236}">
                <a16:creationId xmlns:a16="http://schemas.microsoft.com/office/drawing/2014/main" id="{C99700F4-131B-4BC3-9911-BC47E4952A9B}"/>
              </a:ext>
            </a:extLst>
          </p:cNvPr>
          <p:cNvSpPr>
            <a:spLocks noGrp="1" noChangeAspect="1"/>
          </p:cNvSpPr>
          <p:nvPr>
            <p:ph type="pic" sz="quarter" idx="40"/>
          </p:nvPr>
        </p:nvSpPr>
        <p:spPr>
          <a:xfrm>
            <a:off x="8608996" y="2253973"/>
            <a:ext cx="1814105" cy="1801248"/>
          </a:xfrm>
          <a:custGeom>
            <a:avLst/>
            <a:gdLst>
              <a:gd name="connsiteX0" fmla="*/ 2060531 w 4210385"/>
              <a:gd name="connsiteY0" fmla="*/ 0 h 4180540"/>
              <a:gd name="connsiteX1" fmla="*/ 4210385 w 4210385"/>
              <a:gd name="connsiteY1" fmla="*/ 2090481 h 4180540"/>
              <a:gd name="connsiteX2" fmla="*/ 2150107 w 4210385"/>
              <a:gd name="connsiteY2" fmla="*/ 4180540 h 4180540"/>
              <a:gd name="connsiteX3" fmla="*/ 1 w 4210385"/>
              <a:gd name="connsiteY3" fmla="*/ 2090329 h 4180540"/>
              <a:gd name="connsiteX4" fmla="*/ 2060531 w 4210385"/>
              <a:gd name="connsiteY4" fmla="*/ 0 h 41805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10385" h="4180540">
                <a:moveTo>
                  <a:pt x="2060531" y="0"/>
                </a:moveTo>
                <a:cubicBezTo>
                  <a:pt x="3374243" y="0"/>
                  <a:pt x="4210385" y="776533"/>
                  <a:pt x="4210385" y="2090481"/>
                </a:cubicBezTo>
                <a:cubicBezTo>
                  <a:pt x="4210536" y="3374486"/>
                  <a:pt x="3374209" y="4180389"/>
                  <a:pt x="2150107" y="4180540"/>
                </a:cubicBezTo>
                <a:cubicBezTo>
                  <a:pt x="806184" y="4180422"/>
                  <a:pt x="-117" y="3374334"/>
                  <a:pt x="1" y="2090329"/>
                </a:cubicBezTo>
                <a:cubicBezTo>
                  <a:pt x="-16" y="776398"/>
                  <a:pt x="806217" y="34"/>
                  <a:pt x="2060531" y="0"/>
                </a:cubicBezTo>
                <a:close/>
              </a:path>
            </a:pathLst>
          </a:custGeom>
          <a:noFill/>
        </p:spPr>
        <p:txBody>
          <a:bodyPr wrap="square">
            <a:noAutofit/>
          </a:bodyPr>
          <a:lstStyle>
            <a:lvl1pPr>
              <a:defRPr sz="133">
                <a:noFill/>
              </a:defRPr>
            </a:lvl1pPr>
          </a:lstStyle>
          <a:p>
            <a:r>
              <a:rPr lang="fr-FR" noProof="0"/>
              <a:t>Cliquez sur l'icône pour ajouter une image</a:t>
            </a:r>
            <a:endParaRPr lang="en-US" noProof="0"/>
          </a:p>
        </p:txBody>
      </p:sp>
      <p:sp>
        <p:nvSpPr>
          <p:cNvPr id="18" name="Espace réservé du texte 4">
            <a:extLst>
              <a:ext uri="{FF2B5EF4-FFF2-40B4-BE49-F238E27FC236}">
                <a16:creationId xmlns:a16="http://schemas.microsoft.com/office/drawing/2014/main" id="{5C1F33E9-9CFD-C248-B455-84A70176E550}"/>
              </a:ext>
            </a:extLst>
          </p:cNvPr>
          <p:cNvSpPr>
            <a:spLocks noGrp="1"/>
          </p:cNvSpPr>
          <p:nvPr>
            <p:ph type="body" sz="quarter" idx="46" hasCustomPrompt="1"/>
          </p:nvPr>
        </p:nvSpPr>
        <p:spPr>
          <a:xfrm>
            <a:off x="1443789" y="4436037"/>
            <a:ext cx="2698183" cy="1031471"/>
          </a:xfrm>
        </p:spPr>
        <p:txBody>
          <a:bodyPr/>
          <a:lstStyle>
            <a:lvl1pPr marL="0" indent="0" algn="ctr">
              <a:lnSpc>
                <a:spcPct val="100000"/>
              </a:lnSpc>
              <a:spcAft>
                <a:spcPts val="667"/>
              </a:spcAft>
              <a:buClr>
                <a:schemeClr val="accent2"/>
              </a:buClr>
              <a:buFont typeface="Wingdings 2" panose="05020102010507070707" pitchFamily="18" charset="2"/>
              <a:buNone/>
              <a:defRPr sz="2133" b="0" i="1">
                <a:solidFill>
                  <a:schemeClr val="accent2"/>
                </a:solidFill>
                <a:latin typeface="Georgia" panose="02040502050405020303" pitchFamily="18" charset="0"/>
              </a:defRPr>
            </a:lvl1pPr>
            <a:lvl2pPr marL="0" indent="0" algn="ctr">
              <a:lnSpc>
                <a:spcPct val="125000"/>
              </a:lnSpc>
              <a:spcAft>
                <a:spcPts val="0"/>
              </a:spcAft>
              <a:buFont typeface="Arial" panose="020B0604020202020204" pitchFamily="34" charset="0"/>
              <a:buNone/>
              <a:defRPr sz="1867" b="0" i="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a:lnSpc>
                <a:spcPct val="110000"/>
              </a:lnSpc>
              <a:defRPr sz="1067">
                <a:latin typeface="+mj-lt"/>
              </a:defRPr>
            </a:lvl3pPr>
            <a:lvl4pPr>
              <a:defRPr sz="1333"/>
            </a:lvl4pPr>
            <a:lvl5pPr>
              <a:defRPr sz="1333"/>
            </a:lvl5pPr>
          </a:lstStyle>
          <a:p>
            <a:pPr lvl="0"/>
            <a:r>
              <a:rPr lang="en-US" noProof="0" dirty="0"/>
              <a:t>Header</a:t>
            </a:r>
          </a:p>
          <a:p>
            <a:pPr lvl="1"/>
            <a:r>
              <a:rPr lang="en-US" noProof="0" dirty="0"/>
              <a:t>Body copy</a:t>
            </a:r>
          </a:p>
          <a:p>
            <a:pPr lvl="1"/>
            <a:r>
              <a:rPr lang="en-US" noProof="0" dirty="0"/>
              <a:t>Line 2</a:t>
            </a:r>
          </a:p>
          <a:p>
            <a:pPr lvl="1"/>
            <a:r>
              <a:rPr lang="en-US" noProof="0" dirty="0"/>
              <a:t>Line 3</a:t>
            </a:r>
          </a:p>
        </p:txBody>
      </p:sp>
      <p:sp>
        <p:nvSpPr>
          <p:cNvPr id="20" name="Espace réservé du texte 4">
            <a:extLst>
              <a:ext uri="{FF2B5EF4-FFF2-40B4-BE49-F238E27FC236}">
                <a16:creationId xmlns:a16="http://schemas.microsoft.com/office/drawing/2014/main" id="{07B91730-598B-3A45-B533-0E89A10E5ABF}"/>
              </a:ext>
            </a:extLst>
          </p:cNvPr>
          <p:cNvSpPr>
            <a:spLocks noGrp="1"/>
          </p:cNvSpPr>
          <p:nvPr>
            <p:ph type="body" sz="quarter" idx="47" hasCustomPrompt="1"/>
          </p:nvPr>
        </p:nvSpPr>
        <p:spPr>
          <a:xfrm>
            <a:off x="8175609" y="4436037"/>
            <a:ext cx="2698183" cy="1031471"/>
          </a:xfrm>
        </p:spPr>
        <p:txBody>
          <a:bodyPr/>
          <a:lstStyle>
            <a:lvl1pPr marL="0" indent="0" algn="ctr">
              <a:lnSpc>
                <a:spcPct val="100000"/>
              </a:lnSpc>
              <a:spcAft>
                <a:spcPts val="667"/>
              </a:spcAft>
              <a:buClr>
                <a:schemeClr val="accent2"/>
              </a:buClr>
              <a:buFont typeface="Wingdings 2" panose="05020102010507070707" pitchFamily="18" charset="2"/>
              <a:buNone/>
              <a:defRPr lang="en-US" sz="2133" b="0" i="1" kern="1200" noProof="0" dirty="0">
                <a:solidFill>
                  <a:schemeClr val="accent2"/>
                </a:solidFill>
                <a:latin typeface="Georgia" panose="02040502050405020303" pitchFamily="18" charset="0"/>
                <a:ea typeface="Verdana" panose="020B0604030504040204" pitchFamily="34" charset="0"/>
                <a:cs typeface="Georgia" panose="02040502050405020303" pitchFamily="18" charset="0"/>
              </a:defRPr>
            </a:lvl1pPr>
            <a:lvl2pPr marL="0" indent="0" algn="ctr">
              <a:lnSpc>
                <a:spcPct val="125000"/>
              </a:lnSpc>
              <a:spcAft>
                <a:spcPts val="0"/>
              </a:spcAft>
              <a:buFont typeface="Arial" panose="020B0604020202020204" pitchFamily="34" charset="0"/>
              <a:buNone/>
              <a:defRPr lang="en-US" sz="1867" b="0" i="0" kern="1200" noProof="0" dirty="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a:lnSpc>
                <a:spcPct val="110000"/>
              </a:lnSpc>
              <a:defRPr sz="1067">
                <a:latin typeface="+mj-lt"/>
              </a:defRPr>
            </a:lvl3pPr>
            <a:lvl4pPr>
              <a:defRPr sz="1333"/>
            </a:lvl4pPr>
            <a:lvl5pPr>
              <a:defRPr sz="1333"/>
            </a:lvl5pPr>
          </a:lstStyle>
          <a:p>
            <a:pPr lvl="0"/>
            <a:r>
              <a:rPr lang="en-US" noProof="0" dirty="0"/>
              <a:t>Header</a:t>
            </a:r>
          </a:p>
          <a:p>
            <a:pPr lvl="1"/>
            <a:r>
              <a:rPr lang="en-US" noProof="0" dirty="0"/>
              <a:t>Body copy</a:t>
            </a:r>
          </a:p>
          <a:p>
            <a:pPr lvl="1"/>
            <a:r>
              <a:rPr lang="en-US" noProof="0" dirty="0"/>
              <a:t>Line 2</a:t>
            </a:r>
          </a:p>
          <a:p>
            <a:pPr lvl="1"/>
            <a:r>
              <a:rPr lang="en-US" noProof="0" dirty="0"/>
              <a:t>Line 3</a:t>
            </a:r>
          </a:p>
        </p:txBody>
      </p:sp>
      <p:sp>
        <p:nvSpPr>
          <p:cNvPr id="21" name="Espace réservé du texte 4">
            <a:extLst>
              <a:ext uri="{FF2B5EF4-FFF2-40B4-BE49-F238E27FC236}">
                <a16:creationId xmlns:a16="http://schemas.microsoft.com/office/drawing/2014/main" id="{ED327B16-2D28-E74D-80D9-FCA946C04984}"/>
              </a:ext>
            </a:extLst>
          </p:cNvPr>
          <p:cNvSpPr>
            <a:spLocks noGrp="1"/>
          </p:cNvSpPr>
          <p:nvPr>
            <p:ph type="body" sz="quarter" idx="48" hasCustomPrompt="1"/>
          </p:nvPr>
        </p:nvSpPr>
        <p:spPr>
          <a:xfrm>
            <a:off x="4809698" y="4436037"/>
            <a:ext cx="2698183" cy="1031471"/>
          </a:xfrm>
        </p:spPr>
        <p:txBody>
          <a:bodyPr/>
          <a:lstStyle>
            <a:lvl1pPr marL="0" indent="0" algn="ctr">
              <a:lnSpc>
                <a:spcPct val="100000"/>
              </a:lnSpc>
              <a:spcAft>
                <a:spcPts val="667"/>
              </a:spcAft>
              <a:buClr>
                <a:schemeClr val="accent2"/>
              </a:buClr>
              <a:buFont typeface="Wingdings 2" panose="05020102010507070707" pitchFamily="18" charset="2"/>
              <a:buNone/>
              <a:defRPr lang="en-US" sz="2133" b="0" i="1" kern="1200" noProof="0" dirty="0" smtClean="0">
                <a:solidFill>
                  <a:schemeClr val="accent2"/>
                </a:solidFill>
                <a:latin typeface="Georgia" panose="02040502050405020303" pitchFamily="18" charset="0"/>
                <a:ea typeface="Verdana" panose="020B0604030504040204" pitchFamily="34" charset="0"/>
                <a:cs typeface="Georgia" panose="02040502050405020303" pitchFamily="18" charset="0"/>
              </a:defRPr>
            </a:lvl1pPr>
            <a:lvl2pPr marL="0" indent="0" algn="ctr">
              <a:lnSpc>
                <a:spcPct val="125000"/>
              </a:lnSpc>
              <a:spcAft>
                <a:spcPts val="0"/>
              </a:spcAft>
              <a:buFont typeface="Arial" panose="020B0604020202020204" pitchFamily="34" charset="0"/>
              <a:buNone/>
              <a:defRPr lang="en-US" sz="1867" b="0" i="0" kern="1200" noProof="0" dirty="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a:lnSpc>
                <a:spcPct val="110000"/>
              </a:lnSpc>
              <a:defRPr sz="1067">
                <a:latin typeface="+mj-lt"/>
              </a:defRPr>
            </a:lvl3pPr>
            <a:lvl4pPr>
              <a:defRPr sz="1333"/>
            </a:lvl4pPr>
            <a:lvl5pPr>
              <a:defRPr sz="1333"/>
            </a:lvl5pPr>
          </a:lstStyle>
          <a:p>
            <a:pPr lvl="0"/>
            <a:r>
              <a:rPr lang="en-US" noProof="0" dirty="0"/>
              <a:t>Header</a:t>
            </a:r>
          </a:p>
          <a:p>
            <a:pPr lvl="1"/>
            <a:r>
              <a:rPr lang="en-US" noProof="0" dirty="0"/>
              <a:t>Body copy</a:t>
            </a:r>
          </a:p>
          <a:p>
            <a:pPr lvl="1"/>
            <a:r>
              <a:rPr lang="en-US" noProof="0" dirty="0"/>
              <a:t>Line 2</a:t>
            </a:r>
          </a:p>
          <a:p>
            <a:pPr lvl="1"/>
            <a:r>
              <a:rPr lang="en-US" noProof="0" dirty="0"/>
              <a:t>Line 3</a:t>
            </a:r>
          </a:p>
        </p:txBody>
      </p:sp>
      <p:sp>
        <p:nvSpPr>
          <p:cNvPr id="4" name="Footer Placeholder 3">
            <a:extLst>
              <a:ext uri="{FF2B5EF4-FFF2-40B4-BE49-F238E27FC236}">
                <a16:creationId xmlns:a16="http://schemas.microsoft.com/office/drawing/2014/main" id="{498CC9AF-1D84-4E20-8773-023984D2DC76}"/>
              </a:ext>
            </a:extLst>
          </p:cNvPr>
          <p:cNvSpPr>
            <a:spLocks noGrp="1"/>
          </p:cNvSpPr>
          <p:nvPr>
            <p:ph type="ftr" sz="quarter" idx="52"/>
          </p:nvPr>
        </p:nvSpPr>
        <p:spPr/>
        <p:txBody>
          <a:bodyPr/>
          <a:lstStyle/>
          <a:p>
            <a:endParaRPr lang="en-US"/>
          </a:p>
        </p:txBody>
      </p:sp>
      <p:sp>
        <p:nvSpPr>
          <p:cNvPr id="5" name="Slide Number Placeholder 4">
            <a:extLst>
              <a:ext uri="{FF2B5EF4-FFF2-40B4-BE49-F238E27FC236}">
                <a16:creationId xmlns:a16="http://schemas.microsoft.com/office/drawing/2014/main" id="{93F09253-B448-4D7E-82EC-969C95022A70}"/>
              </a:ext>
            </a:extLst>
          </p:cNvPr>
          <p:cNvSpPr>
            <a:spLocks noGrp="1"/>
          </p:cNvSpPr>
          <p:nvPr>
            <p:ph type="sldNum" sz="quarter" idx="53"/>
          </p:nvPr>
        </p:nvSpPr>
        <p:spPr/>
        <p:txBody>
          <a:bodyPr/>
          <a:lstStyle/>
          <a:p>
            <a:fld id="{6B54B0F7-55DD-40D6-B7F4-70B586885C0B}" type="slidenum">
              <a:rPr lang="en-US" smtClean="0"/>
              <a:pPr/>
              <a:t>‹N°›</a:t>
            </a:fld>
            <a:endParaRPr lang="en-US" dirty="0"/>
          </a:p>
        </p:txBody>
      </p:sp>
      <p:sp>
        <p:nvSpPr>
          <p:cNvPr id="2" name="Title 1">
            <a:extLst>
              <a:ext uri="{FF2B5EF4-FFF2-40B4-BE49-F238E27FC236}">
                <a16:creationId xmlns:a16="http://schemas.microsoft.com/office/drawing/2014/main" id="{83C63D8E-EC3B-4FD1-8E5A-8E5069C9A9C4}"/>
              </a:ext>
            </a:extLst>
          </p:cNvPr>
          <p:cNvSpPr>
            <a:spLocks noGrp="1"/>
          </p:cNvSpPr>
          <p:nvPr>
            <p:ph type="title"/>
          </p:nvPr>
        </p:nvSpPr>
        <p:spPr/>
        <p:txBody>
          <a:bodyPr/>
          <a:lstStyle/>
          <a:p>
            <a:r>
              <a:rPr lang="fr-FR"/>
              <a:t>Modifiez le style du titre</a:t>
            </a:r>
            <a:endParaRPr lang="en-US"/>
          </a:p>
        </p:txBody>
      </p:sp>
      <p:sp>
        <p:nvSpPr>
          <p:cNvPr id="15" name="Espace réservé du texte 4">
            <a:extLst>
              <a:ext uri="{FF2B5EF4-FFF2-40B4-BE49-F238E27FC236}">
                <a16:creationId xmlns:a16="http://schemas.microsoft.com/office/drawing/2014/main" id="{54622637-4D93-4D10-A1EB-43C293CEEFD6}"/>
              </a:ext>
            </a:extLst>
          </p:cNvPr>
          <p:cNvSpPr>
            <a:spLocks noGrp="1"/>
          </p:cNvSpPr>
          <p:nvPr>
            <p:ph type="body" sz="quarter" idx="22"/>
          </p:nvPr>
        </p:nvSpPr>
        <p:spPr>
          <a:xfrm>
            <a:off x="444974" y="1425463"/>
            <a:ext cx="11303997" cy="287259"/>
          </a:xfrm>
        </p:spPr>
        <p:txBody>
          <a:bodyPr wrap="square">
            <a:spAutoFit/>
          </a:bodyPr>
          <a:lstStyle>
            <a:lvl1pPr>
              <a:lnSpc>
                <a:spcPct val="100000"/>
              </a:lnSpc>
              <a:spcAft>
                <a:spcPts val="0"/>
              </a:spcAft>
              <a:defRPr sz="1867" b="0" i="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0" indent="0">
              <a:spcBef>
                <a:spcPts val="533"/>
              </a:spcBef>
              <a:buFont typeface="Arial" panose="020B0604020202020204" pitchFamily="34" charset="0"/>
              <a:buNone/>
              <a:defRPr sz="1600"/>
            </a:lvl2pPr>
            <a:lvl3pPr>
              <a:lnSpc>
                <a:spcPct val="110000"/>
              </a:lnSpc>
              <a:defRPr lang="en-US" sz="1333" kern="1200" dirty="0" smtClean="0">
                <a:solidFill>
                  <a:schemeClr val="tx1"/>
                </a:solidFill>
                <a:latin typeface="Sanofi Sans 3 Regular"/>
                <a:ea typeface="+mn-ea"/>
                <a:cs typeface="+mn-cs"/>
              </a:defRPr>
            </a:lvl3pPr>
            <a:lvl4pPr>
              <a:defRPr sz="1333"/>
            </a:lvl4pPr>
            <a:lvl5pPr>
              <a:defRPr sz="1333"/>
            </a:lvl5pPr>
          </a:lstStyle>
          <a:p>
            <a:pPr lvl="0"/>
            <a:r>
              <a:rPr lang="fr-FR" noProof="0"/>
              <a:t>Cliquez pour modifier les styles du texte du masque</a:t>
            </a:r>
          </a:p>
        </p:txBody>
      </p:sp>
      <p:sp>
        <p:nvSpPr>
          <p:cNvPr id="23" name="Espace réservé du texte 4">
            <a:extLst>
              <a:ext uri="{FF2B5EF4-FFF2-40B4-BE49-F238E27FC236}">
                <a16:creationId xmlns:a16="http://schemas.microsoft.com/office/drawing/2014/main" id="{0AD4BD1C-212D-452E-9ED6-AD8B370F44CD}"/>
              </a:ext>
            </a:extLst>
          </p:cNvPr>
          <p:cNvSpPr>
            <a:spLocks noGrp="1"/>
          </p:cNvSpPr>
          <p:nvPr>
            <p:ph type="body" sz="quarter" idx="58" hasCustomPrompt="1"/>
          </p:nvPr>
        </p:nvSpPr>
        <p:spPr>
          <a:xfrm>
            <a:off x="887121" y="6074874"/>
            <a:ext cx="10417759" cy="164148"/>
          </a:xfrm>
        </p:spPr>
        <p:txBody>
          <a:bodyPr/>
          <a:lstStyle>
            <a:lvl1pPr algn="ctr">
              <a:lnSpc>
                <a:spcPct val="100000"/>
              </a:lnSpc>
              <a:spcAft>
                <a:spcPts val="0"/>
              </a:spcAft>
              <a:defRPr sz="1867" b="0" i="1">
                <a:solidFill>
                  <a:schemeClr val="accent2"/>
                </a:solidFill>
                <a:latin typeface="Verdana" panose="020B0604030504040204" pitchFamily="34" charset="0"/>
                <a:ea typeface="Verdana" panose="020B0604030504040204" pitchFamily="34" charset="0"/>
                <a:cs typeface="Verdana" panose="020B0604030504040204" pitchFamily="34" charset="0"/>
              </a:defRPr>
            </a:lvl1pPr>
            <a:lvl2pPr marL="0" indent="0">
              <a:buFont typeface="Arial" panose="020B0604020202020204" pitchFamily="34" charset="0"/>
              <a:buNone/>
              <a:defRPr sz="1333"/>
            </a:lvl2pPr>
            <a:lvl3pPr>
              <a:lnSpc>
                <a:spcPct val="110000"/>
              </a:lnSpc>
              <a:defRPr lang="en-US" sz="1333" kern="1200" dirty="0" smtClean="0">
                <a:solidFill>
                  <a:schemeClr val="tx1"/>
                </a:solidFill>
                <a:latin typeface="Sanofi Sans 3 Regular"/>
                <a:ea typeface="+mn-ea"/>
                <a:cs typeface="+mn-cs"/>
              </a:defRPr>
            </a:lvl3pPr>
            <a:lvl4pPr>
              <a:defRPr sz="1333"/>
            </a:lvl4pPr>
            <a:lvl5pPr>
              <a:defRPr sz="1333"/>
            </a:lvl5pPr>
          </a:lstStyle>
          <a:p>
            <a:pPr lvl="0"/>
            <a:r>
              <a:rPr lang="en-US" noProof="0" dirty="0"/>
              <a:t>Overarching subtext goes here - if text box necessary</a:t>
            </a:r>
          </a:p>
        </p:txBody>
      </p:sp>
    </p:spTree>
    <p:extLst>
      <p:ext uri="{BB962C8B-B14F-4D97-AF65-F5344CB8AC3E}">
        <p14:creationId xmlns:p14="http://schemas.microsoft.com/office/powerpoint/2010/main" val="12707745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Cover Title (Dark)">
    <p:bg>
      <p:bgPr>
        <a:solidFill>
          <a:schemeClr val="bg1">
            <a:lumMod val="50000"/>
          </a:schemeClr>
        </a:solidFill>
        <a:effectLst/>
      </p:bgPr>
    </p:bg>
    <p:spTree>
      <p:nvGrpSpPr>
        <p:cNvPr id="1" name=""/>
        <p:cNvGrpSpPr/>
        <p:nvPr/>
      </p:nvGrpSpPr>
      <p:grpSpPr>
        <a:xfrm>
          <a:off x="0" y="0"/>
          <a:ext cx="0" cy="0"/>
          <a:chOff x="0" y="0"/>
          <a:chExt cx="0" cy="0"/>
        </a:xfrm>
      </p:grpSpPr>
      <p:sp>
        <p:nvSpPr>
          <p:cNvPr id="6" name="Espace réservé de la date 5">
            <a:extLst>
              <a:ext uri="{FF2B5EF4-FFF2-40B4-BE49-F238E27FC236}">
                <a16:creationId xmlns:a16="http://schemas.microsoft.com/office/drawing/2014/main" id="{055EFF8E-40A6-42AA-8E6F-31C4F50AAD2A}"/>
              </a:ext>
            </a:extLst>
          </p:cNvPr>
          <p:cNvSpPr>
            <a:spLocks noGrp="1"/>
          </p:cNvSpPr>
          <p:nvPr>
            <p:ph type="dt" sz="half" idx="15"/>
          </p:nvPr>
        </p:nvSpPr>
        <p:spPr/>
        <p:txBody>
          <a:bodyPr/>
          <a:lstStyle>
            <a:lvl1pPr>
              <a:defRPr sz="1867">
                <a:solidFill>
                  <a:schemeClr val="bg2"/>
                </a:solidFill>
              </a:defRPr>
            </a:lvl1pPr>
          </a:lstStyle>
          <a:p>
            <a:endParaRPr lang="en-US" dirty="0"/>
          </a:p>
        </p:txBody>
      </p:sp>
      <p:sp>
        <p:nvSpPr>
          <p:cNvPr id="17" name="Espace réservé du graphique SmartArt 18">
            <a:extLst>
              <a:ext uri="{FF2B5EF4-FFF2-40B4-BE49-F238E27FC236}">
                <a16:creationId xmlns:a16="http://schemas.microsoft.com/office/drawing/2014/main" id="{50E609C3-EA6F-468A-8B7C-CD27949FB33C}"/>
              </a:ext>
            </a:extLst>
          </p:cNvPr>
          <p:cNvSpPr>
            <a:spLocks noGrp="1" noChangeAspect="1"/>
          </p:cNvSpPr>
          <p:nvPr>
            <p:ph type="dgm" sz="quarter" idx="13"/>
          </p:nvPr>
        </p:nvSpPr>
        <p:spPr>
          <a:xfrm>
            <a:off x="6019130" y="4999905"/>
            <a:ext cx="153740" cy="152649"/>
          </a:xfrm>
          <a:custGeom>
            <a:avLst/>
            <a:gdLst>
              <a:gd name="connsiteX0" fmla="*/ 122355 w 250013"/>
              <a:gd name="connsiteY0" fmla="*/ 0 h 248243"/>
              <a:gd name="connsiteX1" fmla="*/ 250013 w 250013"/>
              <a:gd name="connsiteY1" fmla="*/ 124134 h 248243"/>
              <a:gd name="connsiteX2" fmla="*/ 127674 w 250013"/>
              <a:gd name="connsiteY2" fmla="*/ 248243 h 248243"/>
              <a:gd name="connsiteX3" fmla="*/ 1 w 250013"/>
              <a:gd name="connsiteY3" fmla="*/ 124125 h 248243"/>
              <a:gd name="connsiteX4" fmla="*/ 122355 w 250013"/>
              <a:gd name="connsiteY4" fmla="*/ 0 h 2482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013" h="248243">
                <a:moveTo>
                  <a:pt x="122355" y="0"/>
                </a:moveTo>
                <a:cubicBezTo>
                  <a:pt x="200363" y="0"/>
                  <a:pt x="250013" y="46111"/>
                  <a:pt x="250013" y="124134"/>
                </a:cubicBezTo>
                <a:cubicBezTo>
                  <a:pt x="250022" y="200379"/>
                  <a:pt x="200361" y="248234"/>
                  <a:pt x="127674" y="248243"/>
                </a:cubicBezTo>
                <a:cubicBezTo>
                  <a:pt x="47872" y="248236"/>
                  <a:pt x="-6" y="200370"/>
                  <a:pt x="1" y="124125"/>
                </a:cubicBezTo>
                <a:cubicBezTo>
                  <a:pt x="0" y="46103"/>
                  <a:pt x="47874" y="2"/>
                  <a:pt x="122355" y="0"/>
                </a:cubicBezTo>
                <a:close/>
              </a:path>
            </a:pathLst>
          </a:custGeom>
          <a:solidFill>
            <a:schemeClr val="bg1"/>
          </a:solidFill>
        </p:spPr>
        <p:txBody>
          <a:bodyPr wrap="square">
            <a:noAutofit/>
          </a:bodyPr>
          <a:lstStyle>
            <a:lvl1pPr>
              <a:defRPr>
                <a:noFill/>
              </a:defRPr>
            </a:lvl1pPr>
          </a:lstStyle>
          <a:p>
            <a:r>
              <a:rPr lang="fr-FR" noProof="0"/>
              <a:t>Cliquez sur l'icône pour ajouter un graphique SmartArt</a:t>
            </a:r>
            <a:endParaRPr lang="en-US" noProof="0"/>
          </a:p>
        </p:txBody>
      </p:sp>
      <p:sp>
        <p:nvSpPr>
          <p:cNvPr id="18" name="Espace réservé du graphique SmartArt 19">
            <a:extLst>
              <a:ext uri="{FF2B5EF4-FFF2-40B4-BE49-F238E27FC236}">
                <a16:creationId xmlns:a16="http://schemas.microsoft.com/office/drawing/2014/main" id="{F155B637-1E1E-462B-9FBB-56FD4231172C}"/>
              </a:ext>
            </a:extLst>
          </p:cNvPr>
          <p:cNvSpPr>
            <a:spLocks noGrp="1" noChangeAspect="1"/>
          </p:cNvSpPr>
          <p:nvPr>
            <p:ph type="dgm" sz="quarter" idx="14"/>
          </p:nvPr>
        </p:nvSpPr>
        <p:spPr>
          <a:xfrm>
            <a:off x="6019130" y="1548016"/>
            <a:ext cx="153740" cy="152649"/>
          </a:xfrm>
          <a:custGeom>
            <a:avLst/>
            <a:gdLst>
              <a:gd name="connsiteX0" fmla="*/ 122355 w 250013"/>
              <a:gd name="connsiteY0" fmla="*/ 0 h 248243"/>
              <a:gd name="connsiteX1" fmla="*/ 250013 w 250013"/>
              <a:gd name="connsiteY1" fmla="*/ 124134 h 248243"/>
              <a:gd name="connsiteX2" fmla="*/ 127674 w 250013"/>
              <a:gd name="connsiteY2" fmla="*/ 248243 h 248243"/>
              <a:gd name="connsiteX3" fmla="*/ 1 w 250013"/>
              <a:gd name="connsiteY3" fmla="*/ 124125 h 248243"/>
              <a:gd name="connsiteX4" fmla="*/ 122355 w 250013"/>
              <a:gd name="connsiteY4" fmla="*/ 0 h 2482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013" h="248243">
                <a:moveTo>
                  <a:pt x="122355" y="0"/>
                </a:moveTo>
                <a:cubicBezTo>
                  <a:pt x="200363" y="0"/>
                  <a:pt x="250013" y="46111"/>
                  <a:pt x="250013" y="124134"/>
                </a:cubicBezTo>
                <a:cubicBezTo>
                  <a:pt x="250022" y="200379"/>
                  <a:pt x="200361" y="248234"/>
                  <a:pt x="127674" y="248243"/>
                </a:cubicBezTo>
                <a:cubicBezTo>
                  <a:pt x="47872" y="248236"/>
                  <a:pt x="-6" y="200370"/>
                  <a:pt x="1" y="124125"/>
                </a:cubicBezTo>
                <a:cubicBezTo>
                  <a:pt x="0" y="46103"/>
                  <a:pt x="47874" y="2"/>
                  <a:pt x="122355" y="0"/>
                </a:cubicBezTo>
                <a:close/>
              </a:path>
            </a:pathLst>
          </a:custGeom>
          <a:solidFill>
            <a:schemeClr val="bg1"/>
          </a:solidFill>
        </p:spPr>
        <p:txBody>
          <a:bodyPr wrap="square">
            <a:noAutofit/>
          </a:bodyPr>
          <a:lstStyle>
            <a:lvl1pPr>
              <a:defRPr>
                <a:noFill/>
              </a:defRPr>
            </a:lvl1pPr>
          </a:lstStyle>
          <a:p>
            <a:r>
              <a:rPr lang="fr-FR" noProof="0"/>
              <a:t>Cliquez sur l'icône pour ajouter un graphique SmartArt</a:t>
            </a:r>
            <a:endParaRPr lang="en-US" noProof="0"/>
          </a:p>
        </p:txBody>
      </p:sp>
      <p:sp>
        <p:nvSpPr>
          <p:cNvPr id="16" name="Espace réservé du texte 5">
            <a:extLst>
              <a:ext uri="{FF2B5EF4-FFF2-40B4-BE49-F238E27FC236}">
                <a16:creationId xmlns:a16="http://schemas.microsoft.com/office/drawing/2014/main" id="{287A90CB-3485-4D3D-9E87-2D7382BBBC10}"/>
              </a:ext>
            </a:extLst>
          </p:cNvPr>
          <p:cNvSpPr>
            <a:spLocks noGrp="1"/>
          </p:cNvSpPr>
          <p:nvPr>
            <p:ph type="body" sz="quarter" idx="21"/>
          </p:nvPr>
        </p:nvSpPr>
        <p:spPr>
          <a:xfrm>
            <a:off x="1480778" y="1926301"/>
            <a:ext cx="9230445" cy="1658148"/>
          </a:xfrm>
        </p:spPr>
        <p:txBody>
          <a:bodyPr anchor="b">
            <a:noAutofit/>
          </a:bodyPr>
          <a:lstStyle>
            <a:lvl1pPr algn="ctr">
              <a:lnSpc>
                <a:spcPct val="96000"/>
              </a:lnSpc>
              <a:spcAft>
                <a:spcPts val="1333"/>
              </a:spcAft>
              <a:defRPr lang="fr-FR" sz="5600" b="0" i="0" kern="1200" dirty="0" err="1" smtClean="0">
                <a:solidFill>
                  <a:schemeClr val="bg2"/>
                </a:solidFill>
                <a:latin typeface="Verdana" panose="020B0604030504040204" pitchFamily="34" charset="0"/>
                <a:ea typeface="Verdana" panose="020B0604030504040204" pitchFamily="34" charset="0"/>
                <a:cs typeface="Verdana" panose="020B0604030504040204" pitchFamily="34" charset="0"/>
              </a:defRPr>
            </a:lvl1pPr>
            <a:lvl2pPr algn="ctr">
              <a:lnSpc>
                <a:spcPct val="100000"/>
              </a:lnSpc>
              <a:defRPr sz="2667" b="0" i="1">
                <a:solidFill>
                  <a:schemeClr val="accent2"/>
                </a:solidFill>
                <a:latin typeface="Georgia" panose="02040502050405020303" pitchFamily="18" charset="0"/>
                <a:ea typeface="Verdana" panose="020B0604030504040204" pitchFamily="34" charset="0"/>
                <a:cs typeface="Verdana" panose="020B0604030504040204" pitchFamily="34" charset="0"/>
              </a:defRPr>
            </a:lvl2pPr>
            <a:lvl3pPr algn="ctr">
              <a:lnSpc>
                <a:spcPct val="100000"/>
              </a:lnSpc>
              <a:spcBef>
                <a:spcPts val="1333"/>
              </a:spcBef>
              <a:defRPr/>
            </a:lvl3pPr>
          </a:lstStyle>
          <a:p>
            <a:pPr lvl="0"/>
            <a:r>
              <a:rPr lang="fr-FR"/>
              <a:t>Cliquez pour modifier les styles du texte du masque</a:t>
            </a:r>
          </a:p>
        </p:txBody>
      </p:sp>
      <p:sp>
        <p:nvSpPr>
          <p:cNvPr id="19" name="Espace réservé du texte 5">
            <a:extLst>
              <a:ext uri="{FF2B5EF4-FFF2-40B4-BE49-F238E27FC236}">
                <a16:creationId xmlns:a16="http://schemas.microsoft.com/office/drawing/2014/main" id="{54CCF570-9115-4289-839C-7FACBC619C13}"/>
              </a:ext>
            </a:extLst>
          </p:cNvPr>
          <p:cNvSpPr>
            <a:spLocks noGrp="1"/>
          </p:cNvSpPr>
          <p:nvPr>
            <p:ph type="body" sz="quarter" idx="22"/>
          </p:nvPr>
        </p:nvSpPr>
        <p:spPr>
          <a:xfrm>
            <a:off x="1480778" y="3758157"/>
            <a:ext cx="9230445" cy="537959"/>
          </a:xfrm>
        </p:spPr>
        <p:txBody>
          <a:bodyPr anchor="ctr">
            <a:noAutofit/>
          </a:bodyPr>
          <a:lstStyle>
            <a:lvl1pPr algn="ctr">
              <a:lnSpc>
                <a:spcPct val="96000"/>
              </a:lnSpc>
              <a:spcAft>
                <a:spcPts val="1333"/>
              </a:spcAft>
              <a:defRPr lang="en-US" sz="2667" b="0" i="1" kern="1200" dirty="0">
                <a:solidFill>
                  <a:schemeClr val="bg2"/>
                </a:solidFill>
                <a:latin typeface="Georgia" panose="02040502050405020303" pitchFamily="18" charset="0"/>
                <a:ea typeface="Verdana" panose="020B0604030504040204" pitchFamily="34" charset="0"/>
                <a:cs typeface="Verdana" panose="020B0604030504040204" pitchFamily="34" charset="0"/>
              </a:defRPr>
            </a:lvl1pPr>
            <a:lvl2pPr marL="371391" indent="0" algn="ctr">
              <a:lnSpc>
                <a:spcPct val="100000"/>
              </a:lnSpc>
              <a:buFont typeface="Arial" panose="020B0604020202020204" pitchFamily="34" charset="0"/>
              <a:buNone/>
              <a:defRPr sz="5600" b="0" i="1">
                <a:solidFill>
                  <a:schemeClr val="bg1"/>
                </a:solidFill>
                <a:latin typeface="Georgia" panose="02040502050405020303" pitchFamily="18" charset="0"/>
                <a:ea typeface="Verdana" panose="020B0604030504040204" pitchFamily="34" charset="0"/>
                <a:cs typeface="Verdana" panose="020B0604030504040204" pitchFamily="34" charset="0"/>
              </a:defRPr>
            </a:lvl2pPr>
            <a:lvl3pPr algn="ctr">
              <a:lnSpc>
                <a:spcPct val="100000"/>
              </a:lnSpc>
              <a:spcBef>
                <a:spcPts val="1333"/>
              </a:spcBef>
              <a:defRPr/>
            </a:lvl3pPr>
          </a:lstStyle>
          <a:p>
            <a:pPr lvl="0"/>
            <a:r>
              <a:rPr lang="fr-FR"/>
              <a:t>Cliquez pour modifier les styles du texte du masque</a:t>
            </a:r>
          </a:p>
        </p:txBody>
      </p:sp>
      <p:sp>
        <p:nvSpPr>
          <p:cNvPr id="20" name="Espace réservé du texte 5">
            <a:extLst>
              <a:ext uri="{FF2B5EF4-FFF2-40B4-BE49-F238E27FC236}">
                <a16:creationId xmlns:a16="http://schemas.microsoft.com/office/drawing/2014/main" id="{889FD9C7-FB39-4714-81F8-6EA37E5B621B}"/>
              </a:ext>
            </a:extLst>
          </p:cNvPr>
          <p:cNvSpPr>
            <a:spLocks noGrp="1"/>
          </p:cNvSpPr>
          <p:nvPr>
            <p:ph type="body" sz="quarter" idx="23"/>
          </p:nvPr>
        </p:nvSpPr>
        <p:spPr>
          <a:xfrm>
            <a:off x="1480778" y="4513248"/>
            <a:ext cx="9230445" cy="308387"/>
          </a:xfrm>
        </p:spPr>
        <p:txBody>
          <a:bodyPr anchor="t">
            <a:noAutofit/>
          </a:bodyPr>
          <a:lstStyle>
            <a:lvl1pPr algn="ctr">
              <a:lnSpc>
                <a:spcPct val="96000"/>
              </a:lnSpc>
              <a:spcAft>
                <a:spcPts val="1333"/>
              </a:spcAft>
              <a:defRPr lang="en-US" sz="1867" b="0" i="0" kern="1200" dirty="0">
                <a:solidFill>
                  <a:schemeClr val="bg2"/>
                </a:solidFill>
                <a:latin typeface="+mj-lt"/>
                <a:ea typeface="Verdana" panose="020B0604030504040204" pitchFamily="34" charset="0"/>
                <a:cs typeface="Verdana" panose="020B0604030504040204" pitchFamily="34" charset="0"/>
              </a:defRPr>
            </a:lvl1pPr>
            <a:lvl2pPr algn="l">
              <a:lnSpc>
                <a:spcPct val="100000"/>
              </a:lnSpc>
              <a:defRPr lang="en-US" sz="1600" b="0" i="0" kern="1200" noProof="0" dirty="0" smtClean="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algn="ctr">
              <a:lnSpc>
                <a:spcPct val="100000"/>
              </a:lnSpc>
              <a:spcBef>
                <a:spcPts val="1333"/>
              </a:spcBef>
              <a:defRPr/>
            </a:lvl3pPr>
          </a:lstStyle>
          <a:p>
            <a:pPr lvl="0"/>
            <a:r>
              <a:rPr lang="fr-FR"/>
              <a:t>Cliquez pour modifier les styles du texte du masque</a:t>
            </a:r>
          </a:p>
        </p:txBody>
      </p:sp>
      <p:pic>
        <p:nvPicPr>
          <p:cNvPr id="3" name="Picture 2" descr="FSM 2023 : exposition : Tant qu'on sème - BU Lyon 1">
            <a:extLst>
              <a:ext uri="{FF2B5EF4-FFF2-40B4-BE49-F238E27FC236}">
                <a16:creationId xmlns:a16="http://schemas.microsoft.com/office/drawing/2014/main" id="{0F768C19-812D-E654-DC83-D1F214864F75}"/>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646577" y="114869"/>
            <a:ext cx="1052587" cy="1052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165834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06.Body_Text&amp;Visual_2columns">
    <p:spTree>
      <p:nvGrpSpPr>
        <p:cNvPr id="1" name=""/>
        <p:cNvGrpSpPr/>
        <p:nvPr/>
      </p:nvGrpSpPr>
      <p:grpSpPr>
        <a:xfrm>
          <a:off x="0" y="0"/>
          <a:ext cx="0" cy="0"/>
          <a:chOff x="0" y="0"/>
          <a:chExt cx="0" cy="0"/>
        </a:xfrm>
      </p:grpSpPr>
      <p:sp>
        <p:nvSpPr>
          <p:cNvPr id="57" name="Espace réservé du texte 4">
            <a:extLst>
              <a:ext uri="{FF2B5EF4-FFF2-40B4-BE49-F238E27FC236}">
                <a16:creationId xmlns:a16="http://schemas.microsoft.com/office/drawing/2014/main" id="{99EBFDD5-74E4-455D-9724-A19D96C2041E}"/>
              </a:ext>
            </a:extLst>
          </p:cNvPr>
          <p:cNvSpPr>
            <a:spLocks noGrp="1"/>
          </p:cNvSpPr>
          <p:nvPr>
            <p:ph type="body" sz="quarter" idx="43" hasCustomPrompt="1"/>
          </p:nvPr>
        </p:nvSpPr>
        <p:spPr>
          <a:xfrm>
            <a:off x="451323" y="1762033"/>
            <a:ext cx="5387175" cy="215444"/>
          </a:xfrm>
        </p:spPr>
        <p:txBody>
          <a:bodyPr/>
          <a:lstStyle>
            <a:lvl1pPr algn="l">
              <a:lnSpc>
                <a:spcPct val="100000"/>
              </a:lnSpc>
              <a:spcAft>
                <a:spcPts val="0"/>
              </a:spcAft>
              <a:defRPr sz="1867" b="0" i="0" cap="all" baseline="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0" indent="0">
              <a:buFont typeface="Arial" panose="020B0604020202020204" pitchFamily="34" charset="0"/>
              <a:buNone/>
              <a:defRPr sz="1333"/>
            </a:lvl2pPr>
            <a:lvl3pPr>
              <a:lnSpc>
                <a:spcPct val="110000"/>
              </a:lnSpc>
              <a:defRPr lang="en-US" sz="1333" kern="1200" dirty="0" smtClean="0">
                <a:solidFill>
                  <a:schemeClr val="tx1"/>
                </a:solidFill>
                <a:latin typeface="Sanofi Sans 3 Regular"/>
                <a:ea typeface="+mn-ea"/>
                <a:cs typeface="+mn-cs"/>
              </a:defRPr>
            </a:lvl3pPr>
            <a:lvl4pPr>
              <a:defRPr sz="1333"/>
            </a:lvl4pPr>
            <a:lvl5pPr>
              <a:defRPr sz="1333"/>
            </a:lvl5pPr>
          </a:lstStyle>
          <a:p>
            <a:pPr lvl="0"/>
            <a:r>
              <a:rPr lang="en-US" noProof="0" dirty="0"/>
              <a:t>Header IN ALLCAPS</a:t>
            </a:r>
          </a:p>
        </p:txBody>
      </p:sp>
      <p:sp>
        <p:nvSpPr>
          <p:cNvPr id="15" name="Espace réservé du texte 4">
            <a:extLst>
              <a:ext uri="{FF2B5EF4-FFF2-40B4-BE49-F238E27FC236}">
                <a16:creationId xmlns:a16="http://schemas.microsoft.com/office/drawing/2014/main" id="{102EE37F-49C7-4E9B-9C3D-B4ED45E94718}"/>
              </a:ext>
            </a:extLst>
          </p:cNvPr>
          <p:cNvSpPr>
            <a:spLocks noGrp="1"/>
          </p:cNvSpPr>
          <p:nvPr>
            <p:ph type="body" sz="quarter" idx="44" hasCustomPrompt="1"/>
          </p:nvPr>
        </p:nvSpPr>
        <p:spPr>
          <a:xfrm>
            <a:off x="6096000" y="1762033"/>
            <a:ext cx="5653969" cy="215444"/>
          </a:xfrm>
        </p:spPr>
        <p:txBody>
          <a:bodyPr/>
          <a:lstStyle>
            <a:lvl1pPr algn="l">
              <a:lnSpc>
                <a:spcPct val="100000"/>
              </a:lnSpc>
              <a:spcAft>
                <a:spcPts val="0"/>
              </a:spcAft>
              <a:defRPr sz="1867" b="0" i="0" cap="all" baseline="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0" indent="0">
              <a:buFont typeface="Arial" panose="020B0604020202020204" pitchFamily="34" charset="0"/>
              <a:buNone/>
              <a:defRPr sz="1333"/>
            </a:lvl2pPr>
            <a:lvl3pPr>
              <a:lnSpc>
                <a:spcPct val="110000"/>
              </a:lnSpc>
              <a:defRPr lang="en-US" sz="1333" kern="1200" dirty="0" smtClean="0">
                <a:solidFill>
                  <a:schemeClr val="tx1"/>
                </a:solidFill>
                <a:latin typeface="Sanofi Sans 3 Regular"/>
                <a:ea typeface="+mn-ea"/>
                <a:cs typeface="+mn-cs"/>
              </a:defRPr>
            </a:lvl3pPr>
            <a:lvl4pPr>
              <a:defRPr sz="1333"/>
            </a:lvl4pPr>
            <a:lvl5pPr>
              <a:defRPr sz="1333"/>
            </a:lvl5pPr>
          </a:lstStyle>
          <a:p>
            <a:pPr lvl="0"/>
            <a:r>
              <a:rPr lang="en-US" noProof="0" dirty="0"/>
              <a:t>Header IN ALLCAPS</a:t>
            </a:r>
          </a:p>
        </p:txBody>
      </p:sp>
      <p:sp>
        <p:nvSpPr>
          <p:cNvPr id="16" name="Espace réservé pour une image  3">
            <a:extLst>
              <a:ext uri="{FF2B5EF4-FFF2-40B4-BE49-F238E27FC236}">
                <a16:creationId xmlns:a16="http://schemas.microsoft.com/office/drawing/2014/main" id="{53ACCDE3-920E-4B07-97C0-4268A8816D7F}"/>
              </a:ext>
            </a:extLst>
          </p:cNvPr>
          <p:cNvSpPr>
            <a:spLocks noGrp="1"/>
          </p:cNvSpPr>
          <p:nvPr>
            <p:ph type="pic" sz="quarter" idx="45"/>
          </p:nvPr>
        </p:nvSpPr>
        <p:spPr>
          <a:xfrm>
            <a:off x="444974" y="2123583"/>
            <a:ext cx="2340559" cy="4115439"/>
          </a:xfrm>
        </p:spPr>
        <p:txBody>
          <a:bodyPr>
            <a:noAutofit/>
          </a:bodyPr>
          <a:lstStyle>
            <a:lvl1pPr>
              <a:defRPr>
                <a:noFill/>
              </a:defRPr>
            </a:lvl1pPr>
          </a:lstStyle>
          <a:p>
            <a:r>
              <a:rPr lang="fr-FR" noProof="0"/>
              <a:t>Cliquez sur l'icône pour ajouter une image</a:t>
            </a:r>
            <a:endParaRPr lang="en-US" noProof="0" dirty="0"/>
          </a:p>
        </p:txBody>
      </p:sp>
      <p:sp>
        <p:nvSpPr>
          <p:cNvPr id="17" name="Espace réservé pour une image  3">
            <a:extLst>
              <a:ext uri="{FF2B5EF4-FFF2-40B4-BE49-F238E27FC236}">
                <a16:creationId xmlns:a16="http://schemas.microsoft.com/office/drawing/2014/main" id="{BA1D5B65-0ABB-49CE-B750-F373B8CD7F3C}"/>
              </a:ext>
            </a:extLst>
          </p:cNvPr>
          <p:cNvSpPr>
            <a:spLocks noGrp="1"/>
          </p:cNvSpPr>
          <p:nvPr>
            <p:ph type="pic" sz="quarter" idx="46"/>
          </p:nvPr>
        </p:nvSpPr>
        <p:spPr>
          <a:xfrm>
            <a:off x="6096001" y="2123583"/>
            <a:ext cx="2340559" cy="4115439"/>
          </a:xfrm>
        </p:spPr>
        <p:txBody>
          <a:bodyPr>
            <a:noAutofit/>
          </a:bodyPr>
          <a:lstStyle>
            <a:lvl1pPr>
              <a:defRPr>
                <a:noFill/>
              </a:defRPr>
            </a:lvl1pPr>
          </a:lstStyle>
          <a:p>
            <a:r>
              <a:rPr lang="fr-FR" noProof="0"/>
              <a:t>Cliquez sur l'icône pour ajouter une image</a:t>
            </a:r>
            <a:endParaRPr lang="en-US" noProof="0"/>
          </a:p>
        </p:txBody>
      </p:sp>
      <p:sp>
        <p:nvSpPr>
          <p:cNvPr id="14" name="Espace réservé du texte 4">
            <a:extLst>
              <a:ext uri="{FF2B5EF4-FFF2-40B4-BE49-F238E27FC236}">
                <a16:creationId xmlns:a16="http://schemas.microsoft.com/office/drawing/2014/main" id="{70B13997-CC8E-4CA7-BC9F-1E2FE9781D8B}"/>
              </a:ext>
            </a:extLst>
          </p:cNvPr>
          <p:cNvSpPr>
            <a:spLocks noGrp="1"/>
          </p:cNvSpPr>
          <p:nvPr>
            <p:ph type="body" sz="quarter" idx="20" hasCustomPrompt="1"/>
          </p:nvPr>
        </p:nvSpPr>
        <p:spPr>
          <a:xfrm>
            <a:off x="3056143" y="2123583"/>
            <a:ext cx="2782356" cy="4115439"/>
          </a:xfrm>
        </p:spPr>
        <p:txBody>
          <a:bodyPr wrap="square">
            <a:noAutofit/>
          </a:bodyPr>
          <a:lstStyle>
            <a:lvl1pPr>
              <a:lnSpc>
                <a:spcPct val="125000"/>
              </a:lnSpc>
              <a:spcAft>
                <a:spcPts val="0"/>
              </a:spcAft>
              <a:defRPr lang="en-US" sz="1867" b="0" i="0" kern="1200" dirty="0" smtClean="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263993" marR="0" indent="-263993" algn="l" defTabSz="914377" rtl="0" eaLnBrk="1" fontAlgn="auto" latinLnBrk="0" hangingPunct="1">
              <a:lnSpc>
                <a:spcPct val="110000"/>
              </a:lnSpc>
              <a:spcBef>
                <a:spcPts val="0"/>
              </a:spcBef>
              <a:spcAft>
                <a:spcPts val="400"/>
              </a:spcAft>
              <a:buClr>
                <a:schemeClr val="accent2"/>
              </a:buClr>
              <a:buSzPct val="90000"/>
              <a:buFontTx/>
              <a:buBlip>
                <a:blip r:embed="rId2"/>
              </a:buBlip>
              <a:tabLst/>
              <a:defRPr sz="1867" b="0" i="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609585" indent="-302392">
              <a:lnSpc>
                <a:spcPct val="110000"/>
              </a:lnSpc>
              <a:spcAft>
                <a:spcPts val="400"/>
              </a:spcAft>
              <a:buFontTx/>
              <a:buBlip>
                <a:blip r:embed="rId2"/>
              </a:buBlip>
              <a:defRPr lang="en-US" sz="1867" b="0" i="0" kern="1200" dirty="0" smtClean="0">
                <a:solidFill>
                  <a:schemeClr val="accent2"/>
                </a:solidFill>
                <a:latin typeface="Verdana" panose="020B0604030504040204" pitchFamily="34" charset="0"/>
                <a:ea typeface="Verdana" panose="020B0604030504040204" pitchFamily="34" charset="0"/>
                <a:cs typeface="Verdana" panose="020B0604030504040204" pitchFamily="34" charset="0"/>
              </a:defRPr>
            </a:lvl3pPr>
            <a:lvl4pPr>
              <a:defRPr sz="1333"/>
            </a:lvl4pPr>
            <a:lvl5pPr>
              <a:defRPr sz="1333"/>
            </a:lvl5pPr>
          </a:lstStyle>
          <a:p>
            <a:pPr lvl="0"/>
            <a:r>
              <a:rPr lang="en-US" noProof="0" dirty="0"/>
              <a:t>Body copy goes here</a:t>
            </a:r>
          </a:p>
          <a:p>
            <a:pPr lvl="0"/>
            <a:r>
              <a:rPr lang="en-US" noProof="0" dirty="0"/>
              <a:t>Line 2</a:t>
            </a:r>
            <a:br>
              <a:rPr lang="en-US" noProof="0" dirty="0"/>
            </a:br>
            <a:r>
              <a:rPr lang="en-US" noProof="0" dirty="0"/>
              <a:t>Line 3</a:t>
            </a:r>
          </a:p>
          <a:p>
            <a:pPr lvl="0"/>
            <a:endParaRPr lang="en-US" noProof="0" dirty="0"/>
          </a:p>
          <a:p>
            <a:pPr lvl="1"/>
            <a:r>
              <a:rPr lang="en-US" noProof="0" dirty="0"/>
              <a:t>Bullet point level</a:t>
            </a:r>
          </a:p>
          <a:p>
            <a:pPr lvl="1"/>
            <a:r>
              <a:rPr lang="en-US" noProof="0" dirty="0"/>
              <a:t>Bullet point 2</a:t>
            </a:r>
          </a:p>
          <a:p>
            <a:pPr lvl="1"/>
            <a:r>
              <a:rPr lang="en-US" noProof="0" dirty="0"/>
              <a:t>Bullet point 3</a:t>
            </a:r>
          </a:p>
          <a:p>
            <a:pPr lvl="1"/>
            <a:endParaRPr lang="en-US" noProof="0" dirty="0"/>
          </a:p>
          <a:p>
            <a:pPr lvl="2"/>
            <a:r>
              <a:rPr lang="en-US" noProof="0" dirty="0"/>
              <a:t>Body copy goes here</a:t>
            </a:r>
          </a:p>
          <a:p>
            <a:pPr lvl="2"/>
            <a:r>
              <a:rPr lang="en-US" noProof="0" dirty="0"/>
              <a:t>Line 2</a:t>
            </a:r>
          </a:p>
          <a:p>
            <a:pPr lvl="2"/>
            <a:r>
              <a:rPr lang="en-US" noProof="0" dirty="0"/>
              <a:t>Line 3</a:t>
            </a:r>
          </a:p>
        </p:txBody>
      </p:sp>
      <p:sp>
        <p:nvSpPr>
          <p:cNvPr id="26" name="Espace réservé du texte 4">
            <a:extLst>
              <a:ext uri="{FF2B5EF4-FFF2-40B4-BE49-F238E27FC236}">
                <a16:creationId xmlns:a16="http://schemas.microsoft.com/office/drawing/2014/main" id="{6DB5F657-F4DF-42D2-9800-EC40180DF03B}"/>
              </a:ext>
            </a:extLst>
          </p:cNvPr>
          <p:cNvSpPr>
            <a:spLocks noGrp="1"/>
          </p:cNvSpPr>
          <p:nvPr>
            <p:ph type="body" sz="quarter" idx="54" hasCustomPrompt="1"/>
          </p:nvPr>
        </p:nvSpPr>
        <p:spPr>
          <a:xfrm>
            <a:off x="8719522" y="2123583"/>
            <a:ext cx="3027505" cy="4115439"/>
          </a:xfrm>
        </p:spPr>
        <p:txBody>
          <a:bodyPr wrap="square">
            <a:noAutofit/>
          </a:bodyPr>
          <a:lstStyle>
            <a:lvl1pPr>
              <a:lnSpc>
                <a:spcPct val="125000"/>
              </a:lnSpc>
              <a:spcAft>
                <a:spcPts val="0"/>
              </a:spcAft>
              <a:defRPr lang="en-US" sz="1867" b="0" i="0" kern="1200" dirty="0" smtClean="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263993" marR="0" indent="-263993" algn="l" defTabSz="914377" rtl="0" eaLnBrk="1" fontAlgn="auto" latinLnBrk="0" hangingPunct="1">
              <a:lnSpc>
                <a:spcPct val="110000"/>
              </a:lnSpc>
              <a:spcBef>
                <a:spcPts val="0"/>
              </a:spcBef>
              <a:spcAft>
                <a:spcPts val="400"/>
              </a:spcAft>
              <a:buClr>
                <a:schemeClr val="accent2"/>
              </a:buClr>
              <a:buSzPct val="90000"/>
              <a:buFontTx/>
              <a:buBlip>
                <a:blip r:embed="rId2"/>
              </a:buBlip>
              <a:tabLst/>
              <a:defRPr sz="1867" b="0" i="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609585" indent="-302392">
              <a:lnSpc>
                <a:spcPct val="110000"/>
              </a:lnSpc>
              <a:spcAft>
                <a:spcPts val="400"/>
              </a:spcAft>
              <a:buFontTx/>
              <a:buBlip>
                <a:blip r:embed="rId2"/>
              </a:buBlip>
              <a:defRPr lang="en-US" sz="1867" b="0" i="0" kern="1200" dirty="0" smtClean="0">
                <a:solidFill>
                  <a:schemeClr val="accent2"/>
                </a:solidFill>
                <a:latin typeface="Verdana" panose="020B0604030504040204" pitchFamily="34" charset="0"/>
                <a:ea typeface="Verdana" panose="020B0604030504040204" pitchFamily="34" charset="0"/>
                <a:cs typeface="Verdana" panose="020B0604030504040204" pitchFamily="34" charset="0"/>
              </a:defRPr>
            </a:lvl3pPr>
            <a:lvl4pPr>
              <a:defRPr sz="1333"/>
            </a:lvl4pPr>
            <a:lvl5pPr>
              <a:defRPr sz="1333"/>
            </a:lvl5pPr>
          </a:lstStyle>
          <a:p>
            <a:pPr lvl="0"/>
            <a:r>
              <a:rPr lang="en-US" noProof="0" dirty="0"/>
              <a:t>Body copy goes here</a:t>
            </a:r>
          </a:p>
          <a:p>
            <a:pPr lvl="0"/>
            <a:r>
              <a:rPr lang="en-US" noProof="0" dirty="0"/>
              <a:t>Line 2</a:t>
            </a:r>
            <a:br>
              <a:rPr lang="en-US" noProof="0" dirty="0"/>
            </a:br>
            <a:r>
              <a:rPr lang="en-US" noProof="0" dirty="0"/>
              <a:t>Line 3</a:t>
            </a:r>
          </a:p>
          <a:p>
            <a:pPr lvl="0"/>
            <a:endParaRPr lang="en-US" noProof="0" dirty="0"/>
          </a:p>
          <a:p>
            <a:pPr lvl="1"/>
            <a:r>
              <a:rPr lang="en-US" noProof="0" dirty="0"/>
              <a:t>Bullet point level</a:t>
            </a:r>
          </a:p>
          <a:p>
            <a:pPr lvl="1"/>
            <a:r>
              <a:rPr lang="en-US" noProof="0" dirty="0"/>
              <a:t>Bullet point 2</a:t>
            </a:r>
          </a:p>
          <a:p>
            <a:pPr lvl="1"/>
            <a:r>
              <a:rPr lang="en-US" noProof="0" dirty="0"/>
              <a:t>Bullet point 3</a:t>
            </a:r>
          </a:p>
          <a:p>
            <a:pPr lvl="1"/>
            <a:endParaRPr lang="en-US" noProof="0" dirty="0"/>
          </a:p>
          <a:p>
            <a:pPr lvl="2"/>
            <a:r>
              <a:rPr lang="en-US" noProof="0" dirty="0"/>
              <a:t>Body copy goes here</a:t>
            </a:r>
          </a:p>
          <a:p>
            <a:pPr lvl="2"/>
            <a:r>
              <a:rPr lang="en-US" noProof="0" dirty="0"/>
              <a:t>Line 2</a:t>
            </a:r>
          </a:p>
          <a:p>
            <a:pPr lvl="2"/>
            <a:r>
              <a:rPr lang="en-US" noProof="0" dirty="0"/>
              <a:t>Line 3</a:t>
            </a:r>
          </a:p>
        </p:txBody>
      </p:sp>
      <p:sp>
        <p:nvSpPr>
          <p:cNvPr id="4" name="Footer Placeholder 3">
            <a:extLst>
              <a:ext uri="{FF2B5EF4-FFF2-40B4-BE49-F238E27FC236}">
                <a16:creationId xmlns:a16="http://schemas.microsoft.com/office/drawing/2014/main" id="{954270F3-9CE7-47FC-BCCB-E2577AB57586}"/>
              </a:ext>
            </a:extLst>
          </p:cNvPr>
          <p:cNvSpPr>
            <a:spLocks noGrp="1"/>
          </p:cNvSpPr>
          <p:nvPr>
            <p:ph type="ftr" sz="quarter" idx="56"/>
          </p:nvPr>
        </p:nvSpPr>
        <p:spPr/>
        <p:txBody>
          <a:bodyPr/>
          <a:lstStyle/>
          <a:p>
            <a:endParaRPr lang="en-US"/>
          </a:p>
        </p:txBody>
      </p:sp>
      <p:sp>
        <p:nvSpPr>
          <p:cNvPr id="5" name="Slide Number Placeholder 4">
            <a:extLst>
              <a:ext uri="{FF2B5EF4-FFF2-40B4-BE49-F238E27FC236}">
                <a16:creationId xmlns:a16="http://schemas.microsoft.com/office/drawing/2014/main" id="{4D89FC19-BFCF-4464-AC1A-382B2EC35922}"/>
              </a:ext>
            </a:extLst>
          </p:cNvPr>
          <p:cNvSpPr>
            <a:spLocks noGrp="1"/>
          </p:cNvSpPr>
          <p:nvPr>
            <p:ph type="sldNum" sz="quarter" idx="57"/>
          </p:nvPr>
        </p:nvSpPr>
        <p:spPr/>
        <p:txBody>
          <a:bodyPr/>
          <a:lstStyle/>
          <a:p>
            <a:fld id="{6B54B0F7-55DD-40D6-B7F4-70B586885C0B}" type="slidenum">
              <a:rPr lang="en-US" smtClean="0"/>
              <a:pPr/>
              <a:t>‹N°›</a:t>
            </a:fld>
            <a:endParaRPr lang="en-US" dirty="0"/>
          </a:p>
        </p:txBody>
      </p:sp>
      <p:sp>
        <p:nvSpPr>
          <p:cNvPr id="2" name="Title 1">
            <a:extLst>
              <a:ext uri="{FF2B5EF4-FFF2-40B4-BE49-F238E27FC236}">
                <a16:creationId xmlns:a16="http://schemas.microsoft.com/office/drawing/2014/main" id="{84EA077A-BED8-437A-9BED-66277D4CA860}"/>
              </a:ext>
            </a:extLst>
          </p:cNvPr>
          <p:cNvSpPr>
            <a:spLocks noGrp="1"/>
          </p:cNvSpPr>
          <p:nvPr>
            <p:ph type="title"/>
          </p:nvPr>
        </p:nvSpPr>
        <p:spPr/>
        <p:txBody>
          <a:bodyPr/>
          <a:lstStyle/>
          <a:p>
            <a:r>
              <a:rPr lang="fr-FR"/>
              <a:t>Modifiez le style du titre</a:t>
            </a:r>
            <a:endParaRPr lang="en-US"/>
          </a:p>
        </p:txBody>
      </p:sp>
      <p:sp>
        <p:nvSpPr>
          <p:cNvPr id="18" name="Espace réservé du texte 4">
            <a:extLst>
              <a:ext uri="{FF2B5EF4-FFF2-40B4-BE49-F238E27FC236}">
                <a16:creationId xmlns:a16="http://schemas.microsoft.com/office/drawing/2014/main" id="{39860A59-0B66-4557-8B8F-8DADF43EE26A}"/>
              </a:ext>
            </a:extLst>
          </p:cNvPr>
          <p:cNvSpPr>
            <a:spLocks noGrp="1"/>
          </p:cNvSpPr>
          <p:nvPr>
            <p:ph type="body" sz="quarter" idx="22"/>
          </p:nvPr>
        </p:nvSpPr>
        <p:spPr>
          <a:xfrm>
            <a:off x="444974" y="1425463"/>
            <a:ext cx="11303997" cy="287259"/>
          </a:xfrm>
        </p:spPr>
        <p:txBody>
          <a:bodyPr wrap="square">
            <a:spAutoFit/>
          </a:bodyPr>
          <a:lstStyle>
            <a:lvl1pPr>
              <a:lnSpc>
                <a:spcPct val="100000"/>
              </a:lnSpc>
              <a:spcAft>
                <a:spcPts val="0"/>
              </a:spcAft>
              <a:defRPr sz="1867" b="0" i="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0" indent="0">
              <a:spcBef>
                <a:spcPts val="533"/>
              </a:spcBef>
              <a:buFont typeface="Arial" panose="020B0604020202020204" pitchFamily="34" charset="0"/>
              <a:buNone/>
              <a:defRPr sz="1600"/>
            </a:lvl2pPr>
            <a:lvl3pPr>
              <a:lnSpc>
                <a:spcPct val="110000"/>
              </a:lnSpc>
              <a:defRPr lang="en-US" sz="1333" kern="1200" dirty="0" smtClean="0">
                <a:solidFill>
                  <a:schemeClr val="tx1"/>
                </a:solidFill>
                <a:latin typeface="Sanofi Sans 3 Regular"/>
                <a:ea typeface="+mn-ea"/>
                <a:cs typeface="+mn-cs"/>
              </a:defRPr>
            </a:lvl3pPr>
            <a:lvl4pPr>
              <a:defRPr sz="1333"/>
            </a:lvl4pPr>
            <a:lvl5pPr>
              <a:defRPr sz="1333"/>
            </a:lvl5pPr>
          </a:lstStyle>
          <a:p>
            <a:pPr lvl="0"/>
            <a:r>
              <a:rPr lang="fr-FR" noProof="0"/>
              <a:t>Cliquez pour modifier les styles du texte du masque</a:t>
            </a:r>
          </a:p>
        </p:txBody>
      </p:sp>
    </p:spTree>
    <p:extLst>
      <p:ext uri="{BB962C8B-B14F-4D97-AF65-F5344CB8AC3E}">
        <p14:creationId xmlns:p14="http://schemas.microsoft.com/office/powerpoint/2010/main" val="305938097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09.Series_Pictograms">
    <p:spTree>
      <p:nvGrpSpPr>
        <p:cNvPr id="1" name=""/>
        <p:cNvGrpSpPr/>
        <p:nvPr/>
      </p:nvGrpSpPr>
      <p:grpSpPr>
        <a:xfrm>
          <a:off x="0" y="0"/>
          <a:ext cx="0" cy="0"/>
          <a:chOff x="0" y="0"/>
          <a:chExt cx="0" cy="0"/>
        </a:xfrm>
      </p:grpSpPr>
      <p:sp>
        <p:nvSpPr>
          <p:cNvPr id="43" name="Espace réservé du texte 4">
            <a:extLst>
              <a:ext uri="{FF2B5EF4-FFF2-40B4-BE49-F238E27FC236}">
                <a16:creationId xmlns:a16="http://schemas.microsoft.com/office/drawing/2014/main" id="{D6A66775-D99C-FB4D-B9BA-F866BE69C75A}"/>
              </a:ext>
            </a:extLst>
          </p:cNvPr>
          <p:cNvSpPr>
            <a:spLocks noGrp="1"/>
          </p:cNvSpPr>
          <p:nvPr>
            <p:ph type="body" sz="quarter" idx="58" hasCustomPrompt="1"/>
          </p:nvPr>
        </p:nvSpPr>
        <p:spPr>
          <a:xfrm>
            <a:off x="4552224" y="5147237"/>
            <a:ext cx="2640000" cy="734884"/>
          </a:xfrm>
        </p:spPr>
        <p:txBody>
          <a:bodyPr/>
          <a:lstStyle>
            <a:lvl1pPr marL="0" indent="0" algn="ctr">
              <a:lnSpc>
                <a:spcPct val="100000"/>
              </a:lnSpc>
              <a:spcAft>
                <a:spcPts val="0"/>
              </a:spcAft>
              <a:buClr>
                <a:schemeClr val="accent2"/>
              </a:buClr>
              <a:buFont typeface="Wingdings 2" panose="05020102010507070707" pitchFamily="18" charset="2"/>
              <a:buNone/>
              <a:defRPr lang="en-US" sz="2667" b="0" i="0" kern="1200" noProof="0" dirty="0" smtClean="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0" indent="0" algn="ctr">
              <a:lnSpc>
                <a:spcPct val="100000"/>
              </a:lnSpc>
              <a:spcAft>
                <a:spcPts val="0"/>
              </a:spcAft>
              <a:buFont typeface="Arial" panose="020B0604020202020204" pitchFamily="34" charset="0"/>
              <a:buNone/>
              <a:defRPr lang="en-US" sz="1867" b="0" i="0" kern="1200" dirty="0" smtClean="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0" indent="0" algn="ctr">
              <a:lnSpc>
                <a:spcPct val="100000"/>
              </a:lnSpc>
              <a:spcBef>
                <a:spcPts val="133"/>
              </a:spcBef>
              <a:spcAft>
                <a:spcPts val="0"/>
              </a:spcAft>
              <a:buFont typeface="Arial" panose="020B0604020202020204" pitchFamily="34" charset="0"/>
              <a:buNone/>
              <a:defRPr lang="en-US" sz="1867" b="0" i="0" kern="1200" noProof="0" dirty="0" smtClean="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a:defRPr sz="1333"/>
            </a:lvl4pPr>
            <a:lvl5pPr>
              <a:defRPr sz="1333"/>
            </a:lvl5pPr>
          </a:lstStyle>
          <a:p>
            <a:pPr lvl="0"/>
            <a:r>
              <a:rPr lang="en-US" noProof="0" dirty="0"/>
              <a:t>Icon header</a:t>
            </a:r>
          </a:p>
          <a:p>
            <a:pPr lvl="1"/>
            <a:r>
              <a:rPr lang="en-US" noProof="0" dirty="0"/>
              <a:t>Subtext level</a:t>
            </a:r>
          </a:p>
        </p:txBody>
      </p:sp>
      <p:sp>
        <p:nvSpPr>
          <p:cNvPr id="9" name="Espace réservé pour une image  8">
            <a:extLst>
              <a:ext uri="{FF2B5EF4-FFF2-40B4-BE49-F238E27FC236}">
                <a16:creationId xmlns:a16="http://schemas.microsoft.com/office/drawing/2014/main" id="{168A2321-51C0-44B8-85CC-82C00400516F}"/>
              </a:ext>
            </a:extLst>
          </p:cNvPr>
          <p:cNvSpPr>
            <a:spLocks noGrp="1" noChangeAspect="1"/>
          </p:cNvSpPr>
          <p:nvPr>
            <p:ph type="pic" sz="quarter" idx="38"/>
          </p:nvPr>
        </p:nvSpPr>
        <p:spPr>
          <a:xfrm>
            <a:off x="5518301" y="2164893"/>
            <a:ext cx="705803" cy="700800"/>
          </a:xfrm>
          <a:custGeom>
            <a:avLst/>
            <a:gdLst>
              <a:gd name="connsiteX0" fmla="*/ 2060531 w 4210385"/>
              <a:gd name="connsiteY0" fmla="*/ 0 h 4180540"/>
              <a:gd name="connsiteX1" fmla="*/ 4210385 w 4210385"/>
              <a:gd name="connsiteY1" fmla="*/ 2090481 h 4180540"/>
              <a:gd name="connsiteX2" fmla="*/ 2150107 w 4210385"/>
              <a:gd name="connsiteY2" fmla="*/ 4180540 h 4180540"/>
              <a:gd name="connsiteX3" fmla="*/ 1 w 4210385"/>
              <a:gd name="connsiteY3" fmla="*/ 2090329 h 4180540"/>
              <a:gd name="connsiteX4" fmla="*/ 2060531 w 4210385"/>
              <a:gd name="connsiteY4" fmla="*/ 0 h 41805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10385" h="4180540">
                <a:moveTo>
                  <a:pt x="2060531" y="0"/>
                </a:moveTo>
                <a:cubicBezTo>
                  <a:pt x="3374243" y="0"/>
                  <a:pt x="4210385" y="776533"/>
                  <a:pt x="4210385" y="2090481"/>
                </a:cubicBezTo>
                <a:cubicBezTo>
                  <a:pt x="4210536" y="3374486"/>
                  <a:pt x="3374209" y="4180389"/>
                  <a:pt x="2150107" y="4180540"/>
                </a:cubicBezTo>
                <a:cubicBezTo>
                  <a:pt x="806184" y="4180422"/>
                  <a:pt x="-117" y="3374334"/>
                  <a:pt x="1" y="2090329"/>
                </a:cubicBezTo>
                <a:cubicBezTo>
                  <a:pt x="-16" y="776398"/>
                  <a:pt x="806217" y="34"/>
                  <a:pt x="2060531" y="0"/>
                </a:cubicBezTo>
                <a:close/>
              </a:path>
            </a:pathLst>
          </a:custGeom>
          <a:noFill/>
        </p:spPr>
        <p:txBody>
          <a:bodyPr wrap="square">
            <a:noAutofit/>
          </a:bodyPr>
          <a:lstStyle>
            <a:lvl1pPr>
              <a:defRPr sz="133">
                <a:noFill/>
              </a:defRPr>
            </a:lvl1pPr>
          </a:lstStyle>
          <a:p>
            <a:r>
              <a:rPr lang="fr-FR" noProof="0"/>
              <a:t>Cliquez sur l'icône pour ajouter une image</a:t>
            </a:r>
            <a:endParaRPr lang="en-US" noProof="0"/>
          </a:p>
        </p:txBody>
      </p:sp>
      <p:sp>
        <p:nvSpPr>
          <p:cNvPr id="15" name="Espace réservé pour une image  8">
            <a:extLst>
              <a:ext uri="{FF2B5EF4-FFF2-40B4-BE49-F238E27FC236}">
                <a16:creationId xmlns:a16="http://schemas.microsoft.com/office/drawing/2014/main" id="{53004C71-88FB-4D84-AF67-163F0A8F5713}"/>
              </a:ext>
            </a:extLst>
          </p:cNvPr>
          <p:cNvSpPr>
            <a:spLocks noGrp="1" noChangeAspect="1"/>
          </p:cNvSpPr>
          <p:nvPr>
            <p:ph type="pic" sz="quarter" idx="40"/>
          </p:nvPr>
        </p:nvSpPr>
        <p:spPr>
          <a:xfrm>
            <a:off x="9230415" y="2164893"/>
            <a:ext cx="705803" cy="700800"/>
          </a:xfrm>
          <a:custGeom>
            <a:avLst/>
            <a:gdLst>
              <a:gd name="connsiteX0" fmla="*/ 2060531 w 4210385"/>
              <a:gd name="connsiteY0" fmla="*/ 0 h 4180540"/>
              <a:gd name="connsiteX1" fmla="*/ 4210385 w 4210385"/>
              <a:gd name="connsiteY1" fmla="*/ 2090481 h 4180540"/>
              <a:gd name="connsiteX2" fmla="*/ 2150107 w 4210385"/>
              <a:gd name="connsiteY2" fmla="*/ 4180540 h 4180540"/>
              <a:gd name="connsiteX3" fmla="*/ 1 w 4210385"/>
              <a:gd name="connsiteY3" fmla="*/ 2090329 h 4180540"/>
              <a:gd name="connsiteX4" fmla="*/ 2060531 w 4210385"/>
              <a:gd name="connsiteY4" fmla="*/ 0 h 41805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10385" h="4180540">
                <a:moveTo>
                  <a:pt x="2060531" y="0"/>
                </a:moveTo>
                <a:cubicBezTo>
                  <a:pt x="3374243" y="0"/>
                  <a:pt x="4210385" y="776533"/>
                  <a:pt x="4210385" y="2090481"/>
                </a:cubicBezTo>
                <a:cubicBezTo>
                  <a:pt x="4210536" y="3374486"/>
                  <a:pt x="3374209" y="4180389"/>
                  <a:pt x="2150107" y="4180540"/>
                </a:cubicBezTo>
                <a:cubicBezTo>
                  <a:pt x="806184" y="4180422"/>
                  <a:pt x="-117" y="3374334"/>
                  <a:pt x="1" y="2090329"/>
                </a:cubicBezTo>
                <a:cubicBezTo>
                  <a:pt x="-16" y="776398"/>
                  <a:pt x="806217" y="34"/>
                  <a:pt x="2060531" y="0"/>
                </a:cubicBezTo>
                <a:close/>
              </a:path>
            </a:pathLst>
          </a:custGeom>
          <a:noFill/>
        </p:spPr>
        <p:txBody>
          <a:bodyPr wrap="square">
            <a:noAutofit/>
          </a:bodyPr>
          <a:lstStyle>
            <a:lvl1pPr>
              <a:defRPr sz="133">
                <a:noFill/>
              </a:defRPr>
            </a:lvl1pPr>
          </a:lstStyle>
          <a:p>
            <a:r>
              <a:rPr lang="fr-FR" noProof="0"/>
              <a:t>Cliquez sur l'icône pour ajouter une image</a:t>
            </a:r>
            <a:endParaRPr lang="en-US" noProof="0"/>
          </a:p>
        </p:txBody>
      </p:sp>
      <p:sp>
        <p:nvSpPr>
          <p:cNvPr id="16" name="Espace réservé pour une image  8">
            <a:extLst>
              <a:ext uri="{FF2B5EF4-FFF2-40B4-BE49-F238E27FC236}">
                <a16:creationId xmlns:a16="http://schemas.microsoft.com/office/drawing/2014/main" id="{2DBF61FA-A35E-4273-8034-DAAC1ECD9D13}"/>
              </a:ext>
            </a:extLst>
          </p:cNvPr>
          <p:cNvSpPr>
            <a:spLocks noGrp="1" noChangeAspect="1"/>
          </p:cNvSpPr>
          <p:nvPr>
            <p:ph type="pic" sz="quarter" idx="41"/>
          </p:nvPr>
        </p:nvSpPr>
        <p:spPr>
          <a:xfrm>
            <a:off x="5518301" y="4279855"/>
            <a:ext cx="705803" cy="700800"/>
          </a:xfrm>
          <a:custGeom>
            <a:avLst/>
            <a:gdLst>
              <a:gd name="connsiteX0" fmla="*/ 2060531 w 4210385"/>
              <a:gd name="connsiteY0" fmla="*/ 0 h 4180540"/>
              <a:gd name="connsiteX1" fmla="*/ 4210385 w 4210385"/>
              <a:gd name="connsiteY1" fmla="*/ 2090481 h 4180540"/>
              <a:gd name="connsiteX2" fmla="*/ 2150107 w 4210385"/>
              <a:gd name="connsiteY2" fmla="*/ 4180540 h 4180540"/>
              <a:gd name="connsiteX3" fmla="*/ 1 w 4210385"/>
              <a:gd name="connsiteY3" fmla="*/ 2090329 h 4180540"/>
              <a:gd name="connsiteX4" fmla="*/ 2060531 w 4210385"/>
              <a:gd name="connsiteY4" fmla="*/ 0 h 41805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10385" h="4180540">
                <a:moveTo>
                  <a:pt x="2060531" y="0"/>
                </a:moveTo>
                <a:cubicBezTo>
                  <a:pt x="3374243" y="0"/>
                  <a:pt x="4210385" y="776533"/>
                  <a:pt x="4210385" y="2090481"/>
                </a:cubicBezTo>
                <a:cubicBezTo>
                  <a:pt x="4210536" y="3374486"/>
                  <a:pt x="3374209" y="4180389"/>
                  <a:pt x="2150107" y="4180540"/>
                </a:cubicBezTo>
                <a:cubicBezTo>
                  <a:pt x="806184" y="4180422"/>
                  <a:pt x="-117" y="3374334"/>
                  <a:pt x="1" y="2090329"/>
                </a:cubicBezTo>
                <a:cubicBezTo>
                  <a:pt x="-16" y="776398"/>
                  <a:pt x="806217" y="34"/>
                  <a:pt x="2060531" y="0"/>
                </a:cubicBezTo>
                <a:close/>
              </a:path>
            </a:pathLst>
          </a:custGeom>
          <a:noFill/>
        </p:spPr>
        <p:txBody>
          <a:bodyPr wrap="square">
            <a:noAutofit/>
          </a:bodyPr>
          <a:lstStyle>
            <a:lvl1pPr>
              <a:defRPr sz="133">
                <a:noFill/>
              </a:defRPr>
            </a:lvl1pPr>
          </a:lstStyle>
          <a:p>
            <a:r>
              <a:rPr lang="fr-FR" noProof="0"/>
              <a:t>Cliquez sur l'icône pour ajouter une image</a:t>
            </a:r>
            <a:endParaRPr lang="en-US" noProof="0"/>
          </a:p>
        </p:txBody>
      </p:sp>
      <p:sp>
        <p:nvSpPr>
          <p:cNvPr id="18" name="Espace réservé pour une image  8">
            <a:extLst>
              <a:ext uri="{FF2B5EF4-FFF2-40B4-BE49-F238E27FC236}">
                <a16:creationId xmlns:a16="http://schemas.microsoft.com/office/drawing/2014/main" id="{A400283B-48F4-4D29-A5D4-EF54E4DEE830}"/>
              </a:ext>
            </a:extLst>
          </p:cNvPr>
          <p:cNvSpPr>
            <a:spLocks noGrp="1" noChangeAspect="1"/>
          </p:cNvSpPr>
          <p:nvPr>
            <p:ph type="pic" sz="quarter" idx="43"/>
          </p:nvPr>
        </p:nvSpPr>
        <p:spPr>
          <a:xfrm>
            <a:off x="9230415" y="4279855"/>
            <a:ext cx="705803" cy="700800"/>
          </a:xfrm>
          <a:custGeom>
            <a:avLst/>
            <a:gdLst>
              <a:gd name="connsiteX0" fmla="*/ 2060531 w 4210385"/>
              <a:gd name="connsiteY0" fmla="*/ 0 h 4180540"/>
              <a:gd name="connsiteX1" fmla="*/ 4210385 w 4210385"/>
              <a:gd name="connsiteY1" fmla="*/ 2090481 h 4180540"/>
              <a:gd name="connsiteX2" fmla="*/ 2150107 w 4210385"/>
              <a:gd name="connsiteY2" fmla="*/ 4180540 h 4180540"/>
              <a:gd name="connsiteX3" fmla="*/ 1 w 4210385"/>
              <a:gd name="connsiteY3" fmla="*/ 2090329 h 4180540"/>
              <a:gd name="connsiteX4" fmla="*/ 2060531 w 4210385"/>
              <a:gd name="connsiteY4" fmla="*/ 0 h 41805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10385" h="4180540">
                <a:moveTo>
                  <a:pt x="2060531" y="0"/>
                </a:moveTo>
                <a:cubicBezTo>
                  <a:pt x="3374243" y="0"/>
                  <a:pt x="4210385" y="776533"/>
                  <a:pt x="4210385" y="2090481"/>
                </a:cubicBezTo>
                <a:cubicBezTo>
                  <a:pt x="4210536" y="3374486"/>
                  <a:pt x="3374209" y="4180389"/>
                  <a:pt x="2150107" y="4180540"/>
                </a:cubicBezTo>
                <a:cubicBezTo>
                  <a:pt x="806184" y="4180422"/>
                  <a:pt x="-117" y="3374334"/>
                  <a:pt x="1" y="2090329"/>
                </a:cubicBezTo>
                <a:cubicBezTo>
                  <a:pt x="-16" y="776398"/>
                  <a:pt x="806217" y="34"/>
                  <a:pt x="2060531" y="0"/>
                </a:cubicBezTo>
                <a:close/>
              </a:path>
            </a:pathLst>
          </a:custGeom>
          <a:noFill/>
        </p:spPr>
        <p:txBody>
          <a:bodyPr wrap="square">
            <a:noAutofit/>
          </a:bodyPr>
          <a:lstStyle>
            <a:lvl1pPr>
              <a:defRPr sz="133">
                <a:noFill/>
              </a:defRPr>
            </a:lvl1pPr>
          </a:lstStyle>
          <a:p>
            <a:r>
              <a:rPr lang="fr-FR" noProof="0"/>
              <a:t>Cliquez sur l'icône pour ajouter une image</a:t>
            </a:r>
            <a:endParaRPr lang="en-US" noProof="0"/>
          </a:p>
        </p:txBody>
      </p:sp>
      <p:sp>
        <p:nvSpPr>
          <p:cNvPr id="19" name="Espace réservé du texte 4">
            <a:extLst>
              <a:ext uri="{FF2B5EF4-FFF2-40B4-BE49-F238E27FC236}">
                <a16:creationId xmlns:a16="http://schemas.microsoft.com/office/drawing/2014/main" id="{42CCC6AE-5AF4-4691-BF67-CE2AE425B9A1}"/>
              </a:ext>
            </a:extLst>
          </p:cNvPr>
          <p:cNvSpPr>
            <a:spLocks noGrp="1"/>
          </p:cNvSpPr>
          <p:nvPr>
            <p:ph type="body" sz="quarter" idx="44" hasCustomPrompt="1"/>
          </p:nvPr>
        </p:nvSpPr>
        <p:spPr>
          <a:xfrm>
            <a:off x="4552224" y="3030023"/>
            <a:ext cx="2640000" cy="734884"/>
          </a:xfrm>
        </p:spPr>
        <p:txBody>
          <a:bodyPr/>
          <a:lstStyle>
            <a:lvl1pPr marL="0" indent="0" algn="ctr">
              <a:lnSpc>
                <a:spcPct val="100000"/>
              </a:lnSpc>
              <a:spcAft>
                <a:spcPts val="0"/>
              </a:spcAft>
              <a:buClr>
                <a:schemeClr val="accent2"/>
              </a:buClr>
              <a:buFont typeface="Wingdings 2" panose="05020102010507070707" pitchFamily="18" charset="2"/>
              <a:buNone/>
              <a:defRPr sz="2667" b="0" i="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0" indent="0" algn="ctr">
              <a:lnSpc>
                <a:spcPct val="100000"/>
              </a:lnSpc>
              <a:spcAft>
                <a:spcPts val="0"/>
              </a:spcAft>
              <a:buFont typeface="Arial" panose="020B0604020202020204" pitchFamily="34" charset="0"/>
              <a:buNone/>
              <a:defRPr lang="en-US" sz="1867" b="0" i="0" kern="1200" dirty="0" smtClean="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0" indent="0" algn="ctr">
              <a:lnSpc>
                <a:spcPct val="100000"/>
              </a:lnSpc>
              <a:spcBef>
                <a:spcPts val="133"/>
              </a:spcBef>
              <a:spcAft>
                <a:spcPts val="0"/>
              </a:spcAft>
              <a:buFont typeface="Arial" panose="020B0604020202020204" pitchFamily="34" charset="0"/>
              <a:buNone/>
              <a:defRPr lang="en-US" sz="1867" b="0" i="0" kern="1200" dirty="0" smtClean="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a:defRPr sz="1333"/>
            </a:lvl4pPr>
            <a:lvl5pPr>
              <a:defRPr sz="1333"/>
            </a:lvl5pPr>
          </a:lstStyle>
          <a:p>
            <a:pPr lvl="0"/>
            <a:r>
              <a:rPr lang="en-US" noProof="0" dirty="0"/>
              <a:t>Icon header</a:t>
            </a:r>
          </a:p>
          <a:p>
            <a:pPr lvl="1"/>
            <a:r>
              <a:rPr lang="en-US" noProof="0" dirty="0"/>
              <a:t>Subtext level</a:t>
            </a:r>
          </a:p>
        </p:txBody>
      </p:sp>
      <p:sp>
        <p:nvSpPr>
          <p:cNvPr id="38" name="Espace réservé du texte 4">
            <a:extLst>
              <a:ext uri="{FF2B5EF4-FFF2-40B4-BE49-F238E27FC236}">
                <a16:creationId xmlns:a16="http://schemas.microsoft.com/office/drawing/2014/main" id="{6D6398C9-77BD-0246-B4C7-E8636466B435}"/>
              </a:ext>
            </a:extLst>
          </p:cNvPr>
          <p:cNvSpPr>
            <a:spLocks noGrp="1"/>
          </p:cNvSpPr>
          <p:nvPr>
            <p:ph type="body" sz="quarter" idx="56" hasCustomPrompt="1"/>
          </p:nvPr>
        </p:nvSpPr>
        <p:spPr>
          <a:xfrm>
            <a:off x="8269256" y="3030023"/>
            <a:ext cx="2640000" cy="734884"/>
          </a:xfrm>
        </p:spPr>
        <p:txBody>
          <a:bodyPr/>
          <a:lstStyle>
            <a:lvl1pPr marL="0" indent="0" algn="ctr">
              <a:lnSpc>
                <a:spcPct val="100000"/>
              </a:lnSpc>
              <a:spcAft>
                <a:spcPts val="0"/>
              </a:spcAft>
              <a:buClr>
                <a:schemeClr val="accent2"/>
              </a:buClr>
              <a:buFont typeface="Wingdings 2" panose="05020102010507070707" pitchFamily="18" charset="2"/>
              <a:buNone/>
              <a:defRPr lang="en-US" sz="2667" b="0" i="0" kern="1200" noProof="0" dirty="0" smtClean="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0" indent="0" algn="ctr">
              <a:lnSpc>
                <a:spcPct val="100000"/>
              </a:lnSpc>
              <a:spcAft>
                <a:spcPts val="0"/>
              </a:spcAft>
              <a:buFont typeface="Arial" panose="020B0604020202020204" pitchFamily="34" charset="0"/>
              <a:buNone/>
              <a:defRPr lang="en-US" sz="1867" b="0" i="0" kern="1200" dirty="0" smtClean="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0" indent="0" algn="ctr">
              <a:lnSpc>
                <a:spcPct val="100000"/>
              </a:lnSpc>
              <a:spcBef>
                <a:spcPts val="133"/>
              </a:spcBef>
              <a:spcAft>
                <a:spcPts val="0"/>
              </a:spcAft>
              <a:buFont typeface="Arial" panose="020B0604020202020204" pitchFamily="34" charset="0"/>
              <a:buNone/>
              <a:defRPr lang="en-US" sz="1867" b="0" i="0" kern="1200" noProof="0" dirty="0" smtClean="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a:defRPr sz="1333"/>
            </a:lvl4pPr>
            <a:lvl5pPr>
              <a:defRPr sz="1333"/>
            </a:lvl5pPr>
          </a:lstStyle>
          <a:p>
            <a:pPr lvl="0"/>
            <a:r>
              <a:rPr lang="en-US" noProof="0" dirty="0"/>
              <a:t>Icon header</a:t>
            </a:r>
          </a:p>
          <a:p>
            <a:pPr lvl="1"/>
            <a:r>
              <a:rPr lang="en-US" noProof="0" dirty="0"/>
              <a:t>Subtext level</a:t>
            </a:r>
          </a:p>
        </p:txBody>
      </p:sp>
      <p:sp>
        <p:nvSpPr>
          <p:cNvPr id="44" name="Espace réservé du texte 4">
            <a:extLst>
              <a:ext uri="{FF2B5EF4-FFF2-40B4-BE49-F238E27FC236}">
                <a16:creationId xmlns:a16="http://schemas.microsoft.com/office/drawing/2014/main" id="{4E9486BD-46D7-254F-A584-B651B6D8D437}"/>
              </a:ext>
            </a:extLst>
          </p:cNvPr>
          <p:cNvSpPr>
            <a:spLocks noGrp="1"/>
          </p:cNvSpPr>
          <p:nvPr>
            <p:ph type="body" sz="quarter" idx="59" hasCustomPrompt="1"/>
          </p:nvPr>
        </p:nvSpPr>
        <p:spPr>
          <a:xfrm>
            <a:off x="8269256" y="5147237"/>
            <a:ext cx="2640000" cy="734884"/>
          </a:xfrm>
        </p:spPr>
        <p:txBody>
          <a:bodyPr/>
          <a:lstStyle>
            <a:lvl1pPr marL="0" indent="0" algn="ctr">
              <a:lnSpc>
                <a:spcPct val="100000"/>
              </a:lnSpc>
              <a:spcAft>
                <a:spcPts val="0"/>
              </a:spcAft>
              <a:buClr>
                <a:schemeClr val="accent2"/>
              </a:buClr>
              <a:buFont typeface="Wingdings 2" panose="05020102010507070707" pitchFamily="18" charset="2"/>
              <a:buNone/>
              <a:defRPr lang="en-US" sz="2667" b="0" i="0" kern="1200" noProof="0" dirty="0" smtClean="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0" indent="0" algn="ctr">
              <a:lnSpc>
                <a:spcPct val="100000"/>
              </a:lnSpc>
              <a:spcAft>
                <a:spcPts val="0"/>
              </a:spcAft>
              <a:buFont typeface="Arial" panose="020B0604020202020204" pitchFamily="34" charset="0"/>
              <a:buNone/>
              <a:defRPr lang="en-US" sz="1867" b="0" i="0" kern="1200" dirty="0" smtClean="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0" indent="0" algn="ctr">
              <a:lnSpc>
                <a:spcPct val="100000"/>
              </a:lnSpc>
              <a:spcBef>
                <a:spcPts val="133"/>
              </a:spcBef>
              <a:spcAft>
                <a:spcPts val="0"/>
              </a:spcAft>
              <a:buFont typeface="Arial" panose="020B0604020202020204" pitchFamily="34" charset="0"/>
              <a:buNone/>
              <a:defRPr lang="en-US" sz="1867" b="0" i="0" kern="1200" noProof="0" dirty="0" smtClean="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a:defRPr sz="1333"/>
            </a:lvl4pPr>
            <a:lvl5pPr>
              <a:defRPr sz="1333"/>
            </a:lvl5pPr>
          </a:lstStyle>
          <a:p>
            <a:pPr lvl="0"/>
            <a:r>
              <a:rPr lang="en-US" noProof="0" dirty="0"/>
              <a:t>Icon header</a:t>
            </a:r>
          </a:p>
          <a:p>
            <a:pPr lvl="1"/>
            <a:r>
              <a:rPr lang="en-US" noProof="0" dirty="0"/>
              <a:t>Subtext level</a:t>
            </a:r>
          </a:p>
        </p:txBody>
      </p:sp>
      <p:sp>
        <p:nvSpPr>
          <p:cNvPr id="5" name="Footer Placeholder 4">
            <a:extLst>
              <a:ext uri="{FF2B5EF4-FFF2-40B4-BE49-F238E27FC236}">
                <a16:creationId xmlns:a16="http://schemas.microsoft.com/office/drawing/2014/main" id="{6381BB43-490F-42B6-8CEA-8611BC9D3B92}"/>
              </a:ext>
            </a:extLst>
          </p:cNvPr>
          <p:cNvSpPr>
            <a:spLocks noGrp="1"/>
          </p:cNvSpPr>
          <p:nvPr>
            <p:ph type="ftr" sz="quarter" idx="61"/>
          </p:nvPr>
        </p:nvSpPr>
        <p:spPr/>
        <p:txBody>
          <a:bodyPr/>
          <a:lstStyle/>
          <a:p>
            <a:endParaRPr lang="en-US"/>
          </a:p>
        </p:txBody>
      </p:sp>
      <p:sp>
        <p:nvSpPr>
          <p:cNvPr id="6" name="Slide Number Placeholder 5">
            <a:extLst>
              <a:ext uri="{FF2B5EF4-FFF2-40B4-BE49-F238E27FC236}">
                <a16:creationId xmlns:a16="http://schemas.microsoft.com/office/drawing/2014/main" id="{0163DC50-B261-4FE6-8E70-8FE3DE09764D}"/>
              </a:ext>
            </a:extLst>
          </p:cNvPr>
          <p:cNvSpPr>
            <a:spLocks noGrp="1"/>
          </p:cNvSpPr>
          <p:nvPr>
            <p:ph type="sldNum" sz="quarter" idx="62"/>
          </p:nvPr>
        </p:nvSpPr>
        <p:spPr/>
        <p:txBody>
          <a:bodyPr/>
          <a:lstStyle/>
          <a:p>
            <a:fld id="{6B54B0F7-55DD-40D6-B7F4-70B586885C0B}" type="slidenum">
              <a:rPr lang="en-US" smtClean="0"/>
              <a:pPr/>
              <a:t>‹N°›</a:t>
            </a:fld>
            <a:endParaRPr lang="en-US" dirty="0"/>
          </a:p>
        </p:txBody>
      </p:sp>
      <p:sp>
        <p:nvSpPr>
          <p:cNvPr id="2" name="Title 1">
            <a:extLst>
              <a:ext uri="{FF2B5EF4-FFF2-40B4-BE49-F238E27FC236}">
                <a16:creationId xmlns:a16="http://schemas.microsoft.com/office/drawing/2014/main" id="{A7FC4BA9-9384-4318-9A85-113228EAFC6F}"/>
              </a:ext>
            </a:extLst>
          </p:cNvPr>
          <p:cNvSpPr>
            <a:spLocks noGrp="1"/>
          </p:cNvSpPr>
          <p:nvPr>
            <p:ph type="title"/>
          </p:nvPr>
        </p:nvSpPr>
        <p:spPr/>
        <p:txBody>
          <a:bodyPr/>
          <a:lstStyle/>
          <a:p>
            <a:r>
              <a:rPr lang="fr-FR"/>
              <a:t>Modifiez le style du titre</a:t>
            </a:r>
            <a:endParaRPr lang="en-US"/>
          </a:p>
        </p:txBody>
      </p:sp>
      <p:sp>
        <p:nvSpPr>
          <p:cNvPr id="17" name="Espace réservé du texte 4">
            <a:extLst>
              <a:ext uri="{FF2B5EF4-FFF2-40B4-BE49-F238E27FC236}">
                <a16:creationId xmlns:a16="http://schemas.microsoft.com/office/drawing/2014/main" id="{C7E80DB4-B593-4E5D-8316-7A84EB54022B}"/>
              </a:ext>
            </a:extLst>
          </p:cNvPr>
          <p:cNvSpPr>
            <a:spLocks noGrp="1"/>
          </p:cNvSpPr>
          <p:nvPr>
            <p:ph type="body" sz="quarter" idx="22"/>
          </p:nvPr>
        </p:nvSpPr>
        <p:spPr>
          <a:xfrm>
            <a:off x="444974" y="1425463"/>
            <a:ext cx="11303997" cy="287259"/>
          </a:xfrm>
        </p:spPr>
        <p:txBody>
          <a:bodyPr wrap="square">
            <a:spAutoFit/>
          </a:bodyPr>
          <a:lstStyle>
            <a:lvl1pPr>
              <a:lnSpc>
                <a:spcPct val="100000"/>
              </a:lnSpc>
              <a:spcAft>
                <a:spcPts val="0"/>
              </a:spcAft>
              <a:defRPr sz="1867" b="0" i="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0" indent="0">
              <a:spcBef>
                <a:spcPts val="533"/>
              </a:spcBef>
              <a:buFont typeface="Arial" panose="020B0604020202020204" pitchFamily="34" charset="0"/>
              <a:buNone/>
              <a:defRPr sz="1600"/>
            </a:lvl2pPr>
            <a:lvl3pPr>
              <a:lnSpc>
                <a:spcPct val="110000"/>
              </a:lnSpc>
              <a:defRPr lang="en-US" sz="1333" kern="1200" dirty="0" smtClean="0">
                <a:solidFill>
                  <a:schemeClr val="tx1"/>
                </a:solidFill>
                <a:latin typeface="Sanofi Sans 3 Regular"/>
                <a:ea typeface="+mn-ea"/>
                <a:cs typeface="+mn-cs"/>
              </a:defRPr>
            </a:lvl3pPr>
            <a:lvl4pPr>
              <a:defRPr sz="1333"/>
            </a:lvl4pPr>
            <a:lvl5pPr>
              <a:defRPr sz="1333"/>
            </a:lvl5pPr>
          </a:lstStyle>
          <a:p>
            <a:pPr lvl="0"/>
            <a:r>
              <a:rPr lang="fr-FR" noProof="0"/>
              <a:t>Cliquez pour modifier les styles du texte du masque</a:t>
            </a:r>
          </a:p>
        </p:txBody>
      </p:sp>
      <p:sp>
        <p:nvSpPr>
          <p:cNvPr id="24" name="Text Placeholder 2">
            <a:extLst>
              <a:ext uri="{FF2B5EF4-FFF2-40B4-BE49-F238E27FC236}">
                <a16:creationId xmlns:a16="http://schemas.microsoft.com/office/drawing/2014/main" id="{E3F53C6C-1C9D-48AC-A16E-0D66B86E8AAA}"/>
              </a:ext>
            </a:extLst>
          </p:cNvPr>
          <p:cNvSpPr>
            <a:spLocks noGrp="1"/>
          </p:cNvSpPr>
          <p:nvPr>
            <p:ph type="body" sz="quarter" idx="48"/>
          </p:nvPr>
        </p:nvSpPr>
        <p:spPr>
          <a:xfrm>
            <a:off x="442035" y="1787589"/>
            <a:ext cx="2827013" cy="4451433"/>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Tree>
    <p:extLst>
      <p:ext uri="{BB962C8B-B14F-4D97-AF65-F5344CB8AC3E}">
        <p14:creationId xmlns:p14="http://schemas.microsoft.com/office/powerpoint/2010/main" val="374108407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07.ColumnTitle+3columns_NoVisual_Color3">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DBD28644-31E5-42EB-A359-94FBB151C4BA}"/>
              </a:ext>
            </a:extLst>
          </p:cNvPr>
          <p:cNvSpPr/>
          <p:nvPr userDrawn="1"/>
        </p:nvSpPr>
        <p:spPr>
          <a:xfrm>
            <a:off x="0" y="0"/>
            <a:ext cx="3729600" cy="68580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noProof="0"/>
          </a:p>
        </p:txBody>
      </p:sp>
      <p:sp>
        <p:nvSpPr>
          <p:cNvPr id="12" name="Espace réservé du texte 5">
            <a:extLst>
              <a:ext uri="{FF2B5EF4-FFF2-40B4-BE49-F238E27FC236}">
                <a16:creationId xmlns:a16="http://schemas.microsoft.com/office/drawing/2014/main" id="{9A2CA514-4233-4338-B4D8-DECD377FF6DF}"/>
              </a:ext>
            </a:extLst>
          </p:cNvPr>
          <p:cNvSpPr>
            <a:spLocks noGrp="1"/>
          </p:cNvSpPr>
          <p:nvPr>
            <p:ph type="body" sz="quarter" idx="13" hasCustomPrompt="1"/>
          </p:nvPr>
        </p:nvSpPr>
        <p:spPr>
          <a:xfrm>
            <a:off x="4522911" y="1788185"/>
            <a:ext cx="1841499" cy="780873"/>
          </a:xfrm>
          <a:solidFill>
            <a:schemeClr val="accent1"/>
          </a:solidFill>
        </p:spPr>
        <p:txBody>
          <a:bodyPr anchor="ctr">
            <a:noAutofit/>
          </a:bodyPr>
          <a:lstStyle>
            <a:lvl1pPr algn="ctr">
              <a:defRPr sz="1867" b="0" cap="none" baseline="0">
                <a:solidFill>
                  <a:schemeClr val="bg1"/>
                </a:solidFill>
                <a:latin typeface="+mn-lt"/>
              </a:defRPr>
            </a:lvl1pPr>
            <a:lvl2pPr>
              <a:defRPr sz="1333">
                <a:latin typeface="LOREAL Royale" pitchFamily="2" charset="0"/>
              </a:defRPr>
            </a:lvl2pPr>
            <a:lvl3pPr>
              <a:defRPr sz="1733" cap="none" baseline="0">
                <a:latin typeface="LOREAL Royale" pitchFamily="2" charset="0"/>
              </a:defRPr>
            </a:lvl3pPr>
            <a:lvl4pPr>
              <a:defRPr sz="1067" cap="none" baseline="0">
                <a:latin typeface="LOREAL Essentielle Light" pitchFamily="2" charset="0"/>
              </a:defRPr>
            </a:lvl4pPr>
          </a:lstStyle>
          <a:p>
            <a:pPr lvl="0"/>
            <a:r>
              <a:rPr lang="en-US" noProof="0" dirty="0"/>
              <a:t>Lorem </a:t>
            </a:r>
          </a:p>
          <a:p>
            <a:pPr lvl="0"/>
            <a:r>
              <a:rPr lang="en-US" noProof="0" dirty="0"/>
              <a:t>ipsum </a:t>
            </a:r>
          </a:p>
        </p:txBody>
      </p:sp>
      <p:sp>
        <p:nvSpPr>
          <p:cNvPr id="14" name="Espace réservé du graphique SmartArt 10">
            <a:extLst>
              <a:ext uri="{FF2B5EF4-FFF2-40B4-BE49-F238E27FC236}">
                <a16:creationId xmlns:a16="http://schemas.microsoft.com/office/drawing/2014/main" id="{19B0CBA6-8D91-40B7-A08B-3172CF7A8299}"/>
              </a:ext>
            </a:extLst>
          </p:cNvPr>
          <p:cNvSpPr>
            <a:spLocks noGrp="1"/>
          </p:cNvSpPr>
          <p:nvPr>
            <p:ph type="dgm" sz="quarter" idx="44"/>
          </p:nvPr>
        </p:nvSpPr>
        <p:spPr>
          <a:xfrm rot="5400000">
            <a:off x="5393937" y="1698032"/>
            <a:ext cx="99444" cy="1841497"/>
          </a:xfrm>
          <a:solidFill>
            <a:schemeClr val="accent2"/>
          </a:solidFill>
        </p:spPr>
        <p:txBody>
          <a:bodyPr>
            <a:noAutofit/>
          </a:bodyPr>
          <a:lstStyle>
            <a:lvl1pPr>
              <a:defRPr sz="133">
                <a:noFill/>
              </a:defRPr>
            </a:lvl1pPr>
          </a:lstStyle>
          <a:p>
            <a:r>
              <a:rPr lang="fr-FR" noProof="0"/>
              <a:t>Cliquez sur l'icône pour ajouter un graphique SmartArt</a:t>
            </a:r>
            <a:endParaRPr lang="en-US" noProof="0"/>
          </a:p>
        </p:txBody>
      </p:sp>
      <p:sp>
        <p:nvSpPr>
          <p:cNvPr id="15" name="Espace réservé du texte 5">
            <a:extLst>
              <a:ext uri="{FF2B5EF4-FFF2-40B4-BE49-F238E27FC236}">
                <a16:creationId xmlns:a16="http://schemas.microsoft.com/office/drawing/2014/main" id="{299C77F5-F32E-41C3-BEFC-25D7AC59AB7A}"/>
              </a:ext>
            </a:extLst>
          </p:cNvPr>
          <p:cNvSpPr>
            <a:spLocks noGrp="1"/>
          </p:cNvSpPr>
          <p:nvPr>
            <p:ph type="body" sz="quarter" idx="57" hasCustomPrompt="1"/>
          </p:nvPr>
        </p:nvSpPr>
        <p:spPr>
          <a:xfrm>
            <a:off x="4522910" y="4444444"/>
            <a:ext cx="1841497" cy="1073147"/>
          </a:xfrm>
          <a:noFill/>
          <a:ln w="9525">
            <a:solidFill>
              <a:schemeClr val="accent2"/>
            </a:solidFill>
          </a:ln>
        </p:spPr>
        <p:txBody>
          <a:bodyPr lIns="0" anchor="ctr">
            <a:noAutofit/>
          </a:bodyPr>
          <a:lstStyle>
            <a:lvl1pPr algn="ctr">
              <a:lnSpc>
                <a:spcPct val="90000"/>
              </a:lnSpc>
              <a:defRPr sz="1867" b="0" cap="none" baseline="0">
                <a:solidFill>
                  <a:schemeClr val="tx1"/>
                </a:solidFill>
                <a:latin typeface="+mn-lt"/>
              </a:defRPr>
            </a:lvl1pPr>
            <a:lvl2pPr marL="0" indent="0" algn="ctr">
              <a:lnSpc>
                <a:spcPct val="90000"/>
              </a:lnSpc>
              <a:buNone/>
              <a:defRPr kumimoji="0" lang="fr-FR" sz="1667" b="0" i="0" u="none" strike="noStrike" kern="0" cap="none" spc="0" normalizeH="0" baseline="0" dirty="0" smtClean="0">
                <a:ln>
                  <a:noFill/>
                </a:ln>
                <a:solidFill>
                  <a:schemeClr val="accent1"/>
                </a:solidFill>
                <a:effectLst/>
                <a:uLnTx/>
                <a:uFillTx/>
                <a:latin typeface="LOREAL Royale" pitchFamily="2" charset="0"/>
                <a:ea typeface="+mn-ea"/>
                <a:cs typeface="+mn-cs"/>
              </a:defRPr>
            </a:lvl2pPr>
            <a:lvl3pPr>
              <a:defRPr sz="1733" cap="none" baseline="0">
                <a:latin typeface="LOREAL Royale" pitchFamily="2" charset="0"/>
              </a:defRPr>
            </a:lvl3pPr>
            <a:lvl4pPr>
              <a:defRPr sz="1067" cap="none" baseline="0">
                <a:latin typeface="LOREAL Essentielle Light" pitchFamily="2" charset="0"/>
              </a:defRPr>
            </a:lvl4pPr>
          </a:lstStyle>
          <a:p>
            <a:pPr lvl="0"/>
            <a:r>
              <a:rPr lang="en-US" noProof="0" dirty="0"/>
              <a:t>Lorem ipsum dolor sit </a:t>
            </a:r>
            <a:r>
              <a:rPr lang="en-US" noProof="0" dirty="0" err="1"/>
              <a:t>amet</a:t>
            </a:r>
            <a:r>
              <a:rPr lang="en-US" noProof="0" dirty="0"/>
              <a:t>, </a:t>
            </a:r>
            <a:r>
              <a:rPr lang="en-US" noProof="0" dirty="0" err="1"/>
              <a:t>consecte</a:t>
            </a:r>
            <a:r>
              <a:rPr lang="en-US" noProof="0" dirty="0"/>
              <a:t>-</a:t>
            </a:r>
          </a:p>
          <a:p>
            <a:pPr lvl="0"/>
            <a:r>
              <a:rPr lang="en-US" noProof="0" dirty="0" err="1"/>
              <a:t>tuer</a:t>
            </a:r>
            <a:r>
              <a:rPr lang="en-US" noProof="0" dirty="0"/>
              <a:t> </a:t>
            </a:r>
            <a:r>
              <a:rPr lang="en-US" noProof="0" dirty="0" err="1"/>
              <a:t>adipiscing</a:t>
            </a:r>
            <a:endParaRPr lang="en-US" noProof="0" dirty="0"/>
          </a:p>
        </p:txBody>
      </p:sp>
      <p:sp>
        <p:nvSpPr>
          <p:cNvPr id="16" name="Espace réservé du graphique SmartArt 47">
            <a:extLst>
              <a:ext uri="{FF2B5EF4-FFF2-40B4-BE49-F238E27FC236}">
                <a16:creationId xmlns:a16="http://schemas.microsoft.com/office/drawing/2014/main" id="{92E82BE4-7D85-4A10-9D30-E2BA20C54B67}"/>
              </a:ext>
            </a:extLst>
          </p:cNvPr>
          <p:cNvSpPr>
            <a:spLocks noGrp="1" noChangeAspect="1"/>
          </p:cNvSpPr>
          <p:nvPr>
            <p:ph type="dgm" sz="quarter" idx="70"/>
          </p:nvPr>
        </p:nvSpPr>
        <p:spPr>
          <a:xfrm rot="5400000">
            <a:off x="5349433" y="3912069"/>
            <a:ext cx="188448" cy="361955"/>
          </a:xfrm>
          <a:custGeom>
            <a:avLst/>
            <a:gdLst>
              <a:gd name="connsiteX0" fmla="*/ 6561 w 141336"/>
              <a:gd name="connsiteY0" fmla="*/ 211367 h 221456"/>
              <a:gd name="connsiteX1" fmla="*/ 132807 w 141336"/>
              <a:gd name="connsiteY1" fmla="*/ 110734 h 221456"/>
              <a:gd name="connsiteX2" fmla="*/ 6561 w 141336"/>
              <a:gd name="connsiteY2" fmla="*/ 10089 h 221456"/>
              <a:gd name="connsiteX3" fmla="*/ 0 w 141336"/>
              <a:gd name="connsiteY3" fmla="*/ 218178 h 221456"/>
              <a:gd name="connsiteX4" fmla="*/ 0 w 141336"/>
              <a:gd name="connsiteY4" fmla="*/ 3279 h 221456"/>
              <a:gd name="connsiteX5" fmla="*/ 1863 w 141336"/>
              <a:gd name="connsiteY5" fmla="*/ 327 h 221456"/>
              <a:gd name="connsiteX6" fmla="*/ 5327 w 141336"/>
              <a:gd name="connsiteY6" fmla="*/ 720 h 221456"/>
              <a:gd name="connsiteX7" fmla="*/ 140103 w 141336"/>
              <a:gd name="connsiteY7" fmla="*/ 108162 h 221456"/>
              <a:gd name="connsiteX8" fmla="*/ 141336 w 141336"/>
              <a:gd name="connsiteY8" fmla="*/ 110734 h 221456"/>
              <a:gd name="connsiteX9" fmla="*/ 140103 w 141336"/>
              <a:gd name="connsiteY9" fmla="*/ 113293 h 221456"/>
              <a:gd name="connsiteX10" fmla="*/ 5327 w 141336"/>
              <a:gd name="connsiteY10" fmla="*/ 220749 h 221456"/>
              <a:gd name="connsiteX11" fmla="*/ 1863 w 141336"/>
              <a:gd name="connsiteY11" fmla="*/ 221130 h 221456"/>
              <a:gd name="connsiteX12" fmla="*/ 0 w 141336"/>
              <a:gd name="connsiteY12" fmla="*/ 218178 h 221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1336" h="221456">
                <a:moveTo>
                  <a:pt x="6561" y="211367"/>
                </a:moveTo>
                <a:lnTo>
                  <a:pt x="132807" y="110734"/>
                </a:lnTo>
                <a:lnTo>
                  <a:pt x="6561" y="10089"/>
                </a:lnTo>
                <a:close/>
                <a:moveTo>
                  <a:pt x="0" y="218178"/>
                </a:moveTo>
                <a:lnTo>
                  <a:pt x="0" y="3279"/>
                </a:lnTo>
                <a:cubicBezTo>
                  <a:pt x="0" y="2019"/>
                  <a:pt x="721" y="878"/>
                  <a:pt x="1863" y="327"/>
                </a:cubicBezTo>
                <a:cubicBezTo>
                  <a:pt x="2992" y="-225"/>
                  <a:pt x="4330" y="-67"/>
                  <a:pt x="5327" y="720"/>
                </a:cubicBezTo>
                <a:lnTo>
                  <a:pt x="140103" y="108162"/>
                </a:lnTo>
                <a:cubicBezTo>
                  <a:pt x="140890" y="108793"/>
                  <a:pt x="141336" y="109724"/>
                  <a:pt x="141336" y="110734"/>
                </a:cubicBezTo>
                <a:cubicBezTo>
                  <a:pt x="141336" y="111732"/>
                  <a:pt x="140890" y="112677"/>
                  <a:pt x="140103" y="113293"/>
                </a:cubicBezTo>
                <a:lnTo>
                  <a:pt x="5327" y="220749"/>
                </a:lnTo>
                <a:cubicBezTo>
                  <a:pt x="4330" y="221523"/>
                  <a:pt x="2992" y="221681"/>
                  <a:pt x="1863" y="221130"/>
                </a:cubicBezTo>
                <a:cubicBezTo>
                  <a:pt x="721" y="220592"/>
                  <a:pt x="0" y="219437"/>
                  <a:pt x="0" y="218178"/>
                </a:cubicBezTo>
                <a:close/>
              </a:path>
            </a:pathLst>
          </a:custGeom>
          <a:solidFill>
            <a:schemeClr val="accent2"/>
          </a:solidFill>
          <a:ln w="6350">
            <a:noFill/>
          </a:ln>
        </p:spPr>
        <p:txBody>
          <a:bodyPr wrap="square">
            <a:noAutofit/>
          </a:bodyPr>
          <a:lstStyle>
            <a:lvl1pPr>
              <a:defRPr sz="133">
                <a:noFill/>
              </a:defRPr>
            </a:lvl1pPr>
          </a:lstStyle>
          <a:p>
            <a:r>
              <a:rPr lang="fr-FR" noProof="0"/>
              <a:t>Cliquez sur l'icône pour ajouter un graphique SmartArt</a:t>
            </a:r>
            <a:endParaRPr lang="en-US" noProof="0"/>
          </a:p>
        </p:txBody>
      </p:sp>
      <p:sp>
        <p:nvSpPr>
          <p:cNvPr id="17" name="Espace réservé du texte 18">
            <a:extLst>
              <a:ext uri="{FF2B5EF4-FFF2-40B4-BE49-F238E27FC236}">
                <a16:creationId xmlns:a16="http://schemas.microsoft.com/office/drawing/2014/main" id="{40A17507-5CAB-41A8-8654-A943A0B8BB45}"/>
              </a:ext>
            </a:extLst>
          </p:cNvPr>
          <p:cNvSpPr>
            <a:spLocks noGrp="1"/>
          </p:cNvSpPr>
          <p:nvPr>
            <p:ph type="body" sz="quarter" idx="42" hasCustomPrompt="1"/>
          </p:nvPr>
        </p:nvSpPr>
        <p:spPr>
          <a:xfrm>
            <a:off x="4522910" y="2668502"/>
            <a:ext cx="1841497" cy="1073148"/>
          </a:xfrm>
          <a:custGeom>
            <a:avLst/>
            <a:gdLst>
              <a:gd name="connsiteX0" fmla="*/ 0 w 1744470"/>
              <a:gd name="connsiteY0" fmla="*/ 0 h 1095374"/>
              <a:gd name="connsiteX1" fmla="*/ 1744470 w 1744470"/>
              <a:gd name="connsiteY1" fmla="*/ 0 h 1095374"/>
              <a:gd name="connsiteX2" fmla="*/ 1744470 w 1744470"/>
              <a:gd name="connsiteY2" fmla="*/ 1095374 h 1095374"/>
              <a:gd name="connsiteX3" fmla="*/ 0 w 1744470"/>
              <a:gd name="connsiteY3" fmla="*/ 1095374 h 1095374"/>
            </a:gdLst>
            <a:ahLst/>
            <a:cxnLst>
              <a:cxn ang="0">
                <a:pos x="connsiteX0" y="connsiteY0"/>
              </a:cxn>
              <a:cxn ang="0">
                <a:pos x="connsiteX1" y="connsiteY1"/>
              </a:cxn>
              <a:cxn ang="0">
                <a:pos x="connsiteX2" y="connsiteY2"/>
              </a:cxn>
              <a:cxn ang="0">
                <a:pos x="connsiteX3" y="connsiteY3"/>
              </a:cxn>
            </a:cxnLst>
            <a:rect l="l" t="t" r="r" b="b"/>
            <a:pathLst>
              <a:path w="1744470" h="1095374">
                <a:moveTo>
                  <a:pt x="0" y="0"/>
                </a:moveTo>
                <a:lnTo>
                  <a:pt x="1744470" y="0"/>
                </a:lnTo>
                <a:lnTo>
                  <a:pt x="1744470" y="1095374"/>
                </a:lnTo>
                <a:lnTo>
                  <a:pt x="0" y="1095374"/>
                </a:lnTo>
                <a:close/>
              </a:path>
            </a:pathLst>
          </a:custGeom>
          <a:solidFill>
            <a:srgbClr val="F5F3F8"/>
          </a:solidFill>
        </p:spPr>
        <p:txBody>
          <a:bodyPr wrap="square" lIns="0" tIns="0" rIns="0" bIns="0" numCol="1" spcCol="108000" anchor="ctr" anchorCtr="0">
            <a:noAutofit/>
          </a:bodyPr>
          <a:lstStyle>
            <a:lvl1pPr algn="ctr">
              <a:lnSpc>
                <a:spcPct val="113000"/>
              </a:lnSpc>
              <a:defRPr sz="1867">
                <a:solidFill>
                  <a:schemeClr val="tx1"/>
                </a:solidFill>
              </a:defRPr>
            </a:lvl1pPr>
            <a:lvl2pPr algn="ctr">
              <a:lnSpc>
                <a:spcPct val="113000"/>
              </a:lnSpc>
              <a:buClr>
                <a:schemeClr val="accent1"/>
              </a:buClr>
              <a:defRPr sz="1867" b="1">
                <a:solidFill>
                  <a:schemeClr val="tx1"/>
                </a:solidFill>
              </a:defRPr>
            </a:lvl2pPr>
            <a:lvl3pPr>
              <a:lnSpc>
                <a:spcPct val="113000"/>
              </a:lnSpc>
              <a:defRPr sz="1000" b="1">
                <a:solidFill>
                  <a:schemeClr val="tx1"/>
                </a:solidFill>
                <a:latin typeface="+mn-lt"/>
              </a:defRPr>
            </a:lvl3pPr>
            <a:lvl4pPr>
              <a:lnSpc>
                <a:spcPct val="113000"/>
              </a:lnSpc>
              <a:defRPr sz="1000">
                <a:solidFill>
                  <a:sysClr val="windowText" lastClr="000000"/>
                </a:solidFill>
              </a:defRPr>
            </a:lvl4pPr>
            <a:lvl5pPr>
              <a:defRPr>
                <a:solidFill>
                  <a:sysClr val="windowText" lastClr="000000"/>
                </a:solidFill>
              </a:defRPr>
            </a:lvl5pPr>
          </a:lstStyle>
          <a:p>
            <a:pPr lvl="0"/>
            <a:r>
              <a:rPr lang="en-US" noProof="0" dirty="0"/>
              <a:t>Lorem ipsum dolor sit </a:t>
            </a:r>
            <a:r>
              <a:rPr lang="en-US" noProof="0" dirty="0" err="1"/>
              <a:t>amet</a:t>
            </a:r>
            <a:endParaRPr lang="en-US" noProof="0" dirty="0"/>
          </a:p>
          <a:p>
            <a:pPr lvl="1"/>
            <a:r>
              <a:rPr lang="en-US" noProof="0" dirty="0"/>
              <a:t>Et </a:t>
            </a:r>
            <a:r>
              <a:rPr lang="en-US" noProof="0" dirty="0" err="1"/>
              <a:t>fuga</a:t>
            </a:r>
            <a:endParaRPr lang="en-US" noProof="0" dirty="0"/>
          </a:p>
        </p:txBody>
      </p:sp>
      <p:sp>
        <p:nvSpPr>
          <p:cNvPr id="18" name="Espace réservé du texte 5">
            <a:extLst>
              <a:ext uri="{FF2B5EF4-FFF2-40B4-BE49-F238E27FC236}">
                <a16:creationId xmlns:a16="http://schemas.microsoft.com/office/drawing/2014/main" id="{ACDFF36C-2E3B-4F84-8FD6-D84E5419FB83}"/>
              </a:ext>
            </a:extLst>
          </p:cNvPr>
          <p:cNvSpPr>
            <a:spLocks noGrp="1"/>
          </p:cNvSpPr>
          <p:nvPr>
            <p:ph type="body" sz="quarter" idx="71" hasCustomPrompt="1"/>
          </p:nvPr>
        </p:nvSpPr>
        <p:spPr>
          <a:xfrm>
            <a:off x="7016329" y="1788185"/>
            <a:ext cx="1841499" cy="780873"/>
          </a:xfrm>
          <a:solidFill>
            <a:schemeClr val="accent1"/>
          </a:solidFill>
        </p:spPr>
        <p:txBody>
          <a:bodyPr anchor="ctr">
            <a:noAutofit/>
          </a:bodyPr>
          <a:lstStyle>
            <a:lvl1pPr algn="ctr">
              <a:defRPr sz="1867" b="0" cap="none" baseline="0">
                <a:solidFill>
                  <a:schemeClr val="bg1"/>
                </a:solidFill>
                <a:latin typeface="+mn-lt"/>
              </a:defRPr>
            </a:lvl1pPr>
            <a:lvl2pPr>
              <a:defRPr sz="1333">
                <a:latin typeface="LOREAL Royale" pitchFamily="2" charset="0"/>
              </a:defRPr>
            </a:lvl2pPr>
            <a:lvl3pPr>
              <a:defRPr sz="1733" cap="none" baseline="0">
                <a:latin typeface="LOREAL Royale" pitchFamily="2" charset="0"/>
              </a:defRPr>
            </a:lvl3pPr>
            <a:lvl4pPr>
              <a:defRPr sz="1067" cap="none" baseline="0">
                <a:latin typeface="LOREAL Essentielle Light" pitchFamily="2" charset="0"/>
              </a:defRPr>
            </a:lvl4pPr>
          </a:lstStyle>
          <a:p>
            <a:pPr lvl="0"/>
            <a:r>
              <a:rPr lang="en-US" noProof="0" dirty="0"/>
              <a:t>Lorem </a:t>
            </a:r>
          </a:p>
          <a:p>
            <a:pPr lvl="0"/>
            <a:r>
              <a:rPr lang="en-US" noProof="0" dirty="0"/>
              <a:t>ipsum </a:t>
            </a:r>
          </a:p>
        </p:txBody>
      </p:sp>
      <p:sp>
        <p:nvSpPr>
          <p:cNvPr id="19" name="Espace réservé du graphique SmartArt 10">
            <a:extLst>
              <a:ext uri="{FF2B5EF4-FFF2-40B4-BE49-F238E27FC236}">
                <a16:creationId xmlns:a16="http://schemas.microsoft.com/office/drawing/2014/main" id="{4AEDDBF7-5EA9-4A49-8B8C-79110C43EB76}"/>
              </a:ext>
            </a:extLst>
          </p:cNvPr>
          <p:cNvSpPr>
            <a:spLocks noGrp="1"/>
          </p:cNvSpPr>
          <p:nvPr>
            <p:ph type="dgm" sz="quarter" idx="72"/>
          </p:nvPr>
        </p:nvSpPr>
        <p:spPr>
          <a:xfrm rot="5400000">
            <a:off x="7887355" y="1698032"/>
            <a:ext cx="99444" cy="1841497"/>
          </a:xfrm>
          <a:solidFill>
            <a:schemeClr val="accent2"/>
          </a:solidFill>
        </p:spPr>
        <p:txBody>
          <a:bodyPr>
            <a:noAutofit/>
          </a:bodyPr>
          <a:lstStyle>
            <a:lvl1pPr>
              <a:defRPr sz="133">
                <a:noFill/>
              </a:defRPr>
            </a:lvl1pPr>
          </a:lstStyle>
          <a:p>
            <a:r>
              <a:rPr lang="fr-FR" noProof="0"/>
              <a:t>Cliquez sur l'icône pour ajouter un graphique SmartArt</a:t>
            </a:r>
            <a:endParaRPr lang="en-US" noProof="0"/>
          </a:p>
        </p:txBody>
      </p:sp>
      <p:sp>
        <p:nvSpPr>
          <p:cNvPr id="20" name="Espace réservé du texte 5">
            <a:extLst>
              <a:ext uri="{FF2B5EF4-FFF2-40B4-BE49-F238E27FC236}">
                <a16:creationId xmlns:a16="http://schemas.microsoft.com/office/drawing/2014/main" id="{DA3F9611-A7F0-42CE-AE25-854FF5FA6DEB}"/>
              </a:ext>
            </a:extLst>
          </p:cNvPr>
          <p:cNvSpPr>
            <a:spLocks noGrp="1"/>
          </p:cNvSpPr>
          <p:nvPr>
            <p:ph type="body" sz="quarter" idx="73" hasCustomPrompt="1"/>
          </p:nvPr>
        </p:nvSpPr>
        <p:spPr>
          <a:xfrm>
            <a:off x="7016329" y="4444444"/>
            <a:ext cx="1841497" cy="1073147"/>
          </a:xfrm>
          <a:noFill/>
          <a:ln w="9525">
            <a:solidFill>
              <a:schemeClr val="accent2"/>
            </a:solidFill>
          </a:ln>
        </p:spPr>
        <p:txBody>
          <a:bodyPr lIns="0" anchor="ctr">
            <a:noAutofit/>
          </a:bodyPr>
          <a:lstStyle>
            <a:lvl1pPr algn="ctr">
              <a:lnSpc>
                <a:spcPct val="90000"/>
              </a:lnSpc>
              <a:defRPr lang="en-US" sz="1867" b="0" i="0" kern="1200" cap="none" baseline="0" noProof="0">
                <a:solidFill>
                  <a:schemeClr val="tx1"/>
                </a:solidFill>
                <a:latin typeface="+mn-lt"/>
                <a:ea typeface="Verdana" panose="020B0604030504040204" pitchFamily="34" charset="0"/>
                <a:cs typeface="Verdana" panose="020B0604030504040204" pitchFamily="34" charset="0"/>
              </a:defRPr>
            </a:lvl1pPr>
            <a:lvl2pPr marL="0" indent="0" algn="ctr">
              <a:lnSpc>
                <a:spcPct val="90000"/>
              </a:lnSpc>
              <a:buNone/>
              <a:defRPr kumimoji="0" lang="fr-FR" sz="1667" b="0" i="0" u="none" strike="noStrike" kern="0" cap="none" spc="0" normalizeH="0" baseline="0" dirty="0" smtClean="0">
                <a:ln>
                  <a:noFill/>
                </a:ln>
                <a:solidFill>
                  <a:schemeClr val="accent1"/>
                </a:solidFill>
                <a:effectLst/>
                <a:uLnTx/>
                <a:uFillTx/>
                <a:latin typeface="LOREAL Royale" pitchFamily="2" charset="0"/>
                <a:ea typeface="+mn-ea"/>
                <a:cs typeface="+mn-cs"/>
              </a:defRPr>
            </a:lvl2pPr>
            <a:lvl3pPr>
              <a:defRPr sz="1733" cap="none" baseline="0">
                <a:latin typeface="LOREAL Royale" pitchFamily="2" charset="0"/>
              </a:defRPr>
            </a:lvl3pPr>
            <a:lvl4pPr>
              <a:defRPr sz="1067" cap="none" baseline="0">
                <a:latin typeface="LOREAL Essentielle Light" pitchFamily="2" charset="0"/>
              </a:defRPr>
            </a:lvl4pPr>
          </a:lstStyle>
          <a:p>
            <a:pPr lvl="0"/>
            <a:r>
              <a:rPr lang="en-US" noProof="0" dirty="0"/>
              <a:t>Lorem ipsum dolor sit </a:t>
            </a:r>
            <a:r>
              <a:rPr lang="en-US" noProof="0" dirty="0" err="1"/>
              <a:t>amet</a:t>
            </a:r>
            <a:r>
              <a:rPr lang="en-US" noProof="0" dirty="0"/>
              <a:t>, </a:t>
            </a:r>
            <a:r>
              <a:rPr lang="en-US" noProof="0" dirty="0" err="1"/>
              <a:t>consecte</a:t>
            </a:r>
            <a:r>
              <a:rPr lang="en-US" noProof="0" dirty="0"/>
              <a:t>-</a:t>
            </a:r>
          </a:p>
          <a:p>
            <a:pPr lvl="0"/>
            <a:r>
              <a:rPr lang="en-US" noProof="0" dirty="0" err="1"/>
              <a:t>tuer</a:t>
            </a:r>
            <a:r>
              <a:rPr lang="en-US" noProof="0" dirty="0"/>
              <a:t> </a:t>
            </a:r>
            <a:r>
              <a:rPr lang="en-US" noProof="0" dirty="0" err="1"/>
              <a:t>adipiscing</a:t>
            </a:r>
            <a:endParaRPr lang="en-US" noProof="0" dirty="0"/>
          </a:p>
        </p:txBody>
      </p:sp>
      <p:sp>
        <p:nvSpPr>
          <p:cNvPr id="21" name="Espace réservé du graphique SmartArt 47">
            <a:extLst>
              <a:ext uri="{FF2B5EF4-FFF2-40B4-BE49-F238E27FC236}">
                <a16:creationId xmlns:a16="http://schemas.microsoft.com/office/drawing/2014/main" id="{4FAF97D0-F2E0-4F84-94DB-1F8CA6FFD747}"/>
              </a:ext>
            </a:extLst>
          </p:cNvPr>
          <p:cNvSpPr>
            <a:spLocks noGrp="1" noChangeAspect="1"/>
          </p:cNvSpPr>
          <p:nvPr>
            <p:ph type="dgm" sz="quarter" idx="74"/>
          </p:nvPr>
        </p:nvSpPr>
        <p:spPr>
          <a:xfrm rot="5400000">
            <a:off x="7842852" y="3912069"/>
            <a:ext cx="188448" cy="361955"/>
          </a:xfrm>
          <a:custGeom>
            <a:avLst/>
            <a:gdLst>
              <a:gd name="connsiteX0" fmla="*/ 6561 w 141336"/>
              <a:gd name="connsiteY0" fmla="*/ 211367 h 221456"/>
              <a:gd name="connsiteX1" fmla="*/ 132807 w 141336"/>
              <a:gd name="connsiteY1" fmla="*/ 110734 h 221456"/>
              <a:gd name="connsiteX2" fmla="*/ 6561 w 141336"/>
              <a:gd name="connsiteY2" fmla="*/ 10089 h 221456"/>
              <a:gd name="connsiteX3" fmla="*/ 0 w 141336"/>
              <a:gd name="connsiteY3" fmla="*/ 218178 h 221456"/>
              <a:gd name="connsiteX4" fmla="*/ 0 w 141336"/>
              <a:gd name="connsiteY4" fmla="*/ 3279 h 221456"/>
              <a:gd name="connsiteX5" fmla="*/ 1863 w 141336"/>
              <a:gd name="connsiteY5" fmla="*/ 327 h 221456"/>
              <a:gd name="connsiteX6" fmla="*/ 5327 w 141336"/>
              <a:gd name="connsiteY6" fmla="*/ 720 h 221456"/>
              <a:gd name="connsiteX7" fmla="*/ 140103 w 141336"/>
              <a:gd name="connsiteY7" fmla="*/ 108162 h 221456"/>
              <a:gd name="connsiteX8" fmla="*/ 141336 w 141336"/>
              <a:gd name="connsiteY8" fmla="*/ 110734 h 221456"/>
              <a:gd name="connsiteX9" fmla="*/ 140103 w 141336"/>
              <a:gd name="connsiteY9" fmla="*/ 113293 h 221456"/>
              <a:gd name="connsiteX10" fmla="*/ 5327 w 141336"/>
              <a:gd name="connsiteY10" fmla="*/ 220749 h 221456"/>
              <a:gd name="connsiteX11" fmla="*/ 1863 w 141336"/>
              <a:gd name="connsiteY11" fmla="*/ 221130 h 221456"/>
              <a:gd name="connsiteX12" fmla="*/ 0 w 141336"/>
              <a:gd name="connsiteY12" fmla="*/ 218178 h 221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1336" h="221456">
                <a:moveTo>
                  <a:pt x="6561" y="211367"/>
                </a:moveTo>
                <a:lnTo>
                  <a:pt x="132807" y="110734"/>
                </a:lnTo>
                <a:lnTo>
                  <a:pt x="6561" y="10089"/>
                </a:lnTo>
                <a:close/>
                <a:moveTo>
                  <a:pt x="0" y="218178"/>
                </a:moveTo>
                <a:lnTo>
                  <a:pt x="0" y="3279"/>
                </a:lnTo>
                <a:cubicBezTo>
                  <a:pt x="0" y="2019"/>
                  <a:pt x="721" y="878"/>
                  <a:pt x="1863" y="327"/>
                </a:cubicBezTo>
                <a:cubicBezTo>
                  <a:pt x="2992" y="-225"/>
                  <a:pt x="4330" y="-67"/>
                  <a:pt x="5327" y="720"/>
                </a:cubicBezTo>
                <a:lnTo>
                  <a:pt x="140103" y="108162"/>
                </a:lnTo>
                <a:cubicBezTo>
                  <a:pt x="140890" y="108793"/>
                  <a:pt x="141336" y="109724"/>
                  <a:pt x="141336" y="110734"/>
                </a:cubicBezTo>
                <a:cubicBezTo>
                  <a:pt x="141336" y="111732"/>
                  <a:pt x="140890" y="112677"/>
                  <a:pt x="140103" y="113293"/>
                </a:cubicBezTo>
                <a:lnTo>
                  <a:pt x="5327" y="220749"/>
                </a:lnTo>
                <a:cubicBezTo>
                  <a:pt x="4330" y="221523"/>
                  <a:pt x="2992" y="221681"/>
                  <a:pt x="1863" y="221130"/>
                </a:cubicBezTo>
                <a:cubicBezTo>
                  <a:pt x="721" y="220592"/>
                  <a:pt x="0" y="219437"/>
                  <a:pt x="0" y="218178"/>
                </a:cubicBezTo>
                <a:close/>
              </a:path>
            </a:pathLst>
          </a:custGeom>
          <a:solidFill>
            <a:schemeClr val="accent2"/>
          </a:solidFill>
          <a:ln w="6350">
            <a:noFill/>
          </a:ln>
        </p:spPr>
        <p:txBody>
          <a:bodyPr wrap="square">
            <a:noAutofit/>
          </a:bodyPr>
          <a:lstStyle>
            <a:lvl1pPr>
              <a:defRPr sz="133">
                <a:noFill/>
              </a:defRPr>
            </a:lvl1pPr>
          </a:lstStyle>
          <a:p>
            <a:r>
              <a:rPr lang="fr-FR" noProof="0"/>
              <a:t>Cliquez sur l'icône pour ajouter un graphique SmartArt</a:t>
            </a:r>
            <a:endParaRPr lang="en-US" noProof="0"/>
          </a:p>
        </p:txBody>
      </p:sp>
      <p:sp>
        <p:nvSpPr>
          <p:cNvPr id="22" name="Espace réservé du texte 18">
            <a:extLst>
              <a:ext uri="{FF2B5EF4-FFF2-40B4-BE49-F238E27FC236}">
                <a16:creationId xmlns:a16="http://schemas.microsoft.com/office/drawing/2014/main" id="{0628E42C-71C0-48AF-8906-B29B4465CE3A}"/>
              </a:ext>
            </a:extLst>
          </p:cNvPr>
          <p:cNvSpPr>
            <a:spLocks noGrp="1"/>
          </p:cNvSpPr>
          <p:nvPr>
            <p:ph type="body" sz="quarter" idx="75" hasCustomPrompt="1"/>
          </p:nvPr>
        </p:nvSpPr>
        <p:spPr>
          <a:xfrm>
            <a:off x="7016329" y="2668502"/>
            <a:ext cx="1841497" cy="1073148"/>
          </a:xfrm>
          <a:custGeom>
            <a:avLst/>
            <a:gdLst>
              <a:gd name="connsiteX0" fmla="*/ 0 w 1744470"/>
              <a:gd name="connsiteY0" fmla="*/ 0 h 1095374"/>
              <a:gd name="connsiteX1" fmla="*/ 1744470 w 1744470"/>
              <a:gd name="connsiteY1" fmla="*/ 0 h 1095374"/>
              <a:gd name="connsiteX2" fmla="*/ 1744470 w 1744470"/>
              <a:gd name="connsiteY2" fmla="*/ 1095374 h 1095374"/>
              <a:gd name="connsiteX3" fmla="*/ 0 w 1744470"/>
              <a:gd name="connsiteY3" fmla="*/ 1095374 h 1095374"/>
            </a:gdLst>
            <a:ahLst/>
            <a:cxnLst>
              <a:cxn ang="0">
                <a:pos x="connsiteX0" y="connsiteY0"/>
              </a:cxn>
              <a:cxn ang="0">
                <a:pos x="connsiteX1" y="connsiteY1"/>
              </a:cxn>
              <a:cxn ang="0">
                <a:pos x="connsiteX2" y="connsiteY2"/>
              </a:cxn>
              <a:cxn ang="0">
                <a:pos x="connsiteX3" y="connsiteY3"/>
              </a:cxn>
            </a:cxnLst>
            <a:rect l="l" t="t" r="r" b="b"/>
            <a:pathLst>
              <a:path w="1744470" h="1095374">
                <a:moveTo>
                  <a:pt x="0" y="0"/>
                </a:moveTo>
                <a:lnTo>
                  <a:pt x="1744470" y="0"/>
                </a:lnTo>
                <a:lnTo>
                  <a:pt x="1744470" y="1095374"/>
                </a:lnTo>
                <a:lnTo>
                  <a:pt x="0" y="1095374"/>
                </a:lnTo>
                <a:close/>
              </a:path>
            </a:pathLst>
          </a:custGeom>
          <a:solidFill>
            <a:srgbClr val="F5F3F8"/>
          </a:solidFill>
        </p:spPr>
        <p:txBody>
          <a:bodyPr wrap="square" lIns="0" tIns="0" rIns="0" bIns="0" numCol="1" spcCol="108000" anchor="ctr" anchorCtr="0">
            <a:noAutofit/>
          </a:bodyPr>
          <a:lstStyle>
            <a:lvl1pPr algn="ctr">
              <a:lnSpc>
                <a:spcPct val="113000"/>
              </a:lnSpc>
              <a:defRPr lang="en-US" sz="1867" b="0" i="0" kern="1200" noProof="0" dirty="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algn="ctr">
              <a:lnSpc>
                <a:spcPct val="113000"/>
              </a:lnSpc>
              <a:buClr>
                <a:schemeClr val="accent1"/>
              </a:buClr>
              <a:defRPr lang="en-US" sz="1867" b="1" i="0" kern="1200" noProof="0" dirty="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a:lnSpc>
                <a:spcPct val="113000"/>
              </a:lnSpc>
              <a:defRPr sz="1000" b="1">
                <a:solidFill>
                  <a:schemeClr val="tx1"/>
                </a:solidFill>
                <a:latin typeface="+mn-lt"/>
              </a:defRPr>
            </a:lvl3pPr>
            <a:lvl4pPr>
              <a:lnSpc>
                <a:spcPct val="113000"/>
              </a:lnSpc>
              <a:defRPr sz="1000">
                <a:solidFill>
                  <a:sysClr val="windowText" lastClr="000000"/>
                </a:solidFill>
              </a:defRPr>
            </a:lvl4pPr>
            <a:lvl5pPr>
              <a:defRPr>
                <a:solidFill>
                  <a:sysClr val="windowText" lastClr="000000"/>
                </a:solidFill>
              </a:defRPr>
            </a:lvl5pPr>
          </a:lstStyle>
          <a:p>
            <a:pPr lvl="0"/>
            <a:r>
              <a:rPr lang="en-US" noProof="0" dirty="0"/>
              <a:t>Lorem ipsum dolor sit </a:t>
            </a:r>
            <a:r>
              <a:rPr lang="en-US" noProof="0" dirty="0" err="1"/>
              <a:t>amet</a:t>
            </a:r>
            <a:endParaRPr lang="en-US" noProof="0" dirty="0"/>
          </a:p>
          <a:p>
            <a:pPr lvl="1"/>
            <a:r>
              <a:rPr lang="en-US" noProof="0" dirty="0"/>
              <a:t>Et </a:t>
            </a:r>
            <a:r>
              <a:rPr lang="en-US" noProof="0" dirty="0" err="1"/>
              <a:t>fuga</a:t>
            </a:r>
            <a:endParaRPr lang="en-US" noProof="0" dirty="0"/>
          </a:p>
        </p:txBody>
      </p:sp>
      <p:sp>
        <p:nvSpPr>
          <p:cNvPr id="23" name="Espace réservé du texte 5">
            <a:extLst>
              <a:ext uri="{FF2B5EF4-FFF2-40B4-BE49-F238E27FC236}">
                <a16:creationId xmlns:a16="http://schemas.microsoft.com/office/drawing/2014/main" id="{7014C5F2-20B9-4C76-BD18-8D3A07248228}"/>
              </a:ext>
            </a:extLst>
          </p:cNvPr>
          <p:cNvSpPr>
            <a:spLocks noGrp="1"/>
          </p:cNvSpPr>
          <p:nvPr>
            <p:ph type="body" sz="quarter" idx="76" hasCustomPrompt="1"/>
          </p:nvPr>
        </p:nvSpPr>
        <p:spPr>
          <a:xfrm>
            <a:off x="9509757" y="1788185"/>
            <a:ext cx="1841499" cy="780873"/>
          </a:xfrm>
          <a:solidFill>
            <a:schemeClr val="accent1"/>
          </a:solidFill>
        </p:spPr>
        <p:txBody>
          <a:bodyPr anchor="ctr">
            <a:noAutofit/>
          </a:bodyPr>
          <a:lstStyle>
            <a:lvl1pPr algn="ctr">
              <a:defRPr sz="1867" b="0" cap="none" baseline="0">
                <a:solidFill>
                  <a:schemeClr val="bg1"/>
                </a:solidFill>
                <a:latin typeface="+mn-lt"/>
              </a:defRPr>
            </a:lvl1pPr>
            <a:lvl2pPr>
              <a:defRPr sz="1333">
                <a:latin typeface="LOREAL Royale" pitchFamily="2" charset="0"/>
              </a:defRPr>
            </a:lvl2pPr>
            <a:lvl3pPr>
              <a:defRPr sz="1733" cap="none" baseline="0">
                <a:latin typeface="LOREAL Royale" pitchFamily="2" charset="0"/>
              </a:defRPr>
            </a:lvl3pPr>
            <a:lvl4pPr>
              <a:defRPr sz="1067" cap="none" baseline="0">
                <a:latin typeface="LOREAL Essentielle Light" pitchFamily="2" charset="0"/>
              </a:defRPr>
            </a:lvl4pPr>
          </a:lstStyle>
          <a:p>
            <a:pPr lvl="0"/>
            <a:r>
              <a:rPr lang="en-US" noProof="0" dirty="0"/>
              <a:t>Lorem </a:t>
            </a:r>
          </a:p>
          <a:p>
            <a:pPr lvl="0"/>
            <a:r>
              <a:rPr lang="en-US" noProof="0" dirty="0"/>
              <a:t>ipsum </a:t>
            </a:r>
          </a:p>
        </p:txBody>
      </p:sp>
      <p:sp>
        <p:nvSpPr>
          <p:cNvPr id="24" name="Espace réservé du graphique SmartArt 10">
            <a:extLst>
              <a:ext uri="{FF2B5EF4-FFF2-40B4-BE49-F238E27FC236}">
                <a16:creationId xmlns:a16="http://schemas.microsoft.com/office/drawing/2014/main" id="{2F86B678-A609-4B17-9715-9C6B93348626}"/>
              </a:ext>
            </a:extLst>
          </p:cNvPr>
          <p:cNvSpPr>
            <a:spLocks noGrp="1"/>
          </p:cNvSpPr>
          <p:nvPr>
            <p:ph type="dgm" sz="quarter" idx="77"/>
          </p:nvPr>
        </p:nvSpPr>
        <p:spPr>
          <a:xfrm rot="5400000">
            <a:off x="10380783" y="1698032"/>
            <a:ext cx="99444" cy="1841497"/>
          </a:xfrm>
          <a:solidFill>
            <a:schemeClr val="accent2"/>
          </a:solidFill>
        </p:spPr>
        <p:txBody>
          <a:bodyPr>
            <a:noAutofit/>
          </a:bodyPr>
          <a:lstStyle>
            <a:lvl1pPr>
              <a:defRPr sz="133">
                <a:noFill/>
              </a:defRPr>
            </a:lvl1pPr>
          </a:lstStyle>
          <a:p>
            <a:r>
              <a:rPr lang="fr-FR" noProof="0"/>
              <a:t>Cliquez sur l'icône pour ajouter un graphique SmartArt</a:t>
            </a:r>
            <a:endParaRPr lang="en-US" noProof="0"/>
          </a:p>
        </p:txBody>
      </p:sp>
      <p:sp>
        <p:nvSpPr>
          <p:cNvPr id="25" name="Espace réservé du texte 5">
            <a:extLst>
              <a:ext uri="{FF2B5EF4-FFF2-40B4-BE49-F238E27FC236}">
                <a16:creationId xmlns:a16="http://schemas.microsoft.com/office/drawing/2014/main" id="{CB15E812-EEBF-45E0-9F03-1A12E6B4DFD8}"/>
              </a:ext>
            </a:extLst>
          </p:cNvPr>
          <p:cNvSpPr>
            <a:spLocks noGrp="1"/>
          </p:cNvSpPr>
          <p:nvPr>
            <p:ph type="body" sz="quarter" idx="78" hasCustomPrompt="1"/>
          </p:nvPr>
        </p:nvSpPr>
        <p:spPr>
          <a:xfrm>
            <a:off x="9509757" y="4444444"/>
            <a:ext cx="1841497" cy="1073147"/>
          </a:xfrm>
          <a:noFill/>
          <a:ln w="9525">
            <a:solidFill>
              <a:schemeClr val="accent2"/>
            </a:solidFill>
          </a:ln>
        </p:spPr>
        <p:txBody>
          <a:bodyPr lIns="0" anchor="ctr">
            <a:noAutofit/>
          </a:bodyPr>
          <a:lstStyle>
            <a:lvl1pPr algn="ctr">
              <a:lnSpc>
                <a:spcPct val="90000"/>
              </a:lnSpc>
              <a:defRPr lang="en-US" sz="1867" b="0" i="0" kern="1200" cap="none" baseline="0" noProof="0">
                <a:solidFill>
                  <a:schemeClr val="tx1"/>
                </a:solidFill>
                <a:latin typeface="+mn-lt"/>
                <a:ea typeface="Verdana" panose="020B0604030504040204" pitchFamily="34" charset="0"/>
                <a:cs typeface="Verdana" panose="020B0604030504040204" pitchFamily="34" charset="0"/>
              </a:defRPr>
            </a:lvl1pPr>
            <a:lvl2pPr marL="0" indent="0" algn="ctr">
              <a:lnSpc>
                <a:spcPct val="90000"/>
              </a:lnSpc>
              <a:buNone/>
              <a:defRPr kumimoji="0" lang="fr-FR" sz="1667" b="0" i="0" u="none" strike="noStrike" kern="0" cap="none" spc="0" normalizeH="0" baseline="0" dirty="0" smtClean="0">
                <a:ln>
                  <a:noFill/>
                </a:ln>
                <a:solidFill>
                  <a:schemeClr val="accent1"/>
                </a:solidFill>
                <a:effectLst/>
                <a:uLnTx/>
                <a:uFillTx/>
                <a:latin typeface="LOREAL Royale" pitchFamily="2" charset="0"/>
                <a:ea typeface="+mn-ea"/>
                <a:cs typeface="+mn-cs"/>
              </a:defRPr>
            </a:lvl2pPr>
            <a:lvl3pPr>
              <a:defRPr sz="1733" cap="none" baseline="0">
                <a:latin typeface="LOREAL Royale" pitchFamily="2" charset="0"/>
              </a:defRPr>
            </a:lvl3pPr>
            <a:lvl4pPr>
              <a:defRPr sz="1067" cap="none" baseline="0">
                <a:latin typeface="LOREAL Essentielle Light" pitchFamily="2" charset="0"/>
              </a:defRPr>
            </a:lvl4pPr>
          </a:lstStyle>
          <a:p>
            <a:pPr lvl="0"/>
            <a:r>
              <a:rPr lang="en-US" noProof="0" dirty="0"/>
              <a:t>Lorem ipsum dolor sit </a:t>
            </a:r>
            <a:r>
              <a:rPr lang="en-US" noProof="0" dirty="0" err="1"/>
              <a:t>amet</a:t>
            </a:r>
            <a:r>
              <a:rPr lang="en-US" noProof="0" dirty="0"/>
              <a:t>, </a:t>
            </a:r>
            <a:r>
              <a:rPr lang="en-US" noProof="0" dirty="0" err="1"/>
              <a:t>consecte</a:t>
            </a:r>
            <a:r>
              <a:rPr lang="en-US" noProof="0" dirty="0"/>
              <a:t>-</a:t>
            </a:r>
          </a:p>
          <a:p>
            <a:pPr marL="0" lvl="0" indent="0" algn="ctr" defTabSz="914377" rtl="0" eaLnBrk="1" latinLnBrk="0" hangingPunct="1">
              <a:lnSpc>
                <a:spcPct val="90000"/>
              </a:lnSpc>
              <a:spcBef>
                <a:spcPts val="0"/>
              </a:spcBef>
              <a:buFont typeface="Arial" panose="020B0604020202020204" pitchFamily="34" charset="0"/>
              <a:buNone/>
            </a:pPr>
            <a:r>
              <a:rPr lang="en-US" noProof="0" dirty="0" err="1"/>
              <a:t>tuer</a:t>
            </a:r>
            <a:r>
              <a:rPr lang="en-US" noProof="0" dirty="0"/>
              <a:t> </a:t>
            </a:r>
            <a:r>
              <a:rPr lang="en-US" noProof="0" dirty="0" err="1"/>
              <a:t>adipiscing</a:t>
            </a:r>
            <a:endParaRPr lang="en-US" noProof="0" dirty="0"/>
          </a:p>
        </p:txBody>
      </p:sp>
      <p:sp>
        <p:nvSpPr>
          <p:cNvPr id="26" name="Espace réservé du graphique SmartArt 47">
            <a:extLst>
              <a:ext uri="{FF2B5EF4-FFF2-40B4-BE49-F238E27FC236}">
                <a16:creationId xmlns:a16="http://schemas.microsoft.com/office/drawing/2014/main" id="{6DFE7F26-F772-41BC-BA39-2787B3898D0F}"/>
              </a:ext>
            </a:extLst>
          </p:cNvPr>
          <p:cNvSpPr>
            <a:spLocks noGrp="1" noChangeAspect="1"/>
          </p:cNvSpPr>
          <p:nvPr>
            <p:ph type="dgm" sz="quarter" idx="79"/>
          </p:nvPr>
        </p:nvSpPr>
        <p:spPr>
          <a:xfrm rot="5400000">
            <a:off x="10336280" y="3912069"/>
            <a:ext cx="188448" cy="361955"/>
          </a:xfrm>
          <a:custGeom>
            <a:avLst/>
            <a:gdLst>
              <a:gd name="connsiteX0" fmla="*/ 6561 w 141336"/>
              <a:gd name="connsiteY0" fmla="*/ 211367 h 221456"/>
              <a:gd name="connsiteX1" fmla="*/ 132807 w 141336"/>
              <a:gd name="connsiteY1" fmla="*/ 110734 h 221456"/>
              <a:gd name="connsiteX2" fmla="*/ 6561 w 141336"/>
              <a:gd name="connsiteY2" fmla="*/ 10089 h 221456"/>
              <a:gd name="connsiteX3" fmla="*/ 0 w 141336"/>
              <a:gd name="connsiteY3" fmla="*/ 218178 h 221456"/>
              <a:gd name="connsiteX4" fmla="*/ 0 w 141336"/>
              <a:gd name="connsiteY4" fmla="*/ 3279 h 221456"/>
              <a:gd name="connsiteX5" fmla="*/ 1863 w 141336"/>
              <a:gd name="connsiteY5" fmla="*/ 327 h 221456"/>
              <a:gd name="connsiteX6" fmla="*/ 5327 w 141336"/>
              <a:gd name="connsiteY6" fmla="*/ 720 h 221456"/>
              <a:gd name="connsiteX7" fmla="*/ 140103 w 141336"/>
              <a:gd name="connsiteY7" fmla="*/ 108162 h 221456"/>
              <a:gd name="connsiteX8" fmla="*/ 141336 w 141336"/>
              <a:gd name="connsiteY8" fmla="*/ 110734 h 221456"/>
              <a:gd name="connsiteX9" fmla="*/ 140103 w 141336"/>
              <a:gd name="connsiteY9" fmla="*/ 113293 h 221456"/>
              <a:gd name="connsiteX10" fmla="*/ 5327 w 141336"/>
              <a:gd name="connsiteY10" fmla="*/ 220749 h 221456"/>
              <a:gd name="connsiteX11" fmla="*/ 1863 w 141336"/>
              <a:gd name="connsiteY11" fmla="*/ 221130 h 221456"/>
              <a:gd name="connsiteX12" fmla="*/ 0 w 141336"/>
              <a:gd name="connsiteY12" fmla="*/ 218178 h 221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1336" h="221456">
                <a:moveTo>
                  <a:pt x="6561" y="211367"/>
                </a:moveTo>
                <a:lnTo>
                  <a:pt x="132807" y="110734"/>
                </a:lnTo>
                <a:lnTo>
                  <a:pt x="6561" y="10089"/>
                </a:lnTo>
                <a:close/>
                <a:moveTo>
                  <a:pt x="0" y="218178"/>
                </a:moveTo>
                <a:lnTo>
                  <a:pt x="0" y="3279"/>
                </a:lnTo>
                <a:cubicBezTo>
                  <a:pt x="0" y="2019"/>
                  <a:pt x="721" y="878"/>
                  <a:pt x="1863" y="327"/>
                </a:cubicBezTo>
                <a:cubicBezTo>
                  <a:pt x="2992" y="-225"/>
                  <a:pt x="4330" y="-67"/>
                  <a:pt x="5327" y="720"/>
                </a:cubicBezTo>
                <a:lnTo>
                  <a:pt x="140103" y="108162"/>
                </a:lnTo>
                <a:cubicBezTo>
                  <a:pt x="140890" y="108793"/>
                  <a:pt x="141336" y="109724"/>
                  <a:pt x="141336" y="110734"/>
                </a:cubicBezTo>
                <a:cubicBezTo>
                  <a:pt x="141336" y="111732"/>
                  <a:pt x="140890" y="112677"/>
                  <a:pt x="140103" y="113293"/>
                </a:cubicBezTo>
                <a:lnTo>
                  <a:pt x="5327" y="220749"/>
                </a:lnTo>
                <a:cubicBezTo>
                  <a:pt x="4330" y="221523"/>
                  <a:pt x="2992" y="221681"/>
                  <a:pt x="1863" y="221130"/>
                </a:cubicBezTo>
                <a:cubicBezTo>
                  <a:pt x="721" y="220592"/>
                  <a:pt x="0" y="219437"/>
                  <a:pt x="0" y="218178"/>
                </a:cubicBezTo>
                <a:close/>
              </a:path>
            </a:pathLst>
          </a:custGeom>
          <a:solidFill>
            <a:schemeClr val="accent2"/>
          </a:solidFill>
          <a:ln w="6350">
            <a:noFill/>
          </a:ln>
        </p:spPr>
        <p:txBody>
          <a:bodyPr wrap="square">
            <a:noAutofit/>
          </a:bodyPr>
          <a:lstStyle>
            <a:lvl1pPr>
              <a:defRPr sz="133">
                <a:noFill/>
              </a:defRPr>
            </a:lvl1pPr>
          </a:lstStyle>
          <a:p>
            <a:r>
              <a:rPr lang="fr-FR" noProof="0"/>
              <a:t>Cliquez sur l'icône pour ajouter un graphique SmartArt</a:t>
            </a:r>
            <a:endParaRPr lang="en-US" noProof="0"/>
          </a:p>
        </p:txBody>
      </p:sp>
      <p:sp>
        <p:nvSpPr>
          <p:cNvPr id="27" name="Espace réservé du texte 18">
            <a:extLst>
              <a:ext uri="{FF2B5EF4-FFF2-40B4-BE49-F238E27FC236}">
                <a16:creationId xmlns:a16="http://schemas.microsoft.com/office/drawing/2014/main" id="{CB7B9BBB-2B07-4086-9024-DEE22312457F}"/>
              </a:ext>
            </a:extLst>
          </p:cNvPr>
          <p:cNvSpPr>
            <a:spLocks noGrp="1"/>
          </p:cNvSpPr>
          <p:nvPr>
            <p:ph type="body" sz="quarter" idx="80" hasCustomPrompt="1"/>
          </p:nvPr>
        </p:nvSpPr>
        <p:spPr>
          <a:xfrm>
            <a:off x="9509757" y="2668502"/>
            <a:ext cx="1841497" cy="1073148"/>
          </a:xfrm>
          <a:custGeom>
            <a:avLst/>
            <a:gdLst>
              <a:gd name="connsiteX0" fmla="*/ 0 w 1744470"/>
              <a:gd name="connsiteY0" fmla="*/ 0 h 1095374"/>
              <a:gd name="connsiteX1" fmla="*/ 1744470 w 1744470"/>
              <a:gd name="connsiteY1" fmla="*/ 0 h 1095374"/>
              <a:gd name="connsiteX2" fmla="*/ 1744470 w 1744470"/>
              <a:gd name="connsiteY2" fmla="*/ 1095374 h 1095374"/>
              <a:gd name="connsiteX3" fmla="*/ 0 w 1744470"/>
              <a:gd name="connsiteY3" fmla="*/ 1095374 h 1095374"/>
            </a:gdLst>
            <a:ahLst/>
            <a:cxnLst>
              <a:cxn ang="0">
                <a:pos x="connsiteX0" y="connsiteY0"/>
              </a:cxn>
              <a:cxn ang="0">
                <a:pos x="connsiteX1" y="connsiteY1"/>
              </a:cxn>
              <a:cxn ang="0">
                <a:pos x="connsiteX2" y="connsiteY2"/>
              </a:cxn>
              <a:cxn ang="0">
                <a:pos x="connsiteX3" y="connsiteY3"/>
              </a:cxn>
            </a:cxnLst>
            <a:rect l="l" t="t" r="r" b="b"/>
            <a:pathLst>
              <a:path w="1744470" h="1095374">
                <a:moveTo>
                  <a:pt x="0" y="0"/>
                </a:moveTo>
                <a:lnTo>
                  <a:pt x="1744470" y="0"/>
                </a:lnTo>
                <a:lnTo>
                  <a:pt x="1744470" y="1095374"/>
                </a:lnTo>
                <a:lnTo>
                  <a:pt x="0" y="1095374"/>
                </a:lnTo>
                <a:close/>
              </a:path>
            </a:pathLst>
          </a:custGeom>
          <a:solidFill>
            <a:srgbClr val="F5F3F8"/>
          </a:solidFill>
        </p:spPr>
        <p:txBody>
          <a:bodyPr wrap="square" lIns="0" tIns="0" rIns="0" bIns="0" numCol="1" spcCol="108000" anchor="ctr" anchorCtr="0">
            <a:noAutofit/>
          </a:bodyPr>
          <a:lstStyle>
            <a:lvl1pPr algn="ctr">
              <a:lnSpc>
                <a:spcPct val="113000"/>
              </a:lnSpc>
              <a:defRPr lang="en-US" sz="1867" b="0" i="0" kern="1200" noProof="0" dirty="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algn="ctr">
              <a:lnSpc>
                <a:spcPct val="113000"/>
              </a:lnSpc>
              <a:buClr>
                <a:schemeClr val="accent1"/>
              </a:buClr>
              <a:defRPr lang="en-US" sz="1867" b="1" i="0" kern="1200" noProof="0" dirty="0" err="1" smtClean="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a:lnSpc>
                <a:spcPct val="113000"/>
              </a:lnSpc>
              <a:defRPr sz="1000" b="1">
                <a:solidFill>
                  <a:schemeClr val="tx1"/>
                </a:solidFill>
                <a:latin typeface="+mn-lt"/>
              </a:defRPr>
            </a:lvl3pPr>
            <a:lvl4pPr>
              <a:lnSpc>
                <a:spcPct val="113000"/>
              </a:lnSpc>
              <a:defRPr sz="1000">
                <a:solidFill>
                  <a:sysClr val="windowText" lastClr="000000"/>
                </a:solidFill>
              </a:defRPr>
            </a:lvl4pPr>
            <a:lvl5pPr>
              <a:defRPr>
                <a:solidFill>
                  <a:sysClr val="windowText" lastClr="000000"/>
                </a:solidFill>
              </a:defRPr>
            </a:lvl5pPr>
          </a:lstStyle>
          <a:p>
            <a:pPr lvl="0"/>
            <a:r>
              <a:rPr lang="en-US" noProof="0" dirty="0"/>
              <a:t>Lorem ipsum dolor sit </a:t>
            </a:r>
            <a:r>
              <a:rPr lang="en-US" noProof="0" dirty="0" err="1"/>
              <a:t>amet</a:t>
            </a:r>
            <a:endParaRPr lang="en-US" noProof="0" dirty="0"/>
          </a:p>
          <a:p>
            <a:pPr lvl="1"/>
            <a:r>
              <a:rPr lang="en-US" noProof="0" dirty="0"/>
              <a:t>Et </a:t>
            </a:r>
            <a:r>
              <a:rPr lang="en-US" noProof="0" dirty="0" err="1"/>
              <a:t>fuga</a:t>
            </a:r>
            <a:endParaRPr lang="en-US" noProof="0" dirty="0"/>
          </a:p>
        </p:txBody>
      </p:sp>
      <p:sp>
        <p:nvSpPr>
          <p:cNvPr id="4" name="Footer Placeholder 3">
            <a:extLst>
              <a:ext uri="{FF2B5EF4-FFF2-40B4-BE49-F238E27FC236}">
                <a16:creationId xmlns:a16="http://schemas.microsoft.com/office/drawing/2014/main" id="{8384CC9D-1615-44AA-B150-D60C1B9BCAE0}"/>
              </a:ext>
            </a:extLst>
          </p:cNvPr>
          <p:cNvSpPr>
            <a:spLocks noGrp="1"/>
          </p:cNvSpPr>
          <p:nvPr>
            <p:ph type="ftr" sz="quarter" idx="82"/>
          </p:nvPr>
        </p:nvSpPr>
        <p:spPr/>
        <p:txBody>
          <a:bodyPr/>
          <a:lstStyle/>
          <a:p>
            <a:endParaRPr lang="en-US"/>
          </a:p>
        </p:txBody>
      </p:sp>
      <p:sp>
        <p:nvSpPr>
          <p:cNvPr id="5" name="Slide Number Placeholder 4">
            <a:extLst>
              <a:ext uri="{FF2B5EF4-FFF2-40B4-BE49-F238E27FC236}">
                <a16:creationId xmlns:a16="http://schemas.microsoft.com/office/drawing/2014/main" id="{D667829C-7B54-4615-8C98-24F9B91669FF}"/>
              </a:ext>
            </a:extLst>
          </p:cNvPr>
          <p:cNvSpPr>
            <a:spLocks noGrp="1"/>
          </p:cNvSpPr>
          <p:nvPr>
            <p:ph type="sldNum" sz="quarter" idx="83"/>
          </p:nvPr>
        </p:nvSpPr>
        <p:spPr/>
        <p:txBody>
          <a:bodyPr/>
          <a:lstStyle/>
          <a:p>
            <a:fld id="{6B54B0F7-55DD-40D6-B7F4-70B586885C0B}" type="slidenum">
              <a:rPr lang="en-US" smtClean="0"/>
              <a:pPr/>
              <a:t>‹N°›</a:t>
            </a:fld>
            <a:endParaRPr lang="en-US" dirty="0"/>
          </a:p>
        </p:txBody>
      </p:sp>
      <p:sp>
        <p:nvSpPr>
          <p:cNvPr id="29" name="Title 1">
            <a:extLst>
              <a:ext uri="{FF2B5EF4-FFF2-40B4-BE49-F238E27FC236}">
                <a16:creationId xmlns:a16="http://schemas.microsoft.com/office/drawing/2014/main" id="{F538B437-6997-41F9-BC4B-43B6E1C06538}"/>
              </a:ext>
            </a:extLst>
          </p:cNvPr>
          <p:cNvSpPr>
            <a:spLocks noGrp="1"/>
          </p:cNvSpPr>
          <p:nvPr>
            <p:ph type="title"/>
          </p:nvPr>
        </p:nvSpPr>
        <p:spPr>
          <a:xfrm>
            <a:off x="441601" y="384000"/>
            <a:ext cx="2824073" cy="960000"/>
          </a:xfrm>
        </p:spPr>
        <p:txBody>
          <a:bodyPr/>
          <a:lstStyle>
            <a:lvl1pPr>
              <a:defRPr>
                <a:solidFill>
                  <a:schemeClr val="bg1"/>
                </a:solidFill>
              </a:defRPr>
            </a:lvl1pPr>
          </a:lstStyle>
          <a:p>
            <a:r>
              <a:rPr lang="fr-FR"/>
              <a:t>Modifiez le style du titre</a:t>
            </a:r>
            <a:endParaRPr lang="en-US" dirty="0"/>
          </a:p>
        </p:txBody>
      </p:sp>
      <p:sp>
        <p:nvSpPr>
          <p:cNvPr id="30" name="Text Placeholder 2">
            <a:extLst>
              <a:ext uri="{FF2B5EF4-FFF2-40B4-BE49-F238E27FC236}">
                <a16:creationId xmlns:a16="http://schemas.microsoft.com/office/drawing/2014/main" id="{DDCC447D-19BC-4AC7-865B-FA513665698F}"/>
              </a:ext>
            </a:extLst>
          </p:cNvPr>
          <p:cNvSpPr>
            <a:spLocks noGrp="1"/>
          </p:cNvSpPr>
          <p:nvPr>
            <p:ph type="body" sz="quarter" idx="49"/>
          </p:nvPr>
        </p:nvSpPr>
        <p:spPr>
          <a:xfrm>
            <a:off x="442035" y="1787589"/>
            <a:ext cx="2827013" cy="4451433"/>
          </a:xfrm>
        </p:spPr>
        <p:txBody>
          <a:bodyPr/>
          <a:lstStyle>
            <a:lvl1pPr>
              <a:defRPr>
                <a:solidFill>
                  <a:schemeClr val="tx2"/>
                </a:solidFill>
              </a:defRPr>
            </a:lvl1pPr>
            <a:lvl2pPr marL="302392" indent="-302392">
              <a:buFontTx/>
              <a:buBlip>
                <a:blip r:embed="rId2"/>
              </a:buBlip>
              <a:defRPr>
                <a:solidFill>
                  <a:schemeClr val="tx2"/>
                </a:solidFill>
              </a:defRPr>
            </a:lvl2pPr>
            <a:lvl3pPr marL="609585" indent="-302392">
              <a:buFontTx/>
              <a:buBlip>
                <a:blip r:embed="rId2"/>
              </a:buBlip>
              <a:defRPr>
                <a:solidFill>
                  <a:schemeClr val="tx2"/>
                </a:solidFill>
              </a:defRPr>
            </a:lvl3pPr>
            <a:lvl4pPr marL="911977" indent="-302392">
              <a:buFontTx/>
              <a:buBlip>
                <a:blip r:embed="rId2"/>
              </a:buBlip>
              <a:defRPr>
                <a:solidFill>
                  <a:schemeClr val="tx2"/>
                </a:solidFill>
              </a:defRPr>
            </a:lvl4pPr>
            <a:lvl5pPr>
              <a:defRPr>
                <a:solidFill>
                  <a:schemeClr val="tx2"/>
                </a:solidFill>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35" name="Espace réservé du texte 4">
            <a:extLst>
              <a:ext uri="{FF2B5EF4-FFF2-40B4-BE49-F238E27FC236}">
                <a16:creationId xmlns:a16="http://schemas.microsoft.com/office/drawing/2014/main" id="{4B6B91DA-20F0-4B39-AF6C-633B97A8B701}"/>
              </a:ext>
            </a:extLst>
          </p:cNvPr>
          <p:cNvSpPr>
            <a:spLocks noGrp="1"/>
          </p:cNvSpPr>
          <p:nvPr>
            <p:ph type="body" sz="quarter" idx="53"/>
          </p:nvPr>
        </p:nvSpPr>
        <p:spPr>
          <a:xfrm>
            <a:off x="444973" y="1428425"/>
            <a:ext cx="2822400" cy="861967"/>
          </a:xfrm>
        </p:spPr>
        <p:txBody>
          <a:bodyPr wrap="square">
            <a:spAutoFit/>
          </a:bodyPr>
          <a:lstStyle>
            <a:lvl1pPr>
              <a:lnSpc>
                <a:spcPct val="100000"/>
              </a:lnSpc>
              <a:spcAft>
                <a:spcPts val="0"/>
              </a:spcAft>
              <a:defRPr sz="1867" b="0" i="0">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marL="0" indent="0">
              <a:spcBef>
                <a:spcPts val="533"/>
              </a:spcBef>
              <a:buFont typeface="Arial" panose="020B0604020202020204" pitchFamily="34" charset="0"/>
              <a:buNone/>
              <a:defRPr sz="1600"/>
            </a:lvl2pPr>
            <a:lvl3pPr>
              <a:lnSpc>
                <a:spcPct val="110000"/>
              </a:lnSpc>
              <a:defRPr lang="en-US" sz="1333" kern="1200" dirty="0" smtClean="0">
                <a:solidFill>
                  <a:schemeClr val="tx1"/>
                </a:solidFill>
                <a:latin typeface="Sanofi Sans 3 Regular"/>
                <a:ea typeface="+mn-ea"/>
                <a:cs typeface="+mn-cs"/>
              </a:defRPr>
            </a:lvl3pPr>
            <a:lvl4pPr>
              <a:defRPr sz="1333"/>
            </a:lvl4pPr>
            <a:lvl5pPr>
              <a:defRPr sz="1333"/>
            </a:lvl5pPr>
          </a:lstStyle>
          <a:p>
            <a:pPr lvl="0"/>
            <a:r>
              <a:rPr lang="fr-FR" noProof="0"/>
              <a:t>Cliquez pour modifier les styles du texte du masque</a:t>
            </a:r>
          </a:p>
        </p:txBody>
      </p:sp>
    </p:spTree>
    <p:extLst>
      <p:ext uri="{BB962C8B-B14F-4D97-AF65-F5344CB8AC3E}">
        <p14:creationId xmlns:p14="http://schemas.microsoft.com/office/powerpoint/2010/main" val="94439003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Cover Logo (Light)">
    <p:spTree>
      <p:nvGrpSpPr>
        <p:cNvPr id="1" name=""/>
        <p:cNvGrpSpPr/>
        <p:nvPr/>
      </p:nvGrpSpPr>
      <p:grpSpPr>
        <a:xfrm>
          <a:off x="0" y="0"/>
          <a:ext cx="0" cy="0"/>
          <a:chOff x="0" y="0"/>
          <a:chExt cx="0" cy="0"/>
        </a:xfrm>
      </p:grpSpPr>
      <p:grpSp>
        <p:nvGrpSpPr>
          <p:cNvPr id="9" name="Graphique 7">
            <a:extLst>
              <a:ext uri="{FF2B5EF4-FFF2-40B4-BE49-F238E27FC236}">
                <a16:creationId xmlns:a16="http://schemas.microsoft.com/office/drawing/2014/main" id="{5569CE8B-04AF-468F-B800-7ECF09FD6C99}"/>
              </a:ext>
            </a:extLst>
          </p:cNvPr>
          <p:cNvGrpSpPr>
            <a:grpSpLocks noChangeAspect="1"/>
          </p:cNvGrpSpPr>
          <p:nvPr userDrawn="1"/>
        </p:nvGrpSpPr>
        <p:grpSpPr>
          <a:xfrm>
            <a:off x="4315443" y="2970600"/>
            <a:ext cx="3561116" cy="916800"/>
            <a:chOff x="4767702" y="-472136"/>
            <a:chExt cx="745525" cy="191931"/>
          </a:xfrm>
          <a:solidFill>
            <a:srgbClr val="FFFFFF"/>
          </a:solidFill>
        </p:grpSpPr>
        <p:sp>
          <p:nvSpPr>
            <p:cNvPr id="10" name="Forme libre : forme 9">
              <a:extLst>
                <a:ext uri="{FF2B5EF4-FFF2-40B4-BE49-F238E27FC236}">
                  <a16:creationId xmlns:a16="http://schemas.microsoft.com/office/drawing/2014/main" id="{A862ADC4-857D-4471-A871-BD1A38FB23C1}"/>
                </a:ext>
              </a:extLst>
            </p:cNvPr>
            <p:cNvSpPr/>
            <p:nvPr/>
          </p:nvSpPr>
          <p:spPr>
            <a:xfrm>
              <a:off x="4770087" y="-471716"/>
              <a:ext cx="740699" cy="191096"/>
            </a:xfrm>
            <a:custGeom>
              <a:avLst/>
              <a:gdLst>
                <a:gd name="connsiteX0" fmla="*/ 689325 w 740699"/>
                <a:gd name="connsiteY0" fmla="*/ 7347 h 191096"/>
                <a:gd name="connsiteX1" fmla="*/ 688790 w 740699"/>
                <a:gd name="connsiteY1" fmla="*/ 10847 h 191096"/>
                <a:gd name="connsiteX2" fmla="*/ 686092 w 740699"/>
                <a:gd name="connsiteY2" fmla="*/ 24840 h 191096"/>
                <a:gd name="connsiteX3" fmla="*/ 680980 w 740699"/>
                <a:gd name="connsiteY3" fmla="*/ 29953 h 191096"/>
                <a:gd name="connsiteX4" fmla="*/ 667797 w 740699"/>
                <a:gd name="connsiteY4" fmla="*/ 28608 h 191096"/>
                <a:gd name="connsiteX5" fmla="*/ 646528 w 740699"/>
                <a:gd name="connsiteY5" fmla="*/ 50946 h 191096"/>
                <a:gd name="connsiteX6" fmla="*/ 646528 w 740699"/>
                <a:gd name="connsiteY6" fmla="*/ 53911 h 191096"/>
                <a:gd name="connsiteX7" fmla="*/ 680712 w 740699"/>
                <a:gd name="connsiteY7" fmla="*/ 53911 h 191096"/>
                <a:gd name="connsiteX8" fmla="*/ 686092 w 740699"/>
                <a:gd name="connsiteY8" fmla="*/ 59559 h 191096"/>
                <a:gd name="connsiteX9" fmla="*/ 686092 w 740699"/>
                <a:gd name="connsiteY9" fmla="*/ 78130 h 191096"/>
                <a:gd name="connsiteX10" fmla="*/ 680712 w 740699"/>
                <a:gd name="connsiteY10" fmla="*/ 83518 h 191096"/>
                <a:gd name="connsiteX11" fmla="*/ 646528 w 740699"/>
                <a:gd name="connsiteY11" fmla="*/ 83518 h 191096"/>
                <a:gd name="connsiteX12" fmla="*/ 646528 w 740699"/>
                <a:gd name="connsiteY12" fmla="*/ 183097 h 191096"/>
                <a:gd name="connsiteX13" fmla="*/ 641148 w 740699"/>
                <a:gd name="connsiteY13" fmla="*/ 188485 h 191096"/>
                <a:gd name="connsiteX14" fmla="*/ 617197 w 740699"/>
                <a:gd name="connsiteY14" fmla="*/ 188485 h 191096"/>
                <a:gd name="connsiteX15" fmla="*/ 611809 w 740699"/>
                <a:gd name="connsiteY15" fmla="*/ 183097 h 191096"/>
                <a:gd name="connsiteX16" fmla="*/ 611809 w 740699"/>
                <a:gd name="connsiteY16" fmla="*/ 56602 h 191096"/>
                <a:gd name="connsiteX17" fmla="*/ 666987 w 740699"/>
                <a:gd name="connsiteY17" fmla="*/ 79 h 191096"/>
                <a:gd name="connsiteX18" fmla="*/ 683945 w 740699"/>
                <a:gd name="connsiteY18" fmla="*/ 1966 h 191096"/>
                <a:gd name="connsiteX19" fmla="*/ 689325 w 740699"/>
                <a:gd name="connsiteY19" fmla="*/ 7347 h 191096"/>
                <a:gd name="connsiteX20" fmla="*/ 741003 w 740699"/>
                <a:gd name="connsiteY20" fmla="*/ 59292 h 191096"/>
                <a:gd name="connsiteX21" fmla="*/ 741003 w 740699"/>
                <a:gd name="connsiteY21" fmla="*/ 183097 h 191096"/>
                <a:gd name="connsiteX22" fmla="*/ 735615 w 740699"/>
                <a:gd name="connsiteY22" fmla="*/ 188485 h 191096"/>
                <a:gd name="connsiteX23" fmla="*/ 711396 w 740699"/>
                <a:gd name="connsiteY23" fmla="*/ 188485 h 191096"/>
                <a:gd name="connsiteX24" fmla="*/ 706008 w 740699"/>
                <a:gd name="connsiteY24" fmla="*/ 183097 h 191096"/>
                <a:gd name="connsiteX25" fmla="*/ 706008 w 740699"/>
                <a:gd name="connsiteY25" fmla="*/ 59292 h 191096"/>
                <a:gd name="connsiteX26" fmla="*/ 711396 w 740699"/>
                <a:gd name="connsiteY26" fmla="*/ 53911 h 191096"/>
                <a:gd name="connsiteX27" fmla="*/ 735615 w 740699"/>
                <a:gd name="connsiteY27" fmla="*/ 53911 h 191096"/>
                <a:gd name="connsiteX28" fmla="*/ 741003 w 740699"/>
                <a:gd name="connsiteY28" fmla="*/ 59292 h 191096"/>
                <a:gd name="connsiteX29" fmla="*/ 518954 w 740699"/>
                <a:gd name="connsiteY29" fmla="*/ 158879 h 191096"/>
                <a:gd name="connsiteX30" fmla="*/ 485847 w 740699"/>
                <a:gd name="connsiteY30" fmla="*/ 121195 h 191096"/>
                <a:gd name="connsiteX31" fmla="*/ 517074 w 740699"/>
                <a:gd name="connsiteY31" fmla="*/ 83518 h 191096"/>
                <a:gd name="connsiteX32" fmla="*/ 550173 w 740699"/>
                <a:gd name="connsiteY32" fmla="*/ 121195 h 191096"/>
                <a:gd name="connsiteX33" fmla="*/ 518954 w 740699"/>
                <a:gd name="connsiteY33" fmla="*/ 158879 h 191096"/>
                <a:gd name="connsiteX34" fmla="*/ 517074 w 740699"/>
                <a:gd name="connsiteY34" fmla="*/ 51221 h 191096"/>
                <a:gd name="connsiteX35" fmla="*/ 450317 w 740699"/>
                <a:gd name="connsiteY35" fmla="*/ 121195 h 191096"/>
                <a:gd name="connsiteX36" fmla="*/ 518954 w 740699"/>
                <a:gd name="connsiteY36" fmla="*/ 191176 h 191096"/>
                <a:gd name="connsiteX37" fmla="*/ 585702 w 740699"/>
                <a:gd name="connsiteY37" fmla="*/ 121195 h 191096"/>
                <a:gd name="connsiteX38" fmla="*/ 517074 w 740699"/>
                <a:gd name="connsiteY38" fmla="*/ 51221 h 191096"/>
                <a:gd name="connsiteX39" fmla="*/ 424486 w 740699"/>
                <a:gd name="connsiteY39" fmla="*/ 101813 h 191096"/>
                <a:gd name="connsiteX40" fmla="*/ 424486 w 740699"/>
                <a:gd name="connsiteY40" fmla="*/ 183097 h 191096"/>
                <a:gd name="connsiteX41" fmla="*/ 419098 w 740699"/>
                <a:gd name="connsiteY41" fmla="*/ 188485 h 191096"/>
                <a:gd name="connsiteX42" fmla="*/ 394880 w 740699"/>
                <a:gd name="connsiteY42" fmla="*/ 188485 h 191096"/>
                <a:gd name="connsiteX43" fmla="*/ 389492 w 740699"/>
                <a:gd name="connsiteY43" fmla="*/ 183097 h 191096"/>
                <a:gd name="connsiteX44" fmla="*/ 389492 w 740699"/>
                <a:gd name="connsiteY44" fmla="*/ 106391 h 191096"/>
                <a:gd name="connsiteX45" fmla="*/ 363385 w 740699"/>
                <a:gd name="connsiteY45" fmla="*/ 83518 h 191096"/>
                <a:gd name="connsiteX46" fmla="*/ 343469 w 740699"/>
                <a:gd name="connsiteY46" fmla="*/ 85665 h 191096"/>
                <a:gd name="connsiteX47" fmla="*/ 337012 w 740699"/>
                <a:gd name="connsiteY47" fmla="*/ 92666 h 191096"/>
                <a:gd name="connsiteX48" fmla="*/ 337012 w 740699"/>
                <a:gd name="connsiteY48" fmla="*/ 183097 h 191096"/>
                <a:gd name="connsiteX49" fmla="*/ 331624 w 740699"/>
                <a:gd name="connsiteY49" fmla="*/ 188485 h 191096"/>
                <a:gd name="connsiteX50" fmla="*/ 307405 w 740699"/>
                <a:gd name="connsiteY50" fmla="*/ 188485 h 191096"/>
                <a:gd name="connsiteX51" fmla="*/ 302017 w 740699"/>
                <a:gd name="connsiteY51" fmla="*/ 183097 h 191096"/>
                <a:gd name="connsiteX52" fmla="*/ 302017 w 740699"/>
                <a:gd name="connsiteY52" fmla="*/ 71672 h 191096"/>
                <a:gd name="connsiteX53" fmla="*/ 308750 w 740699"/>
                <a:gd name="connsiteY53" fmla="*/ 60904 h 191096"/>
                <a:gd name="connsiteX54" fmla="*/ 362850 w 740699"/>
                <a:gd name="connsiteY54" fmla="*/ 51221 h 191096"/>
                <a:gd name="connsiteX55" fmla="*/ 424486 w 740699"/>
                <a:gd name="connsiteY55" fmla="*/ 101813 h 191096"/>
                <a:gd name="connsiteX56" fmla="*/ 122497 w 740699"/>
                <a:gd name="connsiteY56" fmla="*/ 167759 h 191096"/>
                <a:gd name="connsiteX57" fmla="*/ 120342 w 740699"/>
                <a:gd name="connsiteY57" fmla="*/ 183097 h 191096"/>
                <a:gd name="connsiteX58" fmla="*/ 113350 w 740699"/>
                <a:gd name="connsiteY58" fmla="*/ 188485 h 191096"/>
                <a:gd name="connsiteX59" fmla="*/ 89123 w 740699"/>
                <a:gd name="connsiteY59" fmla="*/ 188485 h 191096"/>
                <a:gd name="connsiteX60" fmla="*/ 85088 w 740699"/>
                <a:gd name="connsiteY60" fmla="*/ 184718 h 191096"/>
                <a:gd name="connsiteX61" fmla="*/ 85356 w 740699"/>
                <a:gd name="connsiteY61" fmla="*/ 183097 h 191096"/>
                <a:gd name="connsiteX62" fmla="*/ 86968 w 740699"/>
                <a:gd name="connsiteY62" fmla="*/ 173140 h 191096"/>
                <a:gd name="connsiteX63" fmla="*/ 303 w 740699"/>
                <a:gd name="connsiteY63" fmla="*/ 98589 h 191096"/>
                <a:gd name="connsiteX64" fmla="*/ 59517 w 740699"/>
                <a:gd name="connsiteY64" fmla="*/ 50144 h 191096"/>
                <a:gd name="connsiteX65" fmla="*/ 115230 w 740699"/>
                <a:gd name="connsiteY65" fmla="*/ 64404 h 191096"/>
                <a:gd name="connsiteX66" fmla="*/ 118462 w 740699"/>
                <a:gd name="connsiteY66" fmla="*/ 69792 h 191096"/>
                <a:gd name="connsiteX67" fmla="*/ 117385 w 740699"/>
                <a:gd name="connsiteY67" fmla="*/ 74362 h 191096"/>
                <a:gd name="connsiteX68" fmla="*/ 109039 w 740699"/>
                <a:gd name="connsiteY68" fmla="*/ 92131 h 191096"/>
                <a:gd name="connsiteX69" fmla="*/ 103116 w 740699"/>
                <a:gd name="connsiteY69" fmla="*/ 95899 h 191096"/>
                <a:gd name="connsiteX70" fmla="*/ 99081 w 740699"/>
                <a:gd name="connsiteY70" fmla="*/ 94821 h 191096"/>
                <a:gd name="connsiteX71" fmla="*/ 58439 w 740699"/>
                <a:gd name="connsiteY71" fmla="*/ 82708 h 191096"/>
                <a:gd name="connsiteX72" fmla="*/ 35833 w 740699"/>
                <a:gd name="connsiteY72" fmla="*/ 96166 h 191096"/>
                <a:gd name="connsiteX73" fmla="*/ 122497 w 740699"/>
                <a:gd name="connsiteY73" fmla="*/ 167759 h 191096"/>
                <a:gd name="connsiteX74" fmla="*/ 234191 w 740699"/>
                <a:gd name="connsiteY74" fmla="*/ 149189 h 191096"/>
                <a:gd name="connsiteX75" fmla="*/ 227466 w 740699"/>
                <a:gd name="connsiteY75" fmla="*/ 156456 h 191096"/>
                <a:gd name="connsiteX76" fmla="*/ 209162 w 740699"/>
                <a:gd name="connsiteY76" fmla="*/ 158879 h 191096"/>
                <a:gd name="connsiteX77" fmla="*/ 175788 w 740699"/>
                <a:gd name="connsiteY77" fmla="*/ 121195 h 191096"/>
                <a:gd name="connsiteX78" fmla="*/ 209162 w 740699"/>
                <a:gd name="connsiteY78" fmla="*/ 83518 h 191096"/>
                <a:gd name="connsiteX79" fmla="*/ 227466 w 740699"/>
                <a:gd name="connsiteY79" fmla="*/ 85941 h 191096"/>
                <a:gd name="connsiteX80" fmla="*/ 234191 w 740699"/>
                <a:gd name="connsiteY80" fmla="*/ 93201 h 191096"/>
                <a:gd name="connsiteX81" fmla="*/ 234191 w 740699"/>
                <a:gd name="connsiteY81" fmla="*/ 149189 h 191096"/>
                <a:gd name="connsiteX82" fmla="*/ 262452 w 740699"/>
                <a:gd name="connsiteY82" fmla="*/ 61179 h 191096"/>
                <a:gd name="connsiteX83" fmla="*/ 209430 w 740699"/>
                <a:gd name="connsiteY83" fmla="*/ 51221 h 191096"/>
                <a:gd name="connsiteX84" fmla="*/ 140258 w 740699"/>
                <a:gd name="connsiteY84" fmla="*/ 121195 h 191096"/>
                <a:gd name="connsiteX85" fmla="*/ 208895 w 740699"/>
                <a:gd name="connsiteY85" fmla="*/ 191176 h 191096"/>
                <a:gd name="connsiteX86" fmla="*/ 262452 w 740699"/>
                <a:gd name="connsiteY86" fmla="*/ 180407 h 191096"/>
                <a:gd name="connsiteX87" fmla="*/ 269185 w 740699"/>
                <a:gd name="connsiteY87" fmla="*/ 169639 h 191096"/>
                <a:gd name="connsiteX88" fmla="*/ 269185 w 740699"/>
                <a:gd name="connsiteY88" fmla="*/ 71940 h 191096"/>
                <a:gd name="connsiteX89" fmla="*/ 262452 w 740699"/>
                <a:gd name="connsiteY89" fmla="*/ 61179 h 191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740699" h="191096">
                  <a:moveTo>
                    <a:pt x="689325" y="7347"/>
                  </a:moveTo>
                  <a:cubicBezTo>
                    <a:pt x="689325" y="8511"/>
                    <a:pt x="689026" y="9604"/>
                    <a:pt x="688790" y="10847"/>
                  </a:cubicBezTo>
                  <a:lnTo>
                    <a:pt x="686092" y="24840"/>
                  </a:lnTo>
                  <a:cubicBezTo>
                    <a:pt x="685558" y="28073"/>
                    <a:pt x="684213" y="29953"/>
                    <a:pt x="680980" y="29953"/>
                  </a:cubicBezTo>
                  <a:cubicBezTo>
                    <a:pt x="678974" y="29953"/>
                    <a:pt x="673177" y="28608"/>
                    <a:pt x="667797" y="28608"/>
                  </a:cubicBezTo>
                  <a:cubicBezTo>
                    <a:pt x="652993" y="28608"/>
                    <a:pt x="646528" y="36143"/>
                    <a:pt x="646528" y="50946"/>
                  </a:cubicBezTo>
                  <a:lnTo>
                    <a:pt x="646528" y="53911"/>
                  </a:lnTo>
                  <a:lnTo>
                    <a:pt x="680712" y="53911"/>
                  </a:lnTo>
                  <a:cubicBezTo>
                    <a:pt x="684213" y="53911"/>
                    <a:pt x="686092" y="56059"/>
                    <a:pt x="686092" y="59559"/>
                  </a:cubicBezTo>
                  <a:lnTo>
                    <a:pt x="686092" y="78130"/>
                  </a:lnTo>
                  <a:cubicBezTo>
                    <a:pt x="686092" y="81363"/>
                    <a:pt x="684213" y="83518"/>
                    <a:pt x="680712" y="83518"/>
                  </a:cubicBezTo>
                  <a:lnTo>
                    <a:pt x="646528" y="83518"/>
                  </a:lnTo>
                  <a:lnTo>
                    <a:pt x="646528" y="183097"/>
                  </a:lnTo>
                  <a:cubicBezTo>
                    <a:pt x="646528" y="186330"/>
                    <a:pt x="644380" y="188485"/>
                    <a:pt x="641148" y="188485"/>
                  </a:cubicBezTo>
                  <a:lnTo>
                    <a:pt x="617197" y="188485"/>
                  </a:lnTo>
                  <a:cubicBezTo>
                    <a:pt x="613964" y="188485"/>
                    <a:pt x="611809" y="186330"/>
                    <a:pt x="611809" y="183097"/>
                  </a:cubicBezTo>
                  <a:lnTo>
                    <a:pt x="611809" y="56602"/>
                  </a:lnTo>
                  <a:cubicBezTo>
                    <a:pt x="611809" y="17839"/>
                    <a:pt x="633612" y="79"/>
                    <a:pt x="666987" y="79"/>
                  </a:cubicBezTo>
                  <a:cubicBezTo>
                    <a:pt x="672729" y="79"/>
                    <a:pt x="678557" y="621"/>
                    <a:pt x="683945" y="1966"/>
                  </a:cubicBezTo>
                  <a:cubicBezTo>
                    <a:pt x="687713" y="2769"/>
                    <a:pt x="689325" y="4358"/>
                    <a:pt x="689325" y="7347"/>
                  </a:cubicBezTo>
                  <a:moveTo>
                    <a:pt x="741003" y="59292"/>
                  </a:moveTo>
                  <a:lnTo>
                    <a:pt x="741003" y="183097"/>
                  </a:lnTo>
                  <a:cubicBezTo>
                    <a:pt x="741003" y="186330"/>
                    <a:pt x="738848" y="188485"/>
                    <a:pt x="735615" y="188485"/>
                  </a:cubicBezTo>
                  <a:lnTo>
                    <a:pt x="711396" y="188485"/>
                  </a:lnTo>
                  <a:cubicBezTo>
                    <a:pt x="708164" y="188485"/>
                    <a:pt x="706008" y="186330"/>
                    <a:pt x="706008" y="183097"/>
                  </a:cubicBezTo>
                  <a:lnTo>
                    <a:pt x="706008" y="59292"/>
                  </a:lnTo>
                  <a:cubicBezTo>
                    <a:pt x="706008" y="56059"/>
                    <a:pt x="708164" y="53911"/>
                    <a:pt x="711396" y="53911"/>
                  </a:cubicBezTo>
                  <a:lnTo>
                    <a:pt x="735615" y="53911"/>
                  </a:lnTo>
                  <a:cubicBezTo>
                    <a:pt x="738848" y="53911"/>
                    <a:pt x="741003" y="56059"/>
                    <a:pt x="741003" y="59292"/>
                  </a:cubicBezTo>
                  <a:moveTo>
                    <a:pt x="518954" y="158879"/>
                  </a:moveTo>
                  <a:cubicBezTo>
                    <a:pt x="499038" y="158879"/>
                    <a:pt x="485847" y="145956"/>
                    <a:pt x="485847" y="121195"/>
                  </a:cubicBezTo>
                  <a:cubicBezTo>
                    <a:pt x="485847" y="96433"/>
                    <a:pt x="499038" y="83518"/>
                    <a:pt x="517074" y="83518"/>
                  </a:cubicBezTo>
                  <a:cubicBezTo>
                    <a:pt x="536990" y="83518"/>
                    <a:pt x="550173" y="96433"/>
                    <a:pt x="550173" y="121195"/>
                  </a:cubicBezTo>
                  <a:cubicBezTo>
                    <a:pt x="550173" y="145956"/>
                    <a:pt x="536990" y="158879"/>
                    <a:pt x="518954" y="158879"/>
                  </a:cubicBezTo>
                  <a:moveTo>
                    <a:pt x="517074" y="51221"/>
                  </a:moveTo>
                  <a:cubicBezTo>
                    <a:pt x="476699" y="51221"/>
                    <a:pt x="450317" y="80553"/>
                    <a:pt x="450317" y="121195"/>
                  </a:cubicBezTo>
                  <a:cubicBezTo>
                    <a:pt x="450317" y="161837"/>
                    <a:pt x="476699" y="191176"/>
                    <a:pt x="518954" y="191176"/>
                  </a:cubicBezTo>
                  <a:cubicBezTo>
                    <a:pt x="559328" y="191176"/>
                    <a:pt x="585702" y="161837"/>
                    <a:pt x="585702" y="121195"/>
                  </a:cubicBezTo>
                  <a:cubicBezTo>
                    <a:pt x="585702" y="80553"/>
                    <a:pt x="559328" y="51221"/>
                    <a:pt x="517074" y="51221"/>
                  </a:cubicBezTo>
                  <a:moveTo>
                    <a:pt x="424486" y="101813"/>
                  </a:moveTo>
                  <a:lnTo>
                    <a:pt x="424486" y="183097"/>
                  </a:lnTo>
                  <a:cubicBezTo>
                    <a:pt x="424486" y="186330"/>
                    <a:pt x="422331" y="188485"/>
                    <a:pt x="419098" y="188485"/>
                  </a:cubicBezTo>
                  <a:lnTo>
                    <a:pt x="394880" y="188485"/>
                  </a:lnTo>
                  <a:cubicBezTo>
                    <a:pt x="391647" y="188485"/>
                    <a:pt x="389492" y="186330"/>
                    <a:pt x="389492" y="183097"/>
                  </a:cubicBezTo>
                  <a:lnTo>
                    <a:pt x="389492" y="106391"/>
                  </a:lnTo>
                  <a:cubicBezTo>
                    <a:pt x="389492" y="90243"/>
                    <a:pt x="377921" y="83518"/>
                    <a:pt x="363385" y="83518"/>
                  </a:cubicBezTo>
                  <a:cubicBezTo>
                    <a:pt x="355040" y="83518"/>
                    <a:pt x="350470" y="84053"/>
                    <a:pt x="343469" y="85665"/>
                  </a:cubicBezTo>
                  <a:cubicBezTo>
                    <a:pt x="339159" y="86743"/>
                    <a:pt x="337012" y="88631"/>
                    <a:pt x="337012" y="92666"/>
                  </a:cubicBezTo>
                  <a:lnTo>
                    <a:pt x="337012" y="183097"/>
                  </a:lnTo>
                  <a:cubicBezTo>
                    <a:pt x="337012" y="186330"/>
                    <a:pt x="334856" y="188485"/>
                    <a:pt x="331624" y="188485"/>
                  </a:cubicBezTo>
                  <a:lnTo>
                    <a:pt x="307405" y="188485"/>
                  </a:lnTo>
                  <a:cubicBezTo>
                    <a:pt x="304172" y="188485"/>
                    <a:pt x="302017" y="186330"/>
                    <a:pt x="302017" y="183097"/>
                  </a:cubicBezTo>
                  <a:lnTo>
                    <a:pt x="302017" y="71672"/>
                  </a:lnTo>
                  <a:cubicBezTo>
                    <a:pt x="302017" y="65482"/>
                    <a:pt x="304982" y="62249"/>
                    <a:pt x="308750" y="60904"/>
                  </a:cubicBezTo>
                  <a:cubicBezTo>
                    <a:pt x="328399" y="53911"/>
                    <a:pt x="346970" y="51221"/>
                    <a:pt x="362850" y="51221"/>
                  </a:cubicBezTo>
                  <a:cubicBezTo>
                    <a:pt x="404295" y="51221"/>
                    <a:pt x="424486" y="68982"/>
                    <a:pt x="424486" y="101813"/>
                  </a:cubicBezTo>
                  <a:moveTo>
                    <a:pt x="122497" y="167759"/>
                  </a:moveTo>
                  <a:cubicBezTo>
                    <a:pt x="122497" y="172337"/>
                    <a:pt x="121963" y="178528"/>
                    <a:pt x="120342" y="183097"/>
                  </a:cubicBezTo>
                  <a:cubicBezTo>
                    <a:pt x="118997" y="187140"/>
                    <a:pt x="117385" y="188485"/>
                    <a:pt x="113350" y="188485"/>
                  </a:cubicBezTo>
                  <a:lnTo>
                    <a:pt x="89123" y="188485"/>
                  </a:lnTo>
                  <a:cubicBezTo>
                    <a:pt x="86433" y="188485"/>
                    <a:pt x="85088" y="186865"/>
                    <a:pt x="85088" y="184718"/>
                  </a:cubicBezTo>
                  <a:cubicBezTo>
                    <a:pt x="85088" y="184175"/>
                    <a:pt x="85088" y="183640"/>
                    <a:pt x="85356" y="183097"/>
                  </a:cubicBezTo>
                  <a:cubicBezTo>
                    <a:pt x="86433" y="179597"/>
                    <a:pt x="86968" y="177175"/>
                    <a:pt x="86968" y="173140"/>
                  </a:cubicBezTo>
                  <a:cubicBezTo>
                    <a:pt x="86968" y="133559"/>
                    <a:pt x="303" y="155646"/>
                    <a:pt x="303" y="98589"/>
                  </a:cubicBezTo>
                  <a:cubicBezTo>
                    <a:pt x="303" y="69517"/>
                    <a:pt x="23452" y="50144"/>
                    <a:pt x="59517" y="50144"/>
                  </a:cubicBezTo>
                  <a:cubicBezTo>
                    <a:pt x="78623" y="50144"/>
                    <a:pt x="98546" y="54714"/>
                    <a:pt x="115230" y="64404"/>
                  </a:cubicBezTo>
                  <a:cubicBezTo>
                    <a:pt x="117393" y="65490"/>
                    <a:pt x="118462" y="67637"/>
                    <a:pt x="118462" y="69792"/>
                  </a:cubicBezTo>
                  <a:cubicBezTo>
                    <a:pt x="118462" y="71137"/>
                    <a:pt x="118164" y="72710"/>
                    <a:pt x="117385" y="74362"/>
                  </a:cubicBezTo>
                  <a:lnTo>
                    <a:pt x="109039" y="92131"/>
                  </a:lnTo>
                  <a:cubicBezTo>
                    <a:pt x="107962" y="94553"/>
                    <a:pt x="105539" y="95899"/>
                    <a:pt x="103116" y="95899"/>
                  </a:cubicBezTo>
                  <a:cubicBezTo>
                    <a:pt x="101771" y="95899"/>
                    <a:pt x="100426" y="95623"/>
                    <a:pt x="99081" y="94821"/>
                  </a:cubicBezTo>
                  <a:cubicBezTo>
                    <a:pt x="85356" y="87286"/>
                    <a:pt x="72165" y="82708"/>
                    <a:pt x="58439" y="82708"/>
                  </a:cubicBezTo>
                  <a:cubicBezTo>
                    <a:pt x="44179" y="82708"/>
                    <a:pt x="35833" y="87923"/>
                    <a:pt x="35833" y="96166"/>
                  </a:cubicBezTo>
                  <a:cubicBezTo>
                    <a:pt x="35833" y="121368"/>
                    <a:pt x="122497" y="106659"/>
                    <a:pt x="122497" y="167759"/>
                  </a:cubicBezTo>
                  <a:moveTo>
                    <a:pt x="234191" y="149189"/>
                  </a:moveTo>
                  <a:cubicBezTo>
                    <a:pt x="234191" y="153224"/>
                    <a:pt x="232043" y="155111"/>
                    <a:pt x="227466" y="156456"/>
                  </a:cubicBezTo>
                  <a:cubicBezTo>
                    <a:pt x="221543" y="158069"/>
                    <a:pt x="216430" y="158879"/>
                    <a:pt x="209162" y="158879"/>
                  </a:cubicBezTo>
                  <a:cubicBezTo>
                    <a:pt x="191936" y="158879"/>
                    <a:pt x="175788" y="148646"/>
                    <a:pt x="175788" y="121195"/>
                  </a:cubicBezTo>
                  <a:cubicBezTo>
                    <a:pt x="175788" y="93743"/>
                    <a:pt x="191936" y="83518"/>
                    <a:pt x="209162" y="83518"/>
                  </a:cubicBezTo>
                  <a:cubicBezTo>
                    <a:pt x="216430" y="83518"/>
                    <a:pt x="221543" y="84320"/>
                    <a:pt x="227466" y="85941"/>
                  </a:cubicBezTo>
                  <a:cubicBezTo>
                    <a:pt x="232043" y="87286"/>
                    <a:pt x="234191" y="89165"/>
                    <a:pt x="234191" y="93201"/>
                  </a:cubicBezTo>
                  <a:lnTo>
                    <a:pt x="234191" y="149189"/>
                  </a:lnTo>
                  <a:close/>
                  <a:moveTo>
                    <a:pt x="262452" y="61179"/>
                  </a:moveTo>
                  <a:cubicBezTo>
                    <a:pt x="244692" y="54446"/>
                    <a:pt x="228000" y="51221"/>
                    <a:pt x="209430" y="51221"/>
                  </a:cubicBezTo>
                  <a:cubicBezTo>
                    <a:pt x="168795" y="51221"/>
                    <a:pt x="140258" y="78405"/>
                    <a:pt x="140258" y="121195"/>
                  </a:cubicBezTo>
                  <a:cubicBezTo>
                    <a:pt x="140258" y="164527"/>
                    <a:pt x="165020" y="191176"/>
                    <a:pt x="208895" y="191176"/>
                  </a:cubicBezTo>
                  <a:cubicBezTo>
                    <a:pt x="226655" y="191176"/>
                    <a:pt x="243881" y="188210"/>
                    <a:pt x="262452" y="180407"/>
                  </a:cubicBezTo>
                  <a:cubicBezTo>
                    <a:pt x="266763" y="178528"/>
                    <a:pt x="269185" y="175562"/>
                    <a:pt x="269185" y="169639"/>
                  </a:cubicBezTo>
                  <a:lnTo>
                    <a:pt x="269185" y="71940"/>
                  </a:lnTo>
                  <a:cubicBezTo>
                    <a:pt x="269185" y="65749"/>
                    <a:pt x="266763" y="62792"/>
                    <a:pt x="262452" y="61179"/>
                  </a:cubicBezTo>
                </a:path>
              </a:pathLst>
            </a:custGeom>
            <a:solidFill>
              <a:schemeClr val="tx1"/>
            </a:solidFill>
            <a:ln w="7833" cap="flat">
              <a:noFill/>
              <a:prstDash val="solid"/>
              <a:round/>
            </a:ln>
          </p:spPr>
          <p:txBody>
            <a:bodyPr rtlCol="0" anchor="ctr"/>
            <a:lstStyle/>
            <a:p>
              <a:endParaRPr lang="fr-FR" sz="2400"/>
            </a:p>
          </p:txBody>
        </p:sp>
        <p:sp>
          <p:nvSpPr>
            <p:cNvPr id="11" name="Forme libre : forme 10">
              <a:extLst>
                <a:ext uri="{FF2B5EF4-FFF2-40B4-BE49-F238E27FC236}">
                  <a16:creationId xmlns:a16="http://schemas.microsoft.com/office/drawing/2014/main" id="{3473CDDD-9034-4972-B890-4C267C13F06F}"/>
                </a:ext>
              </a:extLst>
            </p:cNvPr>
            <p:cNvSpPr/>
            <p:nvPr/>
          </p:nvSpPr>
          <p:spPr>
            <a:xfrm rot="-73896" flipV="1">
              <a:off x="5474877" y="-471733"/>
              <a:ext cx="37949" cy="37711"/>
            </a:xfrm>
            <a:custGeom>
              <a:avLst/>
              <a:gdLst>
                <a:gd name="connsiteX0" fmla="*/ 19483 w 37949"/>
                <a:gd name="connsiteY0" fmla="*/ 17 h 37711"/>
                <a:gd name="connsiteX1" fmla="*/ 38456 w 37949"/>
                <a:gd name="connsiteY1" fmla="*/ 18454 h 37711"/>
                <a:gd name="connsiteX2" fmla="*/ 19491 w 37949"/>
                <a:gd name="connsiteY2" fmla="*/ 37717 h 37711"/>
                <a:gd name="connsiteX3" fmla="*/ 519 w 37949"/>
                <a:gd name="connsiteY3" fmla="*/ 19272 h 37711"/>
                <a:gd name="connsiteX4" fmla="*/ 19483 w 37949"/>
                <a:gd name="connsiteY4" fmla="*/ 17 h 37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949" h="37711">
                  <a:moveTo>
                    <a:pt x="19483" y="17"/>
                  </a:moveTo>
                  <a:cubicBezTo>
                    <a:pt x="30519" y="-219"/>
                    <a:pt x="38212" y="6883"/>
                    <a:pt x="38456" y="18454"/>
                  </a:cubicBezTo>
                  <a:cubicBezTo>
                    <a:pt x="38715" y="30300"/>
                    <a:pt x="31329" y="37457"/>
                    <a:pt x="19491" y="37717"/>
                  </a:cubicBezTo>
                  <a:cubicBezTo>
                    <a:pt x="8188" y="37953"/>
                    <a:pt x="771" y="31118"/>
                    <a:pt x="519" y="19272"/>
                  </a:cubicBezTo>
                  <a:cubicBezTo>
                    <a:pt x="267" y="7701"/>
                    <a:pt x="7378" y="284"/>
                    <a:pt x="19483" y="17"/>
                  </a:cubicBezTo>
                </a:path>
              </a:pathLst>
            </a:custGeom>
            <a:solidFill>
              <a:schemeClr val="accent2"/>
            </a:solidFill>
            <a:ln w="7833" cap="flat">
              <a:noFill/>
              <a:prstDash val="solid"/>
              <a:round/>
            </a:ln>
          </p:spPr>
          <p:txBody>
            <a:bodyPr rtlCol="0" anchor="ctr"/>
            <a:lstStyle/>
            <a:p>
              <a:endParaRPr lang="fr-FR" sz="2400">
                <a:solidFill>
                  <a:schemeClr val="accent2"/>
                </a:solidFill>
              </a:endParaRPr>
            </a:p>
          </p:txBody>
        </p:sp>
        <p:sp>
          <p:nvSpPr>
            <p:cNvPr id="12" name="Forme libre : forme 11">
              <a:extLst>
                <a:ext uri="{FF2B5EF4-FFF2-40B4-BE49-F238E27FC236}">
                  <a16:creationId xmlns:a16="http://schemas.microsoft.com/office/drawing/2014/main" id="{FA4CC508-0E53-4122-BCBD-4E37F1B71C30}"/>
                </a:ext>
              </a:extLst>
            </p:cNvPr>
            <p:cNvSpPr/>
            <p:nvPr/>
          </p:nvSpPr>
          <p:spPr>
            <a:xfrm rot="10725025" flipV="1">
              <a:off x="4768103" y="-317778"/>
              <a:ext cx="37406" cy="37169"/>
            </a:xfrm>
            <a:custGeom>
              <a:avLst/>
              <a:gdLst>
                <a:gd name="connsiteX0" fmla="*/ 18717 w 37406"/>
                <a:gd name="connsiteY0" fmla="*/ 130 h 37169"/>
                <a:gd name="connsiteX1" fmla="*/ 37414 w 37406"/>
                <a:gd name="connsiteY1" fmla="*/ 18300 h 37169"/>
                <a:gd name="connsiteX2" fmla="*/ 18717 w 37406"/>
                <a:gd name="connsiteY2" fmla="*/ 37288 h 37169"/>
                <a:gd name="connsiteX3" fmla="*/ 20 w 37406"/>
                <a:gd name="connsiteY3" fmla="*/ 19118 h 37169"/>
                <a:gd name="connsiteX4" fmla="*/ 18717 w 37406"/>
                <a:gd name="connsiteY4" fmla="*/ 130 h 37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406" h="37169">
                  <a:moveTo>
                    <a:pt x="18717" y="130"/>
                  </a:moveTo>
                  <a:cubicBezTo>
                    <a:pt x="29745" y="-106"/>
                    <a:pt x="37162" y="6729"/>
                    <a:pt x="37414" y="18300"/>
                  </a:cubicBezTo>
                  <a:cubicBezTo>
                    <a:pt x="37665" y="29603"/>
                    <a:pt x="30555" y="37028"/>
                    <a:pt x="18717" y="37288"/>
                  </a:cubicBezTo>
                  <a:cubicBezTo>
                    <a:pt x="7681" y="37524"/>
                    <a:pt x="264" y="30421"/>
                    <a:pt x="20" y="19118"/>
                  </a:cubicBezTo>
                  <a:cubicBezTo>
                    <a:pt x="-240" y="7547"/>
                    <a:pt x="6871" y="390"/>
                    <a:pt x="18717" y="130"/>
                  </a:cubicBezTo>
                </a:path>
              </a:pathLst>
            </a:custGeom>
            <a:solidFill>
              <a:schemeClr val="accent2"/>
            </a:solidFill>
            <a:ln w="7833" cap="flat">
              <a:noFill/>
              <a:prstDash val="solid"/>
              <a:round/>
            </a:ln>
          </p:spPr>
          <p:txBody>
            <a:bodyPr rtlCol="0" anchor="ctr"/>
            <a:lstStyle/>
            <a:p>
              <a:endParaRPr lang="fr-FR" sz="2400"/>
            </a:p>
          </p:txBody>
        </p:sp>
      </p:grpSp>
    </p:spTree>
    <p:extLst>
      <p:ext uri="{BB962C8B-B14F-4D97-AF65-F5344CB8AC3E}">
        <p14:creationId xmlns:p14="http://schemas.microsoft.com/office/powerpoint/2010/main" val="5288727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Cover Logo (Dark)">
    <p:bg>
      <p:bgPr>
        <a:solidFill>
          <a:schemeClr val="accent1"/>
        </a:solidFill>
        <a:effectLst/>
      </p:bgPr>
    </p:bg>
    <p:spTree>
      <p:nvGrpSpPr>
        <p:cNvPr id="1" name=""/>
        <p:cNvGrpSpPr/>
        <p:nvPr/>
      </p:nvGrpSpPr>
      <p:grpSpPr>
        <a:xfrm>
          <a:off x="0" y="0"/>
          <a:ext cx="0" cy="0"/>
          <a:chOff x="0" y="0"/>
          <a:chExt cx="0" cy="0"/>
        </a:xfrm>
      </p:grpSpPr>
      <p:grpSp>
        <p:nvGrpSpPr>
          <p:cNvPr id="7" name="Graphique 7">
            <a:extLst>
              <a:ext uri="{FF2B5EF4-FFF2-40B4-BE49-F238E27FC236}">
                <a16:creationId xmlns:a16="http://schemas.microsoft.com/office/drawing/2014/main" id="{AAE34BD0-96F3-484E-823D-846BCF7077CC}"/>
              </a:ext>
            </a:extLst>
          </p:cNvPr>
          <p:cNvGrpSpPr>
            <a:grpSpLocks noChangeAspect="1"/>
          </p:cNvGrpSpPr>
          <p:nvPr userDrawn="1"/>
        </p:nvGrpSpPr>
        <p:grpSpPr>
          <a:xfrm>
            <a:off x="4315443" y="2970600"/>
            <a:ext cx="3561116" cy="916800"/>
            <a:chOff x="4767702" y="-472136"/>
            <a:chExt cx="745525" cy="191931"/>
          </a:xfrm>
          <a:solidFill>
            <a:schemeClr val="bg1"/>
          </a:solidFill>
        </p:grpSpPr>
        <p:sp>
          <p:nvSpPr>
            <p:cNvPr id="8" name="Forme libre : forme 7">
              <a:extLst>
                <a:ext uri="{FF2B5EF4-FFF2-40B4-BE49-F238E27FC236}">
                  <a16:creationId xmlns:a16="http://schemas.microsoft.com/office/drawing/2014/main" id="{B5ACEFF7-2172-4E31-95A5-2822B762DCC8}"/>
                </a:ext>
              </a:extLst>
            </p:cNvPr>
            <p:cNvSpPr/>
            <p:nvPr/>
          </p:nvSpPr>
          <p:spPr>
            <a:xfrm>
              <a:off x="4770087" y="-471716"/>
              <a:ext cx="740699" cy="191096"/>
            </a:xfrm>
            <a:custGeom>
              <a:avLst/>
              <a:gdLst>
                <a:gd name="connsiteX0" fmla="*/ 689325 w 740699"/>
                <a:gd name="connsiteY0" fmla="*/ 7347 h 191096"/>
                <a:gd name="connsiteX1" fmla="*/ 688790 w 740699"/>
                <a:gd name="connsiteY1" fmla="*/ 10847 h 191096"/>
                <a:gd name="connsiteX2" fmla="*/ 686092 w 740699"/>
                <a:gd name="connsiteY2" fmla="*/ 24840 h 191096"/>
                <a:gd name="connsiteX3" fmla="*/ 680980 w 740699"/>
                <a:gd name="connsiteY3" fmla="*/ 29953 h 191096"/>
                <a:gd name="connsiteX4" fmla="*/ 667797 w 740699"/>
                <a:gd name="connsiteY4" fmla="*/ 28608 h 191096"/>
                <a:gd name="connsiteX5" fmla="*/ 646528 w 740699"/>
                <a:gd name="connsiteY5" fmla="*/ 50946 h 191096"/>
                <a:gd name="connsiteX6" fmla="*/ 646528 w 740699"/>
                <a:gd name="connsiteY6" fmla="*/ 53911 h 191096"/>
                <a:gd name="connsiteX7" fmla="*/ 680712 w 740699"/>
                <a:gd name="connsiteY7" fmla="*/ 53911 h 191096"/>
                <a:gd name="connsiteX8" fmla="*/ 686092 w 740699"/>
                <a:gd name="connsiteY8" fmla="*/ 59559 h 191096"/>
                <a:gd name="connsiteX9" fmla="*/ 686092 w 740699"/>
                <a:gd name="connsiteY9" fmla="*/ 78130 h 191096"/>
                <a:gd name="connsiteX10" fmla="*/ 680712 w 740699"/>
                <a:gd name="connsiteY10" fmla="*/ 83518 h 191096"/>
                <a:gd name="connsiteX11" fmla="*/ 646528 w 740699"/>
                <a:gd name="connsiteY11" fmla="*/ 83518 h 191096"/>
                <a:gd name="connsiteX12" fmla="*/ 646528 w 740699"/>
                <a:gd name="connsiteY12" fmla="*/ 183097 h 191096"/>
                <a:gd name="connsiteX13" fmla="*/ 641148 w 740699"/>
                <a:gd name="connsiteY13" fmla="*/ 188485 h 191096"/>
                <a:gd name="connsiteX14" fmla="*/ 617197 w 740699"/>
                <a:gd name="connsiteY14" fmla="*/ 188485 h 191096"/>
                <a:gd name="connsiteX15" fmla="*/ 611809 w 740699"/>
                <a:gd name="connsiteY15" fmla="*/ 183097 h 191096"/>
                <a:gd name="connsiteX16" fmla="*/ 611809 w 740699"/>
                <a:gd name="connsiteY16" fmla="*/ 56602 h 191096"/>
                <a:gd name="connsiteX17" fmla="*/ 666987 w 740699"/>
                <a:gd name="connsiteY17" fmla="*/ 79 h 191096"/>
                <a:gd name="connsiteX18" fmla="*/ 683945 w 740699"/>
                <a:gd name="connsiteY18" fmla="*/ 1966 h 191096"/>
                <a:gd name="connsiteX19" fmla="*/ 689325 w 740699"/>
                <a:gd name="connsiteY19" fmla="*/ 7347 h 191096"/>
                <a:gd name="connsiteX20" fmla="*/ 741003 w 740699"/>
                <a:gd name="connsiteY20" fmla="*/ 59292 h 191096"/>
                <a:gd name="connsiteX21" fmla="*/ 741003 w 740699"/>
                <a:gd name="connsiteY21" fmla="*/ 183097 h 191096"/>
                <a:gd name="connsiteX22" fmla="*/ 735615 w 740699"/>
                <a:gd name="connsiteY22" fmla="*/ 188485 h 191096"/>
                <a:gd name="connsiteX23" fmla="*/ 711396 w 740699"/>
                <a:gd name="connsiteY23" fmla="*/ 188485 h 191096"/>
                <a:gd name="connsiteX24" fmla="*/ 706008 w 740699"/>
                <a:gd name="connsiteY24" fmla="*/ 183097 h 191096"/>
                <a:gd name="connsiteX25" fmla="*/ 706008 w 740699"/>
                <a:gd name="connsiteY25" fmla="*/ 59292 h 191096"/>
                <a:gd name="connsiteX26" fmla="*/ 711396 w 740699"/>
                <a:gd name="connsiteY26" fmla="*/ 53911 h 191096"/>
                <a:gd name="connsiteX27" fmla="*/ 735615 w 740699"/>
                <a:gd name="connsiteY27" fmla="*/ 53911 h 191096"/>
                <a:gd name="connsiteX28" fmla="*/ 741003 w 740699"/>
                <a:gd name="connsiteY28" fmla="*/ 59292 h 191096"/>
                <a:gd name="connsiteX29" fmla="*/ 518954 w 740699"/>
                <a:gd name="connsiteY29" fmla="*/ 158879 h 191096"/>
                <a:gd name="connsiteX30" fmla="*/ 485847 w 740699"/>
                <a:gd name="connsiteY30" fmla="*/ 121195 h 191096"/>
                <a:gd name="connsiteX31" fmla="*/ 517074 w 740699"/>
                <a:gd name="connsiteY31" fmla="*/ 83518 h 191096"/>
                <a:gd name="connsiteX32" fmla="*/ 550173 w 740699"/>
                <a:gd name="connsiteY32" fmla="*/ 121195 h 191096"/>
                <a:gd name="connsiteX33" fmla="*/ 518954 w 740699"/>
                <a:gd name="connsiteY33" fmla="*/ 158879 h 191096"/>
                <a:gd name="connsiteX34" fmla="*/ 517074 w 740699"/>
                <a:gd name="connsiteY34" fmla="*/ 51221 h 191096"/>
                <a:gd name="connsiteX35" fmla="*/ 450317 w 740699"/>
                <a:gd name="connsiteY35" fmla="*/ 121195 h 191096"/>
                <a:gd name="connsiteX36" fmla="*/ 518954 w 740699"/>
                <a:gd name="connsiteY36" fmla="*/ 191176 h 191096"/>
                <a:gd name="connsiteX37" fmla="*/ 585702 w 740699"/>
                <a:gd name="connsiteY37" fmla="*/ 121195 h 191096"/>
                <a:gd name="connsiteX38" fmla="*/ 517074 w 740699"/>
                <a:gd name="connsiteY38" fmla="*/ 51221 h 191096"/>
                <a:gd name="connsiteX39" fmla="*/ 424486 w 740699"/>
                <a:gd name="connsiteY39" fmla="*/ 101813 h 191096"/>
                <a:gd name="connsiteX40" fmla="*/ 424486 w 740699"/>
                <a:gd name="connsiteY40" fmla="*/ 183097 h 191096"/>
                <a:gd name="connsiteX41" fmla="*/ 419098 w 740699"/>
                <a:gd name="connsiteY41" fmla="*/ 188485 h 191096"/>
                <a:gd name="connsiteX42" fmla="*/ 394880 w 740699"/>
                <a:gd name="connsiteY42" fmla="*/ 188485 h 191096"/>
                <a:gd name="connsiteX43" fmla="*/ 389492 w 740699"/>
                <a:gd name="connsiteY43" fmla="*/ 183097 h 191096"/>
                <a:gd name="connsiteX44" fmla="*/ 389492 w 740699"/>
                <a:gd name="connsiteY44" fmla="*/ 106391 h 191096"/>
                <a:gd name="connsiteX45" fmla="*/ 363385 w 740699"/>
                <a:gd name="connsiteY45" fmla="*/ 83518 h 191096"/>
                <a:gd name="connsiteX46" fmla="*/ 343469 w 740699"/>
                <a:gd name="connsiteY46" fmla="*/ 85665 h 191096"/>
                <a:gd name="connsiteX47" fmla="*/ 337012 w 740699"/>
                <a:gd name="connsiteY47" fmla="*/ 92666 h 191096"/>
                <a:gd name="connsiteX48" fmla="*/ 337012 w 740699"/>
                <a:gd name="connsiteY48" fmla="*/ 183097 h 191096"/>
                <a:gd name="connsiteX49" fmla="*/ 331624 w 740699"/>
                <a:gd name="connsiteY49" fmla="*/ 188485 h 191096"/>
                <a:gd name="connsiteX50" fmla="*/ 307405 w 740699"/>
                <a:gd name="connsiteY50" fmla="*/ 188485 h 191096"/>
                <a:gd name="connsiteX51" fmla="*/ 302017 w 740699"/>
                <a:gd name="connsiteY51" fmla="*/ 183097 h 191096"/>
                <a:gd name="connsiteX52" fmla="*/ 302017 w 740699"/>
                <a:gd name="connsiteY52" fmla="*/ 71672 h 191096"/>
                <a:gd name="connsiteX53" fmla="*/ 308750 w 740699"/>
                <a:gd name="connsiteY53" fmla="*/ 60904 h 191096"/>
                <a:gd name="connsiteX54" fmla="*/ 362850 w 740699"/>
                <a:gd name="connsiteY54" fmla="*/ 51221 h 191096"/>
                <a:gd name="connsiteX55" fmla="*/ 424486 w 740699"/>
                <a:gd name="connsiteY55" fmla="*/ 101813 h 191096"/>
                <a:gd name="connsiteX56" fmla="*/ 122497 w 740699"/>
                <a:gd name="connsiteY56" fmla="*/ 167759 h 191096"/>
                <a:gd name="connsiteX57" fmla="*/ 120342 w 740699"/>
                <a:gd name="connsiteY57" fmla="*/ 183097 h 191096"/>
                <a:gd name="connsiteX58" fmla="*/ 113350 w 740699"/>
                <a:gd name="connsiteY58" fmla="*/ 188485 h 191096"/>
                <a:gd name="connsiteX59" fmla="*/ 89123 w 740699"/>
                <a:gd name="connsiteY59" fmla="*/ 188485 h 191096"/>
                <a:gd name="connsiteX60" fmla="*/ 85088 w 740699"/>
                <a:gd name="connsiteY60" fmla="*/ 184718 h 191096"/>
                <a:gd name="connsiteX61" fmla="*/ 85356 w 740699"/>
                <a:gd name="connsiteY61" fmla="*/ 183097 h 191096"/>
                <a:gd name="connsiteX62" fmla="*/ 86968 w 740699"/>
                <a:gd name="connsiteY62" fmla="*/ 173140 h 191096"/>
                <a:gd name="connsiteX63" fmla="*/ 303 w 740699"/>
                <a:gd name="connsiteY63" fmla="*/ 98589 h 191096"/>
                <a:gd name="connsiteX64" fmla="*/ 59517 w 740699"/>
                <a:gd name="connsiteY64" fmla="*/ 50144 h 191096"/>
                <a:gd name="connsiteX65" fmla="*/ 115230 w 740699"/>
                <a:gd name="connsiteY65" fmla="*/ 64404 h 191096"/>
                <a:gd name="connsiteX66" fmla="*/ 118462 w 740699"/>
                <a:gd name="connsiteY66" fmla="*/ 69792 h 191096"/>
                <a:gd name="connsiteX67" fmla="*/ 117385 w 740699"/>
                <a:gd name="connsiteY67" fmla="*/ 74362 h 191096"/>
                <a:gd name="connsiteX68" fmla="*/ 109039 w 740699"/>
                <a:gd name="connsiteY68" fmla="*/ 92131 h 191096"/>
                <a:gd name="connsiteX69" fmla="*/ 103116 w 740699"/>
                <a:gd name="connsiteY69" fmla="*/ 95899 h 191096"/>
                <a:gd name="connsiteX70" fmla="*/ 99081 w 740699"/>
                <a:gd name="connsiteY70" fmla="*/ 94821 h 191096"/>
                <a:gd name="connsiteX71" fmla="*/ 58439 w 740699"/>
                <a:gd name="connsiteY71" fmla="*/ 82708 h 191096"/>
                <a:gd name="connsiteX72" fmla="*/ 35833 w 740699"/>
                <a:gd name="connsiteY72" fmla="*/ 96166 h 191096"/>
                <a:gd name="connsiteX73" fmla="*/ 122497 w 740699"/>
                <a:gd name="connsiteY73" fmla="*/ 167759 h 191096"/>
                <a:gd name="connsiteX74" fmla="*/ 234191 w 740699"/>
                <a:gd name="connsiteY74" fmla="*/ 149189 h 191096"/>
                <a:gd name="connsiteX75" fmla="*/ 227466 w 740699"/>
                <a:gd name="connsiteY75" fmla="*/ 156456 h 191096"/>
                <a:gd name="connsiteX76" fmla="*/ 209162 w 740699"/>
                <a:gd name="connsiteY76" fmla="*/ 158879 h 191096"/>
                <a:gd name="connsiteX77" fmla="*/ 175788 w 740699"/>
                <a:gd name="connsiteY77" fmla="*/ 121195 h 191096"/>
                <a:gd name="connsiteX78" fmla="*/ 209162 w 740699"/>
                <a:gd name="connsiteY78" fmla="*/ 83518 h 191096"/>
                <a:gd name="connsiteX79" fmla="*/ 227466 w 740699"/>
                <a:gd name="connsiteY79" fmla="*/ 85941 h 191096"/>
                <a:gd name="connsiteX80" fmla="*/ 234191 w 740699"/>
                <a:gd name="connsiteY80" fmla="*/ 93201 h 191096"/>
                <a:gd name="connsiteX81" fmla="*/ 234191 w 740699"/>
                <a:gd name="connsiteY81" fmla="*/ 149189 h 191096"/>
                <a:gd name="connsiteX82" fmla="*/ 262452 w 740699"/>
                <a:gd name="connsiteY82" fmla="*/ 61179 h 191096"/>
                <a:gd name="connsiteX83" fmla="*/ 209430 w 740699"/>
                <a:gd name="connsiteY83" fmla="*/ 51221 h 191096"/>
                <a:gd name="connsiteX84" fmla="*/ 140258 w 740699"/>
                <a:gd name="connsiteY84" fmla="*/ 121195 h 191096"/>
                <a:gd name="connsiteX85" fmla="*/ 208895 w 740699"/>
                <a:gd name="connsiteY85" fmla="*/ 191176 h 191096"/>
                <a:gd name="connsiteX86" fmla="*/ 262452 w 740699"/>
                <a:gd name="connsiteY86" fmla="*/ 180407 h 191096"/>
                <a:gd name="connsiteX87" fmla="*/ 269185 w 740699"/>
                <a:gd name="connsiteY87" fmla="*/ 169639 h 191096"/>
                <a:gd name="connsiteX88" fmla="*/ 269185 w 740699"/>
                <a:gd name="connsiteY88" fmla="*/ 71940 h 191096"/>
                <a:gd name="connsiteX89" fmla="*/ 262452 w 740699"/>
                <a:gd name="connsiteY89" fmla="*/ 61179 h 191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740699" h="191096">
                  <a:moveTo>
                    <a:pt x="689325" y="7347"/>
                  </a:moveTo>
                  <a:cubicBezTo>
                    <a:pt x="689325" y="8511"/>
                    <a:pt x="689026" y="9604"/>
                    <a:pt x="688790" y="10847"/>
                  </a:cubicBezTo>
                  <a:lnTo>
                    <a:pt x="686092" y="24840"/>
                  </a:lnTo>
                  <a:cubicBezTo>
                    <a:pt x="685558" y="28073"/>
                    <a:pt x="684213" y="29953"/>
                    <a:pt x="680980" y="29953"/>
                  </a:cubicBezTo>
                  <a:cubicBezTo>
                    <a:pt x="678974" y="29953"/>
                    <a:pt x="673177" y="28608"/>
                    <a:pt x="667797" y="28608"/>
                  </a:cubicBezTo>
                  <a:cubicBezTo>
                    <a:pt x="652993" y="28608"/>
                    <a:pt x="646528" y="36143"/>
                    <a:pt x="646528" y="50946"/>
                  </a:cubicBezTo>
                  <a:lnTo>
                    <a:pt x="646528" y="53911"/>
                  </a:lnTo>
                  <a:lnTo>
                    <a:pt x="680712" y="53911"/>
                  </a:lnTo>
                  <a:cubicBezTo>
                    <a:pt x="684213" y="53911"/>
                    <a:pt x="686092" y="56059"/>
                    <a:pt x="686092" y="59559"/>
                  </a:cubicBezTo>
                  <a:lnTo>
                    <a:pt x="686092" y="78130"/>
                  </a:lnTo>
                  <a:cubicBezTo>
                    <a:pt x="686092" y="81363"/>
                    <a:pt x="684213" y="83518"/>
                    <a:pt x="680712" y="83518"/>
                  </a:cubicBezTo>
                  <a:lnTo>
                    <a:pt x="646528" y="83518"/>
                  </a:lnTo>
                  <a:lnTo>
                    <a:pt x="646528" y="183097"/>
                  </a:lnTo>
                  <a:cubicBezTo>
                    <a:pt x="646528" y="186330"/>
                    <a:pt x="644380" y="188485"/>
                    <a:pt x="641148" y="188485"/>
                  </a:cubicBezTo>
                  <a:lnTo>
                    <a:pt x="617197" y="188485"/>
                  </a:lnTo>
                  <a:cubicBezTo>
                    <a:pt x="613964" y="188485"/>
                    <a:pt x="611809" y="186330"/>
                    <a:pt x="611809" y="183097"/>
                  </a:cubicBezTo>
                  <a:lnTo>
                    <a:pt x="611809" y="56602"/>
                  </a:lnTo>
                  <a:cubicBezTo>
                    <a:pt x="611809" y="17839"/>
                    <a:pt x="633612" y="79"/>
                    <a:pt x="666987" y="79"/>
                  </a:cubicBezTo>
                  <a:cubicBezTo>
                    <a:pt x="672729" y="79"/>
                    <a:pt x="678557" y="621"/>
                    <a:pt x="683945" y="1966"/>
                  </a:cubicBezTo>
                  <a:cubicBezTo>
                    <a:pt x="687713" y="2769"/>
                    <a:pt x="689325" y="4358"/>
                    <a:pt x="689325" y="7347"/>
                  </a:cubicBezTo>
                  <a:moveTo>
                    <a:pt x="741003" y="59292"/>
                  </a:moveTo>
                  <a:lnTo>
                    <a:pt x="741003" y="183097"/>
                  </a:lnTo>
                  <a:cubicBezTo>
                    <a:pt x="741003" y="186330"/>
                    <a:pt x="738848" y="188485"/>
                    <a:pt x="735615" y="188485"/>
                  </a:cubicBezTo>
                  <a:lnTo>
                    <a:pt x="711396" y="188485"/>
                  </a:lnTo>
                  <a:cubicBezTo>
                    <a:pt x="708164" y="188485"/>
                    <a:pt x="706008" y="186330"/>
                    <a:pt x="706008" y="183097"/>
                  </a:cubicBezTo>
                  <a:lnTo>
                    <a:pt x="706008" y="59292"/>
                  </a:lnTo>
                  <a:cubicBezTo>
                    <a:pt x="706008" y="56059"/>
                    <a:pt x="708164" y="53911"/>
                    <a:pt x="711396" y="53911"/>
                  </a:cubicBezTo>
                  <a:lnTo>
                    <a:pt x="735615" y="53911"/>
                  </a:lnTo>
                  <a:cubicBezTo>
                    <a:pt x="738848" y="53911"/>
                    <a:pt x="741003" y="56059"/>
                    <a:pt x="741003" y="59292"/>
                  </a:cubicBezTo>
                  <a:moveTo>
                    <a:pt x="518954" y="158879"/>
                  </a:moveTo>
                  <a:cubicBezTo>
                    <a:pt x="499038" y="158879"/>
                    <a:pt x="485847" y="145956"/>
                    <a:pt x="485847" y="121195"/>
                  </a:cubicBezTo>
                  <a:cubicBezTo>
                    <a:pt x="485847" y="96433"/>
                    <a:pt x="499038" y="83518"/>
                    <a:pt x="517074" y="83518"/>
                  </a:cubicBezTo>
                  <a:cubicBezTo>
                    <a:pt x="536990" y="83518"/>
                    <a:pt x="550173" y="96433"/>
                    <a:pt x="550173" y="121195"/>
                  </a:cubicBezTo>
                  <a:cubicBezTo>
                    <a:pt x="550173" y="145956"/>
                    <a:pt x="536990" y="158879"/>
                    <a:pt x="518954" y="158879"/>
                  </a:cubicBezTo>
                  <a:moveTo>
                    <a:pt x="517074" y="51221"/>
                  </a:moveTo>
                  <a:cubicBezTo>
                    <a:pt x="476699" y="51221"/>
                    <a:pt x="450317" y="80553"/>
                    <a:pt x="450317" y="121195"/>
                  </a:cubicBezTo>
                  <a:cubicBezTo>
                    <a:pt x="450317" y="161837"/>
                    <a:pt x="476699" y="191176"/>
                    <a:pt x="518954" y="191176"/>
                  </a:cubicBezTo>
                  <a:cubicBezTo>
                    <a:pt x="559328" y="191176"/>
                    <a:pt x="585702" y="161837"/>
                    <a:pt x="585702" y="121195"/>
                  </a:cubicBezTo>
                  <a:cubicBezTo>
                    <a:pt x="585702" y="80553"/>
                    <a:pt x="559328" y="51221"/>
                    <a:pt x="517074" y="51221"/>
                  </a:cubicBezTo>
                  <a:moveTo>
                    <a:pt x="424486" y="101813"/>
                  </a:moveTo>
                  <a:lnTo>
                    <a:pt x="424486" y="183097"/>
                  </a:lnTo>
                  <a:cubicBezTo>
                    <a:pt x="424486" y="186330"/>
                    <a:pt x="422331" y="188485"/>
                    <a:pt x="419098" y="188485"/>
                  </a:cubicBezTo>
                  <a:lnTo>
                    <a:pt x="394880" y="188485"/>
                  </a:lnTo>
                  <a:cubicBezTo>
                    <a:pt x="391647" y="188485"/>
                    <a:pt x="389492" y="186330"/>
                    <a:pt x="389492" y="183097"/>
                  </a:cubicBezTo>
                  <a:lnTo>
                    <a:pt x="389492" y="106391"/>
                  </a:lnTo>
                  <a:cubicBezTo>
                    <a:pt x="389492" y="90243"/>
                    <a:pt x="377921" y="83518"/>
                    <a:pt x="363385" y="83518"/>
                  </a:cubicBezTo>
                  <a:cubicBezTo>
                    <a:pt x="355040" y="83518"/>
                    <a:pt x="350470" y="84053"/>
                    <a:pt x="343469" y="85665"/>
                  </a:cubicBezTo>
                  <a:cubicBezTo>
                    <a:pt x="339159" y="86743"/>
                    <a:pt x="337012" y="88631"/>
                    <a:pt x="337012" y="92666"/>
                  </a:cubicBezTo>
                  <a:lnTo>
                    <a:pt x="337012" y="183097"/>
                  </a:lnTo>
                  <a:cubicBezTo>
                    <a:pt x="337012" y="186330"/>
                    <a:pt x="334856" y="188485"/>
                    <a:pt x="331624" y="188485"/>
                  </a:cubicBezTo>
                  <a:lnTo>
                    <a:pt x="307405" y="188485"/>
                  </a:lnTo>
                  <a:cubicBezTo>
                    <a:pt x="304172" y="188485"/>
                    <a:pt x="302017" y="186330"/>
                    <a:pt x="302017" y="183097"/>
                  </a:cubicBezTo>
                  <a:lnTo>
                    <a:pt x="302017" y="71672"/>
                  </a:lnTo>
                  <a:cubicBezTo>
                    <a:pt x="302017" y="65482"/>
                    <a:pt x="304982" y="62249"/>
                    <a:pt x="308750" y="60904"/>
                  </a:cubicBezTo>
                  <a:cubicBezTo>
                    <a:pt x="328399" y="53911"/>
                    <a:pt x="346970" y="51221"/>
                    <a:pt x="362850" y="51221"/>
                  </a:cubicBezTo>
                  <a:cubicBezTo>
                    <a:pt x="404295" y="51221"/>
                    <a:pt x="424486" y="68982"/>
                    <a:pt x="424486" y="101813"/>
                  </a:cubicBezTo>
                  <a:moveTo>
                    <a:pt x="122497" y="167759"/>
                  </a:moveTo>
                  <a:cubicBezTo>
                    <a:pt x="122497" y="172337"/>
                    <a:pt x="121963" y="178528"/>
                    <a:pt x="120342" y="183097"/>
                  </a:cubicBezTo>
                  <a:cubicBezTo>
                    <a:pt x="118997" y="187140"/>
                    <a:pt x="117385" y="188485"/>
                    <a:pt x="113350" y="188485"/>
                  </a:cubicBezTo>
                  <a:lnTo>
                    <a:pt x="89123" y="188485"/>
                  </a:lnTo>
                  <a:cubicBezTo>
                    <a:pt x="86433" y="188485"/>
                    <a:pt x="85088" y="186865"/>
                    <a:pt x="85088" y="184718"/>
                  </a:cubicBezTo>
                  <a:cubicBezTo>
                    <a:pt x="85088" y="184175"/>
                    <a:pt x="85088" y="183640"/>
                    <a:pt x="85356" y="183097"/>
                  </a:cubicBezTo>
                  <a:cubicBezTo>
                    <a:pt x="86433" y="179597"/>
                    <a:pt x="86968" y="177175"/>
                    <a:pt x="86968" y="173140"/>
                  </a:cubicBezTo>
                  <a:cubicBezTo>
                    <a:pt x="86968" y="133559"/>
                    <a:pt x="303" y="155646"/>
                    <a:pt x="303" y="98589"/>
                  </a:cubicBezTo>
                  <a:cubicBezTo>
                    <a:pt x="303" y="69517"/>
                    <a:pt x="23452" y="50144"/>
                    <a:pt x="59517" y="50144"/>
                  </a:cubicBezTo>
                  <a:cubicBezTo>
                    <a:pt x="78623" y="50144"/>
                    <a:pt x="98546" y="54714"/>
                    <a:pt x="115230" y="64404"/>
                  </a:cubicBezTo>
                  <a:cubicBezTo>
                    <a:pt x="117393" y="65490"/>
                    <a:pt x="118462" y="67637"/>
                    <a:pt x="118462" y="69792"/>
                  </a:cubicBezTo>
                  <a:cubicBezTo>
                    <a:pt x="118462" y="71137"/>
                    <a:pt x="118164" y="72710"/>
                    <a:pt x="117385" y="74362"/>
                  </a:cubicBezTo>
                  <a:lnTo>
                    <a:pt x="109039" y="92131"/>
                  </a:lnTo>
                  <a:cubicBezTo>
                    <a:pt x="107962" y="94553"/>
                    <a:pt x="105539" y="95899"/>
                    <a:pt x="103116" y="95899"/>
                  </a:cubicBezTo>
                  <a:cubicBezTo>
                    <a:pt x="101771" y="95899"/>
                    <a:pt x="100426" y="95623"/>
                    <a:pt x="99081" y="94821"/>
                  </a:cubicBezTo>
                  <a:cubicBezTo>
                    <a:pt x="85356" y="87286"/>
                    <a:pt x="72165" y="82708"/>
                    <a:pt x="58439" y="82708"/>
                  </a:cubicBezTo>
                  <a:cubicBezTo>
                    <a:pt x="44179" y="82708"/>
                    <a:pt x="35833" y="87923"/>
                    <a:pt x="35833" y="96166"/>
                  </a:cubicBezTo>
                  <a:cubicBezTo>
                    <a:pt x="35833" y="121368"/>
                    <a:pt x="122497" y="106659"/>
                    <a:pt x="122497" y="167759"/>
                  </a:cubicBezTo>
                  <a:moveTo>
                    <a:pt x="234191" y="149189"/>
                  </a:moveTo>
                  <a:cubicBezTo>
                    <a:pt x="234191" y="153224"/>
                    <a:pt x="232043" y="155111"/>
                    <a:pt x="227466" y="156456"/>
                  </a:cubicBezTo>
                  <a:cubicBezTo>
                    <a:pt x="221543" y="158069"/>
                    <a:pt x="216430" y="158879"/>
                    <a:pt x="209162" y="158879"/>
                  </a:cubicBezTo>
                  <a:cubicBezTo>
                    <a:pt x="191936" y="158879"/>
                    <a:pt x="175788" y="148646"/>
                    <a:pt x="175788" y="121195"/>
                  </a:cubicBezTo>
                  <a:cubicBezTo>
                    <a:pt x="175788" y="93743"/>
                    <a:pt x="191936" y="83518"/>
                    <a:pt x="209162" y="83518"/>
                  </a:cubicBezTo>
                  <a:cubicBezTo>
                    <a:pt x="216430" y="83518"/>
                    <a:pt x="221543" y="84320"/>
                    <a:pt x="227466" y="85941"/>
                  </a:cubicBezTo>
                  <a:cubicBezTo>
                    <a:pt x="232043" y="87286"/>
                    <a:pt x="234191" y="89165"/>
                    <a:pt x="234191" y="93201"/>
                  </a:cubicBezTo>
                  <a:lnTo>
                    <a:pt x="234191" y="149189"/>
                  </a:lnTo>
                  <a:close/>
                  <a:moveTo>
                    <a:pt x="262452" y="61179"/>
                  </a:moveTo>
                  <a:cubicBezTo>
                    <a:pt x="244692" y="54446"/>
                    <a:pt x="228000" y="51221"/>
                    <a:pt x="209430" y="51221"/>
                  </a:cubicBezTo>
                  <a:cubicBezTo>
                    <a:pt x="168795" y="51221"/>
                    <a:pt x="140258" y="78405"/>
                    <a:pt x="140258" y="121195"/>
                  </a:cubicBezTo>
                  <a:cubicBezTo>
                    <a:pt x="140258" y="164527"/>
                    <a:pt x="165020" y="191176"/>
                    <a:pt x="208895" y="191176"/>
                  </a:cubicBezTo>
                  <a:cubicBezTo>
                    <a:pt x="226655" y="191176"/>
                    <a:pt x="243881" y="188210"/>
                    <a:pt x="262452" y="180407"/>
                  </a:cubicBezTo>
                  <a:cubicBezTo>
                    <a:pt x="266763" y="178528"/>
                    <a:pt x="269185" y="175562"/>
                    <a:pt x="269185" y="169639"/>
                  </a:cubicBezTo>
                  <a:lnTo>
                    <a:pt x="269185" y="71940"/>
                  </a:lnTo>
                  <a:cubicBezTo>
                    <a:pt x="269185" y="65749"/>
                    <a:pt x="266763" y="62792"/>
                    <a:pt x="262452" y="61179"/>
                  </a:cubicBezTo>
                </a:path>
              </a:pathLst>
            </a:custGeom>
            <a:grpFill/>
            <a:ln w="7833" cap="flat">
              <a:noFill/>
              <a:prstDash val="solid"/>
              <a:round/>
            </a:ln>
          </p:spPr>
          <p:txBody>
            <a:bodyPr rtlCol="0" anchor="ctr"/>
            <a:lstStyle/>
            <a:p>
              <a:endParaRPr lang="fr-FR" sz="2400"/>
            </a:p>
          </p:txBody>
        </p:sp>
        <p:sp>
          <p:nvSpPr>
            <p:cNvPr id="9" name="Forme libre : forme 8">
              <a:extLst>
                <a:ext uri="{FF2B5EF4-FFF2-40B4-BE49-F238E27FC236}">
                  <a16:creationId xmlns:a16="http://schemas.microsoft.com/office/drawing/2014/main" id="{156C511D-58A1-442A-9FDB-13B83505C8E1}"/>
                </a:ext>
              </a:extLst>
            </p:cNvPr>
            <p:cNvSpPr/>
            <p:nvPr/>
          </p:nvSpPr>
          <p:spPr>
            <a:xfrm rot="-73896" flipV="1">
              <a:off x="5474877" y="-471733"/>
              <a:ext cx="37949" cy="37711"/>
            </a:xfrm>
            <a:custGeom>
              <a:avLst/>
              <a:gdLst>
                <a:gd name="connsiteX0" fmla="*/ 19483 w 37949"/>
                <a:gd name="connsiteY0" fmla="*/ 17 h 37711"/>
                <a:gd name="connsiteX1" fmla="*/ 38456 w 37949"/>
                <a:gd name="connsiteY1" fmla="*/ 18454 h 37711"/>
                <a:gd name="connsiteX2" fmla="*/ 19491 w 37949"/>
                <a:gd name="connsiteY2" fmla="*/ 37717 h 37711"/>
                <a:gd name="connsiteX3" fmla="*/ 519 w 37949"/>
                <a:gd name="connsiteY3" fmla="*/ 19272 h 37711"/>
                <a:gd name="connsiteX4" fmla="*/ 19483 w 37949"/>
                <a:gd name="connsiteY4" fmla="*/ 17 h 37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949" h="37711">
                  <a:moveTo>
                    <a:pt x="19483" y="17"/>
                  </a:moveTo>
                  <a:cubicBezTo>
                    <a:pt x="30519" y="-219"/>
                    <a:pt x="38212" y="6883"/>
                    <a:pt x="38456" y="18454"/>
                  </a:cubicBezTo>
                  <a:cubicBezTo>
                    <a:pt x="38715" y="30300"/>
                    <a:pt x="31329" y="37457"/>
                    <a:pt x="19491" y="37717"/>
                  </a:cubicBezTo>
                  <a:cubicBezTo>
                    <a:pt x="8188" y="37953"/>
                    <a:pt x="771" y="31118"/>
                    <a:pt x="519" y="19272"/>
                  </a:cubicBezTo>
                  <a:cubicBezTo>
                    <a:pt x="267" y="7701"/>
                    <a:pt x="7378" y="284"/>
                    <a:pt x="19483" y="17"/>
                  </a:cubicBezTo>
                </a:path>
              </a:pathLst>
            </a:custGeom>
            <a:grpFill/>
            <a:ln w="7833" cap="flat">
              <a:noFill/>
              <a:prstDash val="solid"/>
              <a:round/>
            </a:ln>
          </p:spPr>
          <p:txBody>
            <a:bodyPr rtlCol="0" anchor="ctr"/>
            <a:lstStyle/>
            <a:p>
              <a:endParaRPr lang="fr-FR" sz="2400">
                <a:solidFill>
                  <a:schemeClr val="accent2"/>
                </a:solidFill>
              </a:endParaRPr>
            </a:p>
          </p:txBody>
        </p:sp>
        <p:sp>
          <p:nvSpPr>
            <p:cNvPr id="10" name="Forme libre : forme 9">
              <a:extLst>
                <a:ext uri="{FF2B5EF4-FFF2-40B4-BE49-F238E27FC236}">
                  <a16:creationId xmlns:a16="http://schemas.microsoft.com/office/drawing/2014/main" id="{33BB5D3E-7EA3-4217-8524-E90CF2B6AC62}"/>
                </a:ext>
              </a:extLst>
            </p:cNvPr>
            <p:cNvSpPr/>
            <p:nvPr/>
          </p:nvSpPr>
          <p:spPr>
            <a:xfrm rot="10725025" flipV="1">
              <a:off x="4768103" y="-317778"/>
              <a:ext cx="37406" cy="37169"/>
            </a:xfrm>
            <a:custGeom>
              <a:avLst/>
              <a:gdLst>
                <a:gd name="connsiteX0" fmla="*/ 18717 w 37406"/>
                <a:gd name="connsiteY0" fmla="*/ 130 h 37169"/>
                <a:gd name="connsiteX1" fmla="*/ 37414 w 37406"/>
                <a:gd name="connsiteY1" fmla="*/ 18300 h 37169"/>
                <a:gd name="connsiteX2" fmla="*/ 18717 w 37406"/>
                <a:gd name="connsiteY2" fmla="*/ 37288 h 37169"/>
                <a:gd name="connsiteX3" fmla="*/ 20 w 37406"/>
                <a:gd name="connsiteY3" fmla="*/ 19118 h 37169"/>
                <a:gd name="connsiteX4" fmla="*/ 18717 w 37406"/>
                <a:gd name="connsiteY4" fmla="*/ 130 h 37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406" h="37169">
                  <a:moveTo>
                    <a:pt x="18717" y="130"/>
                  </a:moveTo>
                  <a:cubicBezTo>
                    <a:pt x="29745" y="-106"/>
                    <a:pt x="37162" y="6729"/>
                    <a:pt x="37414" y="18300"/>
                  </a:cubicBezTo>
                  <a:cubicBezTo>
                    <a:pt x="37665" y="29603"/>
                    <a:pt x="30555" y="37028"/>
                    <a:pt x="18717" y="37288"/>
                  </a:cubicBezTo>
                  <a:cubicBezTo>
                    <a:pt x="7681" y="37524"/>
                    <a:pt x="264" y="30421"/>
                    <a:pt x="20" y="19118"/>
                  </a:cubicBezTo>
                  <a:cubicBezTo>
                    <a:pt x="-240" y="7547"/>
                    <a:pt x="6871" y="390"/>
                    <a:pt x="18717" y="130"/>
                  </a:cubicBezTo>
                </a:path>
              </a:pathLst>
            </a:custGeom>
            <a:grpFill/>
            <a:ln w="7833" cap="flat">
              <a:noFill/>
              <a:prstDash val="solid"/>
              <a:round/>
            </a:ln>
          </p:spPr>
          <p:txBody>
            <a:bodyPr rtlCol="0" anchor="ctr"/>
            <a:lstStyle/>
            <a:p>
              <a:endParaRPr lang="fr-FR" sz="2400"/>
            </a:p>
          </p:txBody>
        </p:sp>
      </p:grpSp>
    </p:spTree>
    <p:extLst>
      <p:ext uri="{BB962C8B-B14F-4D97-AF65-F5344CB8AC3E}">
        <p14:creationId xmlns:p14="http://schemas.microsoft.com/office/powerpoint/2010/main" val="3963591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Cover Title (Light)">
    <p:spTree>
      <p:nvGrpSpPr>
        <p:cNvPr id="1" name=""/>
        <p:cNvGrpSpPr/>
        <p:nvPr/>
      </p:nvGrpSpPr>
      <p:grpSpPr>
        <a:xfrm>
          <a:off x="0" y="0"/>
          <a:ext cx="0" cy="0"/>
          <a:chOff x="0" y="0"/>
          <a:chExt cx="0" cy="0"/>
        </a:xfrm>
      </p:grpSpPr>
      <p:sp>
        <p:nvSpPr>
          <p:cNvPr id="19" name="Espace réservé du graphique SmartArt 18">
            <a:extLst>
              <a:ext uri="{FF2B5EF4-FFF2-40B4-BE49-F238E27FC236}">
                <a16:creationId xmlns:a16="http://schemas.microsoft.com/office/drawing/2014/main" id="{B25D5AC7-4546-4A74-B36B-BA1B41C598C1}"/>
              </a:ext>
            </a:extLst>
          </p:cNvPr>
          <p:cNvSpPr>
            <a:spLocks noGrp="1" noChangeAspect="1"/>
          </p:cNvSpPr>
          <p:nvPr>
            <p:ph type="dgm" sz="quarter" idx="13"/>
          </p:nvPr>
        </p:nvSpPr>
        <p:spPr>
          <a:xfrm>
            <a:off x="6019131" y="4999905"/>
            <a:ext cx="153740" cy="152649"/>
          </a:xfrm>
          <a:custGeom>
            <a:avLst/>
            <a:gdLst>
              <a:gd name="connsiteX0" fmla="*/ 122355 w 250013"/>
              <a:gd name="connsiteY0" fmla="*/ 0 h 248243"/>
              <a:gd name="connsiteX1" fmla="*/ 250013 w 250013"/>
              <a:gd name="connsiteY1" fmla="*/ 124134 h 248243"/>
              <a:gd name="connsiteX2" fmla="*/ 127674 w 250013"/>
              <a:gd name="connsiteY2" fmla="*/ 248243 h 248243"/>
              <a:gd name="connsiteX3" fmla="*/ 1 w 250013"/>
              <a:gd name="connsiteY3" fmla="*/ 124125 h 248243"/>
              <a:gd name="connsiteX4" fmla="*/ 122355 w 250013"/>
              <a:gd name="connsiteY4" fmla="*/ 0 h 2482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013" h="248243">
                <a:moveTo>
                  <a:pt x="122355" y="0"/>
                </a:moveTo>
                <a:cubicBezTo>
                  <a:pt x="200363" y="0"/>
                  <a:pt x="250013" y="46111"/>
                  <a:pt x="250013" y="124134"/>
                </a:cubicBezTo>
                <a:cubicBezTo>
                  <a:pt x="250022" y="200379"/>
                  <a:pt x="200361" y="248234"/>
                  <a:pt x="127674" y="248243"/>
                </a:cubicBezTo>
                <a:cubicBezTo>
                  <a:pt x="47872" y="248236"/>
                  <a:pt x="-6" y="200370"/>
                  <a:pt x="1" y="124125"/>
                </a:cubicBezTo>
                <a:cubicBezTo>
                  <a:pt x="0" y="46103"/>
                  <a:pt x="47874" y="2"/>
                  <a:pt x="122355" y="0"/>
                </a:cubicBezTo>
                <a:close/>
              </a:path>
            </a:pathLst>
          </a:custGeom>
          <a:solidFill>
            <a:schemeClr val="accent2"/>
          </a:solidFill>
        </p:spPr>
        <p:txBody>
          <a:bodyPr wrap="square">
            <a:noAutofit/>
          </a:bodyPr>
          <a:lstStyle>
            <a:lvl1pPr>
              <a:defRPr>
                <a:noFill/>
              </a:defRPr>
            </a:lvl1pPr>
          </a:lstStyle>
          <a:p>
            <a:r>
              <a:rPr lang="fr-FR" noProof="0"/>
              <a:t>Cliquez sur l'icône pour ajouter un graphique SmartArt</a:t>
            </a:r>
            <a:endParaRPr lang="en-US" noProof="0"/>
          </a:p>
        </p:txBody>
      </p:sp>
      <p:sp>
        <p:nvSpPr>
          <p:cNvPr id="20" name="Espace réservé du graphique SmartArt 19">
            <a:extLst>
              <a:ext uri="{FF2B5EF4-FFF2-40B4-BE49-F238E27FC236}">
                <a16:creationId xmlns:a16="http://schemas.microsoft.com/office/drawing/2014/main" id="{FE783EC5-36F3-4916-B0D5-15355CAD8B2D}"/>
              </a:ext>
            </a:extLst>
          </p:cNvPr>
          <p:cNvSpPr>
            <a:spLocks noGrp="1" noChangeAspect="1"/>
          </p:cNvSpPr>
          <p:nvPr>
            <p:ph type="dgm" sz="quarter" idx="14"/>
          </p:nvPr>
        </p:nvSpPr>
        <p:spPr>
          <a:xfrm>
            <a:off x="6019131" y="1548016"/>
            <a:ext cx="153740" cy="152649"/>
          </a:xfrm>
          <a:custGeom>
            <a:avLst/>
            <a:gdLst>
              <a:gd name="connsiteX0" fmla="*/ 122355 w 250013"/>
              <a:gd name="connsiteY0" fmla="*/ 0 h 248243"/>
              <a:gd name="connsiteX1" fmla="*/ 250013 w 250013"/>
              <a:gd name="connsiteY1" fmla="*/ 124134 h 248243"/>
              <a:gd name="connsiteX2" fmla="*/ 127674 w 250013"/>
              <a:gd name="connsiteY2" fmla="*/ 248243 h 248243"/>
              <a:gd name="connsiteX3" fmla="*/ 1 w 250013"/>
              <a:gd name="connsiteY3" fmla="*/ 124125 h 248243"/>
              <a:gd name="connsiteX4" fmla="*/ 122355 w 250013"/>
              <a:gd name="connsiteY4" fmla="*/ 0 h 2482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013" h="248243">
                <a:moveTo>
                  <a:pt x="122355" y="0"/>
                </a:moveTo>
                <a:cubicBezTo>
                  <a:pt x="200363" y="0"/>
                  <a:pt x="250013" y="46111"/>
                  <a:pt x="250013" y="124134"/>
                </a:cubicBezTo>
                <a:cubicBezTo>
                  <a:pt x="250022" y="200379"/>
                  <a:pt x="200361" y="248234"/>
                  <a:pt x="127674" y="248243"/>
                </a:cubicBezTo>
                <a:cubicBezTo>
                  <a:pt x="47872" y="248236"/>
                  <a:pt x="-6" y="200370"/>
                  <a:pt x="1" y="124125"/>
                </a:cubicBezTo>
                <a:cubicBezTo>
                  <a:pt x="0" y="46103"/>
                  <a:pt x="47874" y="2"/>
                  <a:pt x="122355" y="0"/>
                </a:cubicBezTo>
                <a:close/>
              </a:path>
            </a:pathLst>
          </a:custGeom>
          <a:solidFill>
            <a:schemeClr val="accent2"/>
          </a:solidFill>
        </p:spPr>
        <p:txBody>
          <a:bodyPr wrap="square">
            <a:noAutofit/>
          </a:bodyPr>
          <a:lstStyle>
            <a:lvl1pPr>
              <a:defRPr>
                <a:noFill/>
              </a:defRPr>
            </a:lvl1pPr>
          </a:lstStyle>
          <a:p>
            <a:r>
              <a:rPr lang="fr-FR" noProof="0"/>
              <a:t>Cliquez sur l'icône pour ajouter un graphique SmartArt</a:t>
            </a:r>
            <a:endParaRPr lang="en-US" noProof="0"/>
          </a:p>
        </p:txBody>
      </p:sp>
      <p:grpSp>
        <p:nvGrpSpPr>
          <p:cNvPr id="9" name="Graphique 7">
            <a:extLst>
              <a:ext uri="{FF2B5EF4-FFF2-40B4-BE49-F238E27FC236}">
                <a16:creationId xmlns:a16="http://schemas.microsoft.com/office/drawing/2014/main" id="{27488BCF-9F91-440E-B9B4-3B8628FE5A11}"/>
              </a:ext>
            </a:extLst>
          </p:cNvPr>
          <p:cNvGrpSpPr>
            <a:grpSpLocks noChangeAspect="1"/>
          </p:cNvGrpSpPr>
          <p:nvPr userDrawn="1"/>
        </p:nvGrpSpPr>
        <p:grpSpPr>
          <a:xfrm>
            <a:off x="5528661" y="444457"/>
            <a:ext cx="1134681" cy="292121"/>
            <a:chOff x="4767702" y="-472136"/>
            <a:chExt cx="745525" cy="191931"/>
          </a:xfrm>
          <a:solidFill>
            <a:srgbClr val="FFFFFF"/>
          </a:solidFill>
        </p:grpSpPr>
        <p:sp>
          <p:nvSpPr>
            <p:cNvPr id="10" name="Forme libre : forme 9">
              <a:extLst>
                <a:ext uri="{FF2B5EF4-FFF2-40B4-BE49-F238E27FC236}">
                  <a16:creationId xmlns:a16="http://schemas.microsoft.com/office/drawing/2014/main" id="{EB91D5A6-4846-4A0D-AEA5-4C76E28CB395}"/>
                </a:ext>
              </a:extLst>
            </p:cNvPr>
            <p:cNvSpPr/>
            <p:nvPr/>
          </p:nvSpPr>
          <p:spPr>
            <a:xfrm>
              <a:off x="4770087" y="-471716"/>
              <a:ext cx="740699" cy="191096"/>
            </a:xfrm>
            <a:custGeom>
              <a:avLst/>
              <a:gdLst>
                <a:gd name="connsiteX0" fmla="*/ 689325 w 740699"/>
                <a:gd name="connsiteY0" fmla="*/ 7347 h 191096"/>
                <a:gd name="connsiteX1" fmla="*/ 688790 w 740699"/>
                <a:gd name="connsiteY1" fmla="*/ 10847 h 191096"/>
                <a:gd name="connsiteX2" fmla="*/ 686092 w 740699"/>
                <a:gd name="connsiteY2" fmla="*/ 24840 h 191096"/>
                <a:gd name="connsiteX3" fmla="*/ 680980 w 740699"/>
                <a:gd name="connsiteY3" fmla="*/ 29953 h 191096"/>
                <a:gd name="connsiteX4" fmla="*/ 667797 w 740699"/>
                <a:gd name="connsiteY4" fmla="*/ 28608 h 191096"/>
                <a:gd name="connsiteX5" fmla="*/ 646528 w 740699"/>
                <a:gd name="connsiteY5" fmla="*/ 50946 h 191096"/>
                <a:gd name="connsiteX6" fmla="*/ 646528 w 740699"/>
                <a:gd name="connsiteY6" fmla="*/ 53911 h 191096"/>
                <a:gd name="connsiteX7" fmla="*/ 680712 w 740699"/>
                <a:gd name="connsiteY7" fmla="*/ 53911 h 191096"/>
                <a:gd name="connsiteX8" fmla="*/ 686092 w 740699"/>
                <a:gd name="connsiteY8" fmla="*/ 59559 h 191096"/>
                <a:gd name="connsiteX9" fmla="*/ 686092 w 740699"/>
                <a:gd name="connsiteY9" fmla="*/ 78130 h 191096"/>
                <a:gd name="connsiteX10" fmla="*/ 680712 w 740699"/>
                <a:gd name="connsiteY10" fmla="*/ 83518 h 191096"/>
                <a:gd name="connsiteX11" fmla="*/ 646528 w 740699"/>
                <a:gd name="connsiteY11" fmla="*/ 83518 h 191096"/>
                <a:gd name="connsiteX12" fmla="*/ 646528 w 740699"/>
                <a:gd name="connsiteY12" fmla="*/ 183097 h 191096"/>
                <a:gd name="connsiteX13" fmla="*/ 641148 w 740699"/>
                <a:gd name="connsiteY13" fmla="*/ 188485 h 191096"/>
                <a:gd name="connsiteX14" fmla="*/ 617197 w 740699"/>
                <a:gd name="connsiteY14" fmla="*/ 188485 h 191096"/>
                <a:gd name="connsiteX15" fmla="*/ 611809 w 740699"/>
                <a:gd name="connsiteY15" fmla="*/ 183097 h 191096"/>
                <a:gd name="connsiteX16" fmla="*/ 611809 w 740699"/>
                <a:gd name="connsiteY16" fmla="*/ 56602 h 191096"/>
                <a:gd name="connsiteX17" fmla="*/ 666987 w 740699"/>
                <a:gd name="connsiteY17" fmla="*/ 79 h 191096"/>
                <a:gd name="connsiteX18" fmla="*/ 683945 w 740699"/>
                <a:gd name="connsiteY18" fmla="*/ 1966 h 191096"/>
                <a:gd name="connsiteX19" fmla="*/ 689325 w 740699"/>
                <a:gd name="connsiteY19" fmla="*/ 7347 h 191096"/>
                <a:gd name="connsiteX20" fmla="*/ 741003 w 740699"/>
                <a:gd name="connsiteY20" fmla="*/ 59292 h 191096"/>
                <a:gd name="connsiteX21" fmla="*/ 741003 w 740699"/>
                <a:gd name="connsiteY21" fmla="*/ 183097 h 191096"/>
                <a:gd name="connsiteX22" fmla="*/ 735615 w 740699"/>
                <a:gd name="connsiteY22" fmla="*/ 188485 h 191096"/>
                <a:gd name="connsiteX23" fmla="*/ 711396 w 740699"/>
                <a:gd name="connsiteY23" fmla="*/ 188485 h 191096"/>
                <a:gd name="connsiteX24" fmla="*/ 706008 w 740699"/>
                <a:gd name="connsiteY24" fmla="*/ 183097 h 191096"/>
                <a:gd name="connsiteX25" fmla="*/ 706008 w 740699"/>
                <a:gd name="connsiteY25" fmla="*/ 59292 h 191096"/>
                <a:gd name="connsiteX26" fmla="*/ 711396 w 740699"/>
                <a:gd name="connsiteY26" fmla="*/ 53911 h 191096"/>
                <a:gd name="connsiteX27" fmla="*/ 735615 w 740699"/>
                <a:gd name="connsiteY27" fmla="*/ 53911 h 191096"/>
                <a:gd name="connsiteX28" fmla="*/ 741003 w 740699"/>
                <a:gd name="connsiteY28" fmla="*/ 59292 h 191096"/>
                <a:gd name="connsiteX29" fmla="*/ 518954 w 740699"/>
                <a:gd name="connsiteY29" fmla="*/ 158879 h 191096"/>
                <a:gd name="connsiteX30" fmla="*/ 485847 w 740699"/>
                <a:gd name="connsiteY30" fmla="*/ 121195 h 191096"/>
                <a:gd name="connsiteX31" fmla="*/ 517074 w 740699"/>
                <a:gd name="connsiteY31" fmla="*/ 83518 h 191096"/>
                <a:gd name="connsiteX32" fmla="*/ 550173 w 740699"/>
                <a:gd name="connsiteY32" fmla="*/ 121195 h 191096"/>
                <a:gd name="connsiteX33" fmla="*/ 518954 w 740699"/>
                <a:gd name="connsiteY33" fmla="*/ 158879 h 191096"/>
                <a:gd name="connsiteX34" fmla="*/ 517074 w 740699"/>
                <a:gd name="connsiteY34" fmla="*/ 51221 h 191096"/>
                <a:gd name="connsiteX35" fmla="*/ 450317 w 740699"/>
                <a:gd name="connsiteY35" fmla="*/ 121195 h 191096"/>
                <a:gd name="connsiteX36" fmla="*/ 518954 w 740699"/>
                <a:gd name="connsiteY36" fmla="*/ 191176 h 191096"/>
                <a:gd name="connsiteX37" fmla="*/ 585702 w 740699"/>
                <a:gd name="connsiteY37" fmla="*/ 121195 h 191096"/>
                <a:gd name="connsiteX38" fmla="*/ 517074 w 740699"/>
                <a:gd name="connsiteY38" fmla="*/ 51221 h 191096"/>
                <a:gd name="connsiteX39" fmla="*/ 424486 w 740699"/>
                <a:gd name="connsiteY39" fmla="*/ 101813 h 191096"/>
                <a:gd name="connsiteX40" fmla="*/ 424486 w 740699"/>
                <a:gd name="connsiteY40" fmla="*/ 183097 h 191096"/>
                <a:gd name="connsiteX41" fmla="*/ 419098 w 740699"/>
                <a:gd name="connsiteY41" fmla="*/ 188485 h 191096"/>
                <a:gd name="connsiteX42" fmla="*/ 394880 w 740699"/>
                <a:gd name="connsiteY42" fmla="*/ 188485 h 191096"/>
                <a:gd name="connsiteX43" fmla="*/ 389492 w 740699"/>
                <a:gd name="connsiteY43" fmla="*/ 183097 h 191096"/>
                <a:gd name="connsiteX44" fmla="*/ 389492 w 740699"/>
                <a:gd name="connsiteY44" fmla="*/ 106391 h 191096"/>
                <a:gd name="connsiteX45" fmla="*/ 363385 w 740699"/>
                <a:gd name="connsiteY45" fmla="*/ 83518 h 191096"/>
                <a:gd name="connsiteX46" fmla="*/ 343469 w 740699"/>
                <a:gd name="connsiteY46" fmla="*/ 85665 h 191096"/>
                <a:gd name="connsiteX47" fmla="*/ 337012 w 740699"/>
                <a:gd name="connsiteY47" fmla="*/ 92666 h 191096"/>
                <a:gd name="connsiteX48" fmla="*/ 337012 w 740699"/>
                <a:gd name="connsiteY48" fmla="*/ 183097 h 191096"/>
                <a:gd name="connsiteX49" fmla="*/ 331624 w 740699"/>
                <a:gd name="connsiteY49" fmla="*/ 188485 h 191096"/>
                <a:gd name="connsiteX50" fmla="*/ 307405 w 740699"/>
                <a:gd name="connsiteY50" fmla="*/ 188485 h 191096"/>
                <a:gd name="connsiteX51" fmla="*/ 302017 w 740699"/>
                <a:gd name="connsiteY51" fmla="*/ 183097 h 191096"/>
                <a:gd name="connsiteX52" fmla="*/ 302017 w 740699"/>
                <a:gd name="connsiteY52" fmla="*/ 71672 h 191096"/>
                <a:gd name="connsiteX53" fmla="*/ 308750 w 740699"/>
                <a:gd name="connsiteY53" fmla="*/ 60904 h 191096"/>
                <a:gd name="connsiteX54" fmla="*/ 362850 w 740699"/>
                <a:gd name="connsiteY54" fmla="*/ 51221 h 191096"/>
                <a:gd name="connsiteX55" fmla="*/ 424486 w 740699"/>
                <a:gd name="connsiteY55" fmla="*/ 101813 h 191096"/>
                <a:gd name="connsiteX56" fmla="*/ 122497 w 740699"/>
                <a:gd name="connsiteY56" fmla="*/ 167759 h 191096"/>
                <a:gd name="connsiteX57" fmla="*/ 120342 w 740699"/>
                <a:gd name="connsiteY57" fmla="*/ 183097 h 191096"/>
                <a:gd name="connsiteX58" fmla="*/ 113350 w 740699"/>
                <a:gd name="connsiteY58" fmla="*/ 188485 h 191096"/>
                <a:gd name="connsiteX59" fmla="*/ 89123 w 740699"/>
                <a:gd name="connsiteY59" fmla="*/ 188485 h 191096"/>
                <a:gd name="connsiteX60" fmla="*/ 85088 w 740699"/>
                <a:gd name="connsiteY60" fmla="*/ 184718 h 191096"/>
                <a:gd name="connsiteX61" fmla="*/ 85356 w 740699"/>
                <a:gd name="connsiteY61" fmla="*/ 183097 h 191096"/>
                <a:gd name="connsiteX62" fmla="*/ 86968 w 740699"/>
                <a:gd name="connsiteY62" fmla="*/ 173140 h 191096"/>
                <a:gd name="connsiteX63" fmla="*/ 303 w 740699"/>
                <a:gd name="connsiteY63" fmla="*/ 98589 h 191096"/>
                <a:gd name="connsiteX64" fmla="*/ 59517 w 740699"/>
                <a:gd name="connsiteY64" fmla="*/ 50144 h 191096"/>
                <a:gd name="connsiteX65" fmla="*/ 115230 w 740699"/>
                <a:gd name="connsiteY65" fmla="*/ 64404 h 191096"/>
                <a:gd name="connsiteX66" fmla="*/ 118462 w 740699"/>
                <a:gd name="connsiteY66" fmla="*/ 69792 h 191096"/>
                <a:gd name="connsiteX67" fmla="*/ 117385 w 740699"/>
                <a:gd name="connsiteY67" fmla="*/ 74362 h 191096"/>
                <a:gd name="connsiteX68" fmla="*/ 109039 w 740699"/>
                <a:gd name="connsiteY68" fmla="*/ 92131 h 191096"/>
                <a:gd name="connsiteX69" fmla="*/ 103116 w 740699"/>
                <a:gd name="connsiteY69" fmla="*/ 95899 h 191096"/>
                <a:gd name="connsiteX70" fmla="*/ 99081 w 740699"/>
                <a:gd name="connsiteY70" fmla="*/ 94821 h 191096"/>
                <a:gd name="connsiteX71" fmla="*/ 58439 w 740699"/>
                <a:gd name="connsiteY71" fmla="*/ 82708 h 191096"/>
                <a:gd name="connsiteX72" fmla="*/ 35833 w 740699"/>
                <a:gd name="connsiteY72" fmla="*/ 96166 h 191096"/>
                <a:gd name="connsiteX73" fmla="*/ 122497 w 740699"/>
                <a:gd name="connsiteY73" fmla="*/ 167759 h 191096"/>
                <a:gd name="connsiteX74" fmla="*/ 234191 w 740699"/>
                <a:gd name="connsiteY74" fmla="*/ 149189 h 191096"/>
                <a:gd name="connsiteX75" fmla="*/ 227466 w 740699"/>
                <a:gd name="connsiteY75" fmla="*/ 156456 h 191096"/>
                <a:gd name="connsiteX76" fmla="*/ 209162 w 740699"/>
                <a:gd name="connsiteY76" fmla="*/ 158879 h 191096"/>
                <a:gd name="connsiteX77" fmla="*/ 175788 w 740699"/>
                <a:gd name="connsiteY77" fmla="*/ 121195 h 191096"/>
                <a:gd name="connsiteX78" fmla="*/ 209162 w 740699"/>
                <a:gd name="connsiteY78" fmla="*/ 83518 h 191096"/>
                <a:gd name="connsiteX79" fmla="*/ 227466 w 740699"/>
                <a:gd name="connsiteY79" fmla="*/ 85941 h 191096"/>
                <a:gd name="connsiteX80" fmla="*/ 234191 w 740699"/>
                <a:gd name="connsiteY80" fmla="*/ 93201 h 191096"/>
                <a:gd name="connsiteX81" fmla="*/ 234191 w 740699"/>
                <a:gd name="connsiteY81" fmla="*/ 149189 h 191096"/>
                <a:gd name="connsiteX82" fmla="*/ 262452 w 740699"/>
                <a:gd name="connsiteY82" fmla="*/ 61179 h 191096"/>
                <a:gd name="connsiteX83" fmla="*/ 209430 w 740699"/>
                <a:gd name="connsiteY83" fmla="*/ 51221 h 191096"/>
                <a:gd name="connsiteX84" fmla="*/ 140258 w 740699"/>
                <a:gd name="connsiteY84" fmla="*/ 121195 h 191096"/>
                <a:gd name="connsiteX85" fmla="*/ 208895 w 740699"/>
                <a:gd name="connsiteY85" fmla="*/ 191176 h 191096"/>
                <a:gd name="connsiteX86" fmla="*/ 262452 w 740699"/>
                <a:gd name="connsiteY86" fmla="*/ 180407 h 191096"/>
                <a:gd name="connsiteX87" fmla="*/ 269185 w 740699"/>
                <a:gd name="connsiteY87" fmla="*/ 169639 h 191096"/>
                <a:gd name="connsiteX88" fmla="*/ 269185 w 740699"/>
                <a:gd name="connsiteY88" fmla="*/ 71940 h 191096"/>
                <a:gd name="connsiteX89" fmla="*/ 262452 w 740699"/>
                <a:gd name="connsiteY89" fmla="*/ 61179 h 191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740699" h="191096">
                  <a:moveTo>
                    <a:pt x="689325" y="7347"/>
                  </a:moveTo>
                  <a:cubicBezTo>
                    <a:pt x="689325" y="8511"/>
                    <a:pt x="689026" y="9604"/>
                    <a:pt x="688790" y="10847"/>
                  </a:cubicBezTo>
                  <a:lnTo>
                    <a:pt x="686092" y="24840"/>
                  </a:lnTo>
                  <a:cubicBezTo>
                    <a:pt x="685558" y="28073"/>
                    <a:pt x="684213" y="29953"/>
                    <a:pt x="680980" y="29953"/>
                  </a:cubicBezTo>
                  <a:cubicBezTo>
                    <a:pt x="678974" y="29953"/>
                    <a:pt x="673177" y="28608"/>
                    <a:pt x="667797" y="28608"/>
                  </a:cubicBezTo>
                  <a:cubicBezTo>
                    <a:pt x="652993" y="28608"/>
                    <a:pt x="646528" y="36143"/>
                    <a:pt x="646528" y="50946"/>
                  </a:cubicBezTo>
                  <a:lnTo>
                    <a:pt x="646528" y="53911"/>
                  </a:lnTo>
                  <a:lnTo>
                    <a:pt x="680712" y="53911"/>
                  </a:lnTo>
                  <a:cubicBezTo>
                    <a:pt x="684213" y="53911"/>
                    <a:pt x="686092" y="56059"/>
                    <a:pt x="686092" y="59559"/>
                  </a:cubicBezTo>
                  <a:lnTo>
                    <a:pt x="686092" y="78130"/>
                  </a:lnTo>
                  <a:cubicBezTo>
                    <a:pt x="686092" y="81363"/>
                    <a:pt x="684213" y="83518"/>
                    <a:pt x="680712" y="83518"/>
                  </a:cubicBezTo>
                  <a:lnTo>
                    <a:pt x="646528" y="83518"/>
                  </a:lnTo>
                  <a:lnTo>
                    <a:pt x="646528" y="183097"/>
                  </a:lnTo>
                  <a:cubicBezTo>
                    <a:pt x="646528" y="186330"/>
                    <a:pt x="644380" y="188485"/>
                    <a:pt x="641148" y="188485"/>
                  </a:cubicBezTo>
                  <a:lnTo>
                    <a:pt x="617197" y="188485"/>
                  </a:lnTo>
                  <a:cubicBezTo>
                    <a:pt x="613964" y="188485"/>
                    <a:pt x="611809" y="186330"/>
                    <a:pt x="611809" y="183097"/>
                  </a:cubicBezTo>
                  <a:lnTo>
                    <a:pt x="611809" y="56602"/>
                  </a:lnTo>
                  <a:cubicBezTo>
                    <a:pt x="611809" y="17839"/>
                    <a:pt x="633612" y="79"/>
                    <a:pt x="666987" y="79"/>
                  </a:cubicBezTo>
                  <a:cubicBezTo>
                    <a:pt x="672729" y="79"/>
                    <a:pt x="678557" y="621"/>
                    <a:pt x="683945" y="1966"/>
                  </a:cubicBezTo>
                  <a:cubicBezTo>
                    <a:pt x="687713" y="2769"/>
                    <a:pt x="689325" y="4358"/>
                    <a:pt x="689325" y="7347"/>
                  </a:cubicBezTo>
                  <a:moveTo>
                    <a:pt x="741003" y="59292"/>
                  </a:moveTo>
                  <a:lnTo>
                    <a:pt x="741003" y="183097"/>
                  </a:lnTo>
                  <a:cubicBezTo>
                    <a:pt x="741003" y="186330"/>
                    <a:pt x="738848" y="188485"/>
                    <a:pt x="735615" y="188485"/>
                  </a:cubicBezTo>
                  <a:lnTo>
                    <a:pt x="711396" y="188485"/>
                  </a:lnTo>
                  <a:cubicBezTo>
                    <a:pt x="708164" y="188485"/>
                    <a:pt x="706008" y="186330"/>
                    <a:pt x="706008" y="183097"/>
                  </a:cubicBezTo>
                  <a:lnTo>
                    <a:pt x="706008" y="59292"/>
                  </a:lnTo>
                  <a:cubicBezTo>
                    <a:pt x="706008" y="56059"/>
                    <a:pt x="708164" y="53911"/>
                    <a:pt x="711396" y="53911"/>
                  </a:cubicBezTo>
                  <a:lnTo>
                    <a:pt x="735615" y="53911"/>
                  </a:lnTo>
                  <a:cubicBezTo>
                    <a:pt x="738848" y="53911"/>
                    <a:pt x="741003" y="56059"/>
                    <a:pt x="741003" y="59292"/>
                  </a:cubicBezTo>
                  <a:moveTo>
                    <a:pt x="518954" y="158879"/>
                  </a:moveTo>
                  <a:cubicBezTo>
                    <a:pt x="499038" y="158879"/>
                    <a:pt x="485847" y="145956"/>
                    <a:pt x="485847" y="121195"/>
                  </a:cubicBezTo>
                  <a:cubicBezTo>
                    <a:pt x="485847" y="96433"/>
                    <a:pt x="499038" y="83518"/>
                    <a:pt x="517074" y="83518"/>
                  </a:cubicBezTo>
                  <a:cubicBezTo>
                    <a:pt x="536990" y="83518"/>
                    <a:pt x="550173" y="96433"/>
                    <a:pt x="550173" y="121195"/>
                  </a:cubicBezTo>
                  <a:cubicBezTo>
                    <a:pt x="550173" y="145956"/>
                    <a:pt x="536990" y="158879"/>
                    <a:pt x="518954" y="158879"/>
                  </a:cubicBezTo>
                  <a:moveTo>
                    <a:pt x="517074" y="51221"/>
                  </a:moveTo>
                  <a:cubicBezTo>
                    <a:pt x="476699" y="51221"/>
                    <a:pt x="450317" y="80553"/>
                    <a:pt x="450317" y="121195"/>
                  </a:cubicBezTo>
                  <a:cubicBezTo>
                    <a:pt x="450317" y="161837"/>
                    <a:pt x="476699" y="191176"/>
                    <a:pt x="518954" y="191176"/>
                  </a:cubicBezTo>
                  <a:cubicBezTo>
                    <a:pt x="559328" y="191176"/>
                    <a:pt x="585702" y="161837"/>
                    <a:pt x="585702" y="121195"/>
                  </a:cubicBezTo>
                  <a:cubicBezTo>
                    <a:pt x="585702" y="80553"/>
                    <a:pt x="559328" y="51221"/>
                    <a:pt x="517074" y="51221"/>
                  </a:cubicBezTo>
                  <a:moveTo>
                    <a:pt x="424486" y="101813"/>
                  </a:moveTo>
                  <a:lnTo>
                    <a:pt x="424486" y="183097"/>
                  </a:lnTo>
                  <a:cubicBezTo>
                    <a:pt x="424486" y="186330"/>
                    <a:pt x="422331" y="188485"/>
                    <a:pt x="419098" y="188485"/>
                  </a:cubicBezTo>
                  <a:lnTo>
                    <a:pt x="394880" y="188485"/>
                  </a:lnTo>
                  <a:cubicBezTo>
                    <a:pt x="391647" y="188485"/>
                    <a:pt x="389492" y="186330"/>
                    <a:pt x="389492" y="183097"/>
                  </a:cubicBezTo>
                  <a:lnTo>
                    <a:pt x="389492" y="106391"/>
                  </a:lnTo>
                  <a:cubicBezTo>
                    <a:pt x="389492" y="90243"/>
                    <a:pt x="377921" y="83518"/>
                    <a:pt x="363385" y="83518"/>
                  </a:cubicBezTo>
                  <a:cubicBezTo>
                    <a:pt x="355040" y="83518"/>
                    <a:pt x="350470" y="84053"/>
                    <a:pt x="343469" y="85665"/>
                  </a:cubicBezTo>
                  <a:cubicBezTo>
                    <a:pt x="339159" y="86743"/>
                    <a:pt x="337012" y="88631"/>
                    <a:pt x="337012" y="92666"/>
                  </a:cubicBezTo>
                  <a:lnTo>
                    <a:pt x="337012" y="183097"/>
                  </a:lnTo>
                  <a:cubicBezTo>
                    <a:pt x="337012" y="186330"/>
                    <a:pt x="334856" y="188485"/>
                    <a:pt x="331624" y="188485"/>
                  </a:cubicBezTo>
                  <a:lnTo>
                    <a:pt x="307405" y="188485"/>
                  </a:lnTo>
                  <a:cubicBezTo>
                    <a:pt x="304172" y="188485"/>
                    <a:pt x="302017" y="186330"/>
                    <a:pt x="302017" y="183097"/>
                  </a:cubicBezTo>
                  <a:lnTo>
                    <a:pt x="302017" y="71672"/>
                  </a:lnTo>
                  <a:cubicBezTo>
                    <a:pt x="302017" y="65482"/>
                    <a:pt x="304982" y="62249"/>
                    <a:pt x="308750" y="60904"/>
                  </a:cubicBezTo>
                  <a:cubicBezTo>
                    <a:pt x="328399" y="53911"/>
                    <a:pt x="346970" y="51221"/>
                    <a:pt x="362850" y="51221"/>
                  </a:cubicBezTo>
                  <a:cubicBezTo>
                    <a:pt x="404295" y="51221"/>
                    <a:pt x="424486" y="68982"/>
                    <a:pt x="424486" y="101813"/>
                  </a:cubicBezTo>
                  <a:moveTo>
                    <a:pt x="122497" y="167759"/>
                  </a:moveTo>
                  <a:cubicBezTo>
                    <a:pt x="122497" y="172337"/>
                    <a:pt x="121963" y="178528"/>
                    <a:pt x="120342" y="183097"/>
                  </a:cubicBezTo>
                  <a:cubicBezTo>
                    <a:pt x="118997" y="187140"/>
                    <a:pt x="117385" y="188485"/>
                    <a:pt x="113350" y="188485"/>
                  </a:cubicBezTo>
                  <a:lnTo>
                    <a:pt x="89123" y="188485"/>
                  </a:lnTo>
                  <a:cubicBezTo>
                    <a:pt x="86433" y="188485"/>
                    <a:pt x="85088" y="186865"/>
                    <a:pt x="85088" y="184718"/>
                  </a:cubicBezTo>
                  <a:cubicBezTo>
                    <a:pt x="85088" y="184175"/>
                    <a:pt x="85088" y="183640"/>
                    <a:pt x="85356" y="183097"/>
                  </a:cubicBezTo>
                  <a:cubicBezTo>
                    <a:pt x="86433" y="179597"/>
                    <a:pt x="86968" y="177175"/>
                    <a:pt x="86968" y="173140"/>
                  </a:cubicBezTo>
                  <a:cubicBezTo>
                    <a:pt x="86968" y="133559"/>
                    <a:pt x="303" y="155646"/>
                    <a:pt x="303" y="98589"/>
                  </a:cubicBezTo>
                  <a:cubicBezTo>
                    <a:pt x="303" y="69517"/>
                    <a:pt x="23452" y="50144"/>
                    <a:pt x="59517" y="50144"/>
                  </a:cubicBezTo>
                  <a:cubicBezTo>
                    <a:pt x="78623" y="50144"/>
                    <a:pt x="98546" y="54714"/>
                    <a:pt x="115230" y="64404"/>
                  </a:cubicBezTo>
                  <a:cubicBezTo>
                    <a:pt x="117393" y="65490"/>
                    <a:pt x="118462" y="67637"/>
                    <a:pt x="118462" y="69792"/>
                  </a:cubicBezTo>
                  <a:cubicBezTo>
                    <a:pt x="118462" y="71137"/>
                    <a:pt x="118164" y="72710"/>
                    <a:pt x="117385" y="74362"/>
                  </a:cubicBezTo>
                  <a:lnTo>
                    <a:pt x="109039" y="92131"/>
                  </a:lnTo>
                  <a:cubicBezTo>
                    <a:pt x="107962" y="94553"/>
                    <a:pt x="105539" y="95899"/>
                    <a:pt x="103116" y="95899"/>
                  </a:cubicBezTo>
                  <a:cubicBezTo>
                    <a:pt x="101771" y="95899"/>
                    <a:pt x="100426" y="95623"/>
                    <a:pt x="99081" y="94821"/>
                  </a:cubicBezTo>
                  <a:cubicBezTo>
                    <a:pt x="85356" y="87286"/>
                    <a:pt x="72165" y="82708"/>
                    <a:pt x="58439" y="82708"/>
                  </a:cubicBezTo>
                  <a:cubicBezTo>
                    <a:pt x="44179" y="82708"/>
                    <a:pt x="35833" y="87923"/>
                    <a:pt x="35833" y="96166"/>
                  </a:cubicBezTo>
                  <a:cubicBezTo>
                    <a:pt x="35833" y="121368"/>
                    <a:pt x="122497" y="106659"/>
                    <a:pt x="122497" y="167759"/>
                  </a:cubicBezTo>
                  <a:moveTo>
                    <a:pt x="234191" y="149189"/>
                  </a:moveTo>
                  <a:cubicBezTo>
                    <a:pt x="234191" y="153224"/>
                    <a:pt x="232043" y="155111"/>
                    <a:pt x="227466" y="156456"/>
                  </a:cubicBezTo>
                  <a:cubicBezTo>
                    <a:pt x="221543" y="158069"/>
                    <a:pt x="216430" y="158879"/>
                    <a:pt x="209162" y="158879"/>
                  </a:cubicBezTo>
                  <a:cubicBezTo>
                    <a:pt x="191936" y="158879"/>
                    <a:pt x="175788" y="148646"/>
                    <a:pt x="175788" y="121195"/>
                  </a:cubicBezTo>
                  <a:cubicBezTo>
                    <a:pt x="175788" y="93743"/>
                    <a:pt x="191936" y="83518"/>
                    <a:pt x="209162" y="83518"/>
                  </a:cubicBezTo>
                  <a:cubicBezTo>
                    <a:pt x="216430" y="83518"/>
                    <a:pt x="221543" y="84320"/>
                    <a:pt x="227466" y="85941"/>
                  </a:cubicBezTo>
                  <a:cubicBezTo>
                    <a:pt x="232043" y="87286"/>
                    <a:pt x="234191" y="89165"/>
                    <a:pt x="234191" y="93201"/>
                  </a:cubicBezTo>
                  <a:lnTo>
                    <a:pt x="234191" y="149189"/>
                  </a:lnTo>
                  <a:close/>
                  <a:moveTo>
                    <a:pt x="262452" y="61179"/>
                  </a:moveTo>
                  <a:cubicBezTo>
                    <a:pt x="244692" y="54446"/>
                    <a:pt x="228000" y="51221"/>
                    <a:pt x="209430" y="51221"/>
                  </a:cubicBezTo>
                  <a:cubicBezTo>
                    <a:pt x="168795" y="51221"/>
                    <a:pt x="140258" y="78405"/>
                    <a:pt x="140258" y="121195"/>
                  </a:cubicBezTo>
                  <a:cubicBezTo>
                    <a:pt x="140258" y="164527"/>
                    <a:pt x="165020" y="191176"/>
                    <a:pt x="208895" y="191176"/>
                  </a:cubicBezTo>
                  <a:cubicBezTo>
                    <a:pt x="226655" y="191176"/>
                    <a:pt x="243881" y="188210"/>
                    <a:pt x="262452" y="180407"/>
                  </a:cubicBezTo>
                  <a:cubicBezTo>
                    <a:pt x="266763" y="178528"/>
                    <a:pt x="269185" y="175562"/>
                    <a:pt x="269185" y="169639"/>
                  </a:cubicBezTo>
                  <a:lnTo>
                    <a:pt x="269185" y="71940"/>
                  </a:lnTo>
                  <a:cubicBezTo>
                    <a:pt x="269185" y="65749"/>
                    <a:pt x="266763" y="62792"/>
                    <a:pt x="262452" y="61179"/>
                  </a:cubicBezTo>
                </a:path>
              </a:pathLst>
            </a:custGeom>
            <a:solidFill>
              <a:schemeClr val="tx1"/>
            </a:solidFill>
            <a:ln w="7833" cap="flat">
              <a:noFill/>
              <a:prstDash val="solid"/>
              <a:round/>
            </a:ln>
          </p:spPr>
          <p:txBody>
            <a:bodyPr rtlCol="0" anchor="ctr"/>
            <a:lstStyle/>
            <a:p>
              <a:endParaRPr lang="en-US" sz="2400" noProof="0"/>
            </a:p>
          </p:txBody>
        </p:sp>
        <p:sp>
          <p:nvSpPr>
            <p:cNvPr id="11" name="Forme libre : forme 10">
              <a:extLst>
                <a:ext uri="{FF2B5EF4-FFF2-40B4-BE49-F238E27FC236}">
                  <a16:creationId xmlns:a16="http://schemas.microsoft.com/office/drawing/2014/main" id="{503CE94E-53F9-481B-BF77-A348529571D3}"/>
                </a:ext>
              </a:extLst>
            </p:cNvPr>
            <p:cNvSpPr/>
            <p:nvPr/>
          </p:nvSpPr>
          <p:spPr>
            <a:xfrm rot="-73896" flipV="1">
              <a:off x="5474877" y="-471733"/>
              <a:ext cx="37949" cy="37711"/>
            </a:xfrm>
            <a:custGeom>
              <a:avLst/>
              <a:gdLst>
                <a:gd name="connsiteX0" fmla="*/ 19483 w 37949"/>
                <a:gd name="connsiteY0" fmla="*/ 17 h 37711"/>
                <a:gd name="connsiteX1" fmla="*/ 38456 w 37949"/>
                <a:gd name="connsiteY1" fmla="*/ 18454 h 37711"/>
                <a:gd name="connsiteX2" fmla="*/ 19491 w 37949"/>
                <a:gd name="connsiteY2" fmla="*/ 37717 h 37711"/>
                <a:gd name="connsiteX3" fmla="*/ 519 w 37949"/>
                <a:gd name="connsiteY3" fmla="*/ 19272 h 37711"/>
                <a:gd name="connsiteX4" fmla="*/ 19483 w 37949"/>
                <a:gd name="connsiteY4" fmla="*/ 17 h 37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949" h="37711">
                  <a:moveTo>
                    <a:pt x="19483" y="17"/>
                  </a:moveTo>
                  <a:cubicBezTo>
                    <a:pt x="30519" y="-219"/>
                    <a:pt x="38212" y="6883"/>
                    <a:pt x="38456" y="18454"/>
                  </a:cubicBezTo>
                  <a:cubicBezTo>
                    <a:pt x="38715" y="30300"/>
                    <a:pt x="31329" y="37457"/>
                    <a:pt x="19491" y="37717"/>
                  </a:cubicBezTo>
                  <a:cubicBezTo>
                    <a:pt x="8188" y="37953"/>
                    <a:pt x="771" y="31118"/>
                    <a:pt x="519" y="19272"/>
                  </a:cubicBezTo>
                  <a:cubicBezTo>
                    <a:pt x="267" y="7701"/>
                    <a:pt x="7378" y="284"/>
                    <a:pt x="19483" y="17"/>
                  </a:cubicBezTo>
                </a:path>
              </a:pathLst>
            </a:custGeom>
            <a:solidFill>
              <a:schemeClr val="accent2"/>
            </a:solidFill>
            <a:ln w="7833" cap="flat">
              <a:noFill/>
              <a:prstDash val="solid"/>
              <a:round/>
            </a:ln>
          </p:spPr>
          <p:txBody>
            <a:bodyPr rtlCol="0" anchor="ctr"/>
            <a:lstStyle/>
            <a:p>
              <a:endParaRPr lang="en-US" sz="2400" noProof="0">
                <a:solidFill>
                  <a:schemeClr val="accent2"/>
                </a:solidFill>
              </a:endParaRPr>
            </a:p>
          </p:txBody>
        </p:sp>
        <p:sp>
          <p:nvSpPr>
            <p:cNvPr id="12" name="Forme libre : forme 11">
              <a:extLst>
                <a:ext uri="{FF2B5EF4-FFF2-40B4-BE49-F238E27FC236}">
                  <a16:creationId xmlns:a16="http://schemas.microsoft.com/office/drawing/2014/main" id="{7ADD6FFB-F84E-4F7B-930C-208E58062DD7}"/>
                </a:ext>
              </a:extLst>
            </p:cNvPr>
            <p:cNvSpPr/>
            <p:nvPr/>
          </p:nvSpPr>
          <p:spPr>
            <a:xfrm rot="10725025" flipV="1">
              <a:off x="4768103" y="-317778"/>
              <a:ext cx="37406" cy="37169"/>
            </a:xfrm>
            <a:custGeom>
              <a:avLst/>
              <a:gdLst>
                <a:gd name="connsiteX0" fmla="*/ 18717 w 37406"/>
                <a:gd name="connsiteY0" fmla="*/ 130 h 37169"/>
                <a:gd name="connsiteX1" fmla="*/ 37414 w 37406"/>
                <a:gd name="connsiteY1" fmla="*/ 18300 h 37169"/>
                <a:gd name="connsiteX2" fmla="*/ 18717 w 37406"/>
                <a:gd name="connsiteY2" fmla="*/ 37288 h 37169"/>
                <a:gd name="connsiteX3" fmla="*/ 20 w 37406"/>
                <a:gd name="connsiteY3" fmla="*/ 19118 h 37169"/>
                <a:gd name="connsiteX4" fmla="*/ 18717 w 37406"/>
                <a:gd name="connsiteY4" fmla="*/ 130 h 37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406" h="37169">
                  <a:moveTo>
                    <a:pt x="18717" y="130"/>
                  </a:moveTo>
                  <a:cubicBezTo>
                    <a:pt x="29745" y="-106"/>
                    <a:pt x="37162" y="6729"/>
                    <a:pt x="37414" y="18300"/>
                  </a:cubicBezTo>
                  <a:cubicBezTo>
                    <a:pt x="37665" y="29603"/>
                    <a:pt x="30555" y="37028"/>
                    <a:pt x="18717" y="37288"/>
                  </a:cubicBezTo>
                  <a:cubicBezTo>
                    <a:pt x="7681" y="37524"/>
                    <a:pt x="264" y="30421"/>
                    <a:pt x="20" y="19118"/>
                  </a:cubicBezTo>
                  <a:cubicBezTo>
                    <a:pt x="-240" y="7547"/>
                    <a:pt x="6871" y="390"/>
                    <a:pt x="18717" y="130"/>
                  </a:cubicBezTo>
                </a:path>
              </a:pathLst>
            </a:custGeom>
            <a:solidFill>
              <a:schemeClr val="accent2"/>
            </a:solidFill>
            <a:ln w="7833" cap="flat">
              <a:noFill/>
              <a:prstDash val="solid"/>
              <a:round/>
            </a:ln>
          </p:spPr>
          <p:txBody>
            <a:bodyPr rtlCol="0" anchor="ctr"/>
            <a:lstStyle/>
            <a:p>
              <a:endParaRPr lang="en-US" sz="2400" noProof="0"/>
            </a:p>
          </p:txBody>
        </p:sp>
      </p:grpSp>
      <p:sp>
        <p:nvSpPr>
          <p:cNvPr id="6" name="Espace réservé de la date 5">
            <a:extLst>
              <a:ext uri="{FF2B5EF4-FFF2-40B4-BE49-F238E27FC236}">
                <a16:creationId xmlns:a16="http://schemas.microsoft.com/office/drawing/2014/main" id="{055EFF8E-40A6-42AA-8E6F-31C4F50AAD2A}"/>
              </a:ext>
            </a:extLst>
          </p:cNvPr>
          <p:cNvSpPr>
            <a:spLocks noGrp="1"/>
          </p:cNvSpPr>
          <p:nvPr>
            <p:ph type="dt" sz="half" idx="15"/>
          </p:nvPr>
        </p:nvSpPr>
        <p:spPr>
          <a:xfrm>
            <a:off x="4724400" y="6106773"/>
            <a:ext cx="2743200" cy="366183"/>
          </a:xfrm>
        </p:spPr>
        <p:txBody>
          <a:bodyPr/>
          <a:lstStyle/>
          <a:p>
            <a:r>
              <a:rPr lang="en-US" noProof="0"/>
              <a:t>XX . XX . XXXX</a:t>
            </a:r>
          </a:p>
        </p:txBody>
      </p:sp>
      <p:sp>
        <p:nvSpPr>
          <p:cNvPr id="14" name="Espace réservé du texte 5">
            <a:extLst>
              <a:ext uri="{FF2B5EF4-FFF2-40B4-BE49-F238E27FC236}">
                <a16:creationId xmlns:a16="http://schemas.microsoft.com/office/drawing/2014/main" id="{01F2B667-7264-4505-9F19-2E4AB44996E2}"/>
              </a:ext>
            </a:extLst>
          </p:cNvPr>
          <p:cNvSpPr>
            <a:spLocks noGrp="1"/>
          </p:cNvSpPr>
          <p:nvPr>
            <p:ph type="body" sz="quarter" idx="21"/>
          </p:nvPr>
        </p:nvSpPr>
        <p:spPr>
          <a:xfrm>
            <a:off x="1480778" y="1926301"/>
            <a:ext cx="9230445" cy="1658148"/>
          </a:xfrm>
        </p:spPr>
        <p:txBody>
          <a:bodyPr anchor="b">
            <a:noAutofit/>
          </a:bodyPr>
          <a:lstStyle>
            <a:lvl1pPr algn="ctr">
              <a:lnSpc>
                <a:spcPct val="96000"/>
              </a:lnSpc>
              <a:spcAft>
                <a:spcPts val="1333"/>
              </a:spcAft>
              <a:defRPr lang="fr-FR" sz="5600" b="0" i="0" kern="1200" dirty="0" err="1" smtClean="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algn="ctr">
              <a:lnSpc>
                <a:spcPct val="100000"/>
              </a:lnSpc>
              <a:defRPr sz="2667" b="0" i="1">
                <a:solidFill>
                  <a:schemeClr val="accent2"/>
                </a:solidFill>
                <a:latin typeface="Georgia" panose="02040502050405020303" pitchFamily="18" charset="0"/>
                <a:ea typeface="Verdana" panose="020B0604030504040204" pitchFamily="34" charset="0"/>
                <a:cs typeface="Verdana" panose="020B0604030504040204" pitchFamily="34" charset="0"/>
              </a:defRPr>
            </a:lvl2pPr>
            <a:lvl3pPr algn="ctr">
              <a:lnSpc>
                <a:spcPct val="100000"/>
              </a:lnSpc>
              <a:spcBef>
                <a:spcPts val="1333"/>
              </a:spcBef>
              <a:defRPr/>
            </a:lvl3pPr>
          </a:lstStyle>
          <a:p>
            <a:pPr lvl="0"/>
            <a:r>
              <a:rPr lang="fr-FR"/>
              <a:t>Cliquez pour modifier les styles du texte du masque</a:t>
            </a:r>
          </a:p>
        </p:txBody>
      </p:sp>
      <p:sp>
        <p:nvSpPr>
          <p:cNvPr id="16" name="Espace réservé du texte 5">
            <a:extLst>
              <a:ext uri="{FF2B5EF4-FFF2-40B4-BE49-F238E27FC236}">
                <a16:creationId xmlns:a16="http://schemas.microsoft.com/office/drawing/2014/main" id="{57CD9AAA-CCAE-44AF-A224-A38A0B786F65}"/>
              </a:ext>
            </a:extLst>
          </p:cNvPr>
          <p:cNvSpPr>
            <a:spLocks noGrp="1"/>
          </p:cNvSpPr>
          <p:nvPr>
            <p:ph type="body" sz="quarter" idx="22"/>
          </p:nvPr>
        </p:nvSpPr>
        <p:spPr>
          <a:xfrm>
            <a:off x="1480778" y="3758157"/>
            <a:ext cx="9230445" cy="537959"/>
          </a:xfrm>
        </p:spPr>
        <p:txBody>
          <a:bodyPr anchor="ctr">
            <a:noAutofit/>
          </a:bodyPr>
          <a:lstStyle>
            <a:lvl1pPr algn="ctr">
              <a:lnSpc>
                <a:spcPct val="96000"/>
              </a:lnSpc>
              <a:spcAft>
                <a:spcPts val="1333"/>
              </a:spcAft>
              <a:defRPr lang="en-US" sz="2667" b="0" i="1" kern="1200" dirty="0">
                <a:solidFill>
                  <a:schemeClr val="accent2"/>
                </a:solidFill>
                <a:latin typeface="Georgia" panose="02040502050405020303" pitchFamily="18" charset="0"/>
                <a:ea typeface="Verdana" panose="020B0604030504040204" pitchFamily="34" charset="0"/>
                <a:cs typeface="Verdana" panose="020B0604030504040204" pitchFamily="34" charset="0"/>
              </a:defRPr>
            </a:lvl1pPr>
            <a:lvl2pPr marL="371391" indent="0" algn="ctr">
              <a:lnSpc>
                <a:spcPct val="100000"/>
              </a:lnSpc>
              <a:buFont typeface="Arial" panose="020B0604020202020204" pitchFamily="34" charset="0"/>
              <a:buNone/>
              <a:defRPr sz="5600" b="0" i="1">
                <a:solidFill>
                  <a:schemeClr val="accent2"/>
                </a:solidFill>
                <a:latin typeface="Georgia" panose="02040502050405020303" pitchFamily="18" charset="0"/>
                <a:ea typeface="Verdana" panose="020B0604030504040204" pitchFamily="34" charset="0"/>
                <a:cs typeface="Verdana" panose="020B0604030504040204" pitchFamily="34" charset="0"/>
              </a:defRPr>
            </a:lvl2pPr>
            <a:lvl3pPr algn="ctr">
              <a:lnSpc>
                <a:spcPct val="100000"/>
              </a:lnSpc>
              <a:spcBef>
                <a:spcPts val="1333"/>
              </a:spcBef>
              <a:defRPr/>
            </a:lvl3pPr>
          </a:lstStyle>
          <a:p>
            <a:pPr lvl="0"/>
            <a:r>
              <a:rPr lang="fr-FR"/>
              <a:t>Cliquez pour modifier les styles du texte du masque</a:t>
            </a:r>
          </a:p>
        </p:txBody>
      </p:sp>
      <p:sp>
        <p:nvSpPr>
          <p:cNvPr id="17" name="Espace réservé du texte 5">
            <a:extLst>
              <a:ext uri="{FF2B5EF4-FFF2-40B4-BE49-F238E27FC236}">
                <a16:creationId xmlns:a16="http://schemas.microsoft.com/office/drawing/2014/main" id="{F176A07A-C4FF-49D0-80C5-1B4F36FB3A32}"/>
              </a:ext>
            </a:extLst>
          </p:cNvPr>
          <p:cNvSpPr>
            <a:spLocks noGrp="1"/>
          </p:cNvSpPr>
          <p:nvPr>
            <p:ph type="body" sz="quarter" idx="23"/>
          </p:nvPr>
        </p:nvSpPr>
        <p:spPr>
          <a:xfrm>
            <a:off x="1480778" y="4513248"/>
            <a:ext cx="9230445" cy="308387"/>
          </a:xfrm>
        </p:spPr>
        <p:txBody>
          <a:bodyPr anchor="t">
            <a:noAutofit/>
          </a:bodyPr>
          <a:lstStyle>
            <a:lvl1pPr algn="ctr">
              <a:lnSpc>
                <a:spcPct val="96000"/>
              </a:lnSpc>
              <a:spcAft>
                <a:spcPts val="1333"/>
              </a:spcAft>
              <a:defRPr lang="en-US" sz="1600" b="0" i="0" kern="1200" dirty="0">
                <a:solidFill>
                  <a:schemeClr val="tx1"/>
                </a:solidFill>
                <a:latin typeface="+mj-lt"/>
                <a:ea typeface="Verdana" panose="020B0604030504040204" pitchFamily="34" charset="0"/>
                <a:cs typeface="Verdana" panose="020B0604030504040204" pitchFamily="34" charset="0"/>
              </a:defRPr>
            </a:lvl1pPr>
            <a:lvl2pPr algn="l">
              <a:lnSpc>
                <a:spcPct val="100000"/>
              </a:lnSpc>
              <a:defRPr lang="en-US" sz="1600" b="0" i="0" kern="1200" noProof="0" dirty="0" smtClean="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algn="ctr">
              <a:lnSpc>
                <a:spcPct val="100000"/>
              </a:lnSpc>
              <a:spcBef>
                <a:spcPts val="1333"/>
              </a:spcBef>
              <a:defRPr/>
            </a:lvl3pPr>
          </a:lstStyle>
          <a:p>
            <a:pPr lvl="0"/>
            <a:r>
              <a:rPr lang="fr-FR"/>
              <a:t>Cliquez pour modifier les styles du texte du masque</a:t>
            </a:r>
          </a:p>
        </p:txBody>
      </p:sp>
    </p:spTree>
    <p:extLst>
      <p:ext uri="{BB962C8B-B14F-4D97-AF65-F5344CB8AC3E}">
        <p14:creationId xmlns:p14="http://schemas.microsoft.com/office/powerpoint/2010/main" val="2062249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Cover Title (Dark)">
    <p:bg>
      <p:bgPr>
        <a:solidFill>
          <a:schemeClr val="accent1"/>
        </a:solidFill>
        <a:effectLst/>
      </p:bgPr>
    </p:bg>
    <p:spTree>
      <p:nvGrpSpPr>
        <p:cNvPr id="1" name=""/>
        <p:cNvGrpSpPr/>
        <p:nvPr/>
      </p:nvGrpSpPr>
      <p:grpSpPr>
        <a:xfrm>
          <a:off x="0" y="0"/>
          <a:ext cx="0" cy="0"/>
          <a:chOff x="0" y="0"/>
          <a:chExt cx="0" cy="0"/>
        </a:xfrm>
      </p:grpSpPr>
      <p:grpSp>
        <p:nvGrpSpPr>
          <p:cNvPr id="9" name="Graphique 7">
            <a:extLst>
              <a:ext uri="{FF2B5EF4-FFF2-40B4-BE49-F238E27FC236}">
                <a16:creationId xmlns:a16="http://schemas.microsoft.com/office/drawing/2014/main" id="{27488BCF-9F91-440E-B9B4-3B8628FE5A11}"/>
              </a:ext>
            </a:extLst>
          </p:cNvPr>
          <p:cNvGrpSpPr>
            <a:grpSpLocks noChangeAspect="1"/>
          </p:cNvGrpSpPr>
          <p:nvPr userDrawn="1"/>
        </p:nvGrpSpPr>
        <p:grpSpPr>
          <a:xfrm>
            <a:off x="5528661" y="444457"/>
            <a:ext cx="1134681" cy="292121"/>
            <a:chOff x="4767702" y="-472136"/>
            <a:chExt cx="745525" cy="191931"/>
          </a:xfrm>
          <a:solidFill>
            <a:schemeClr val="bg1"/>
          </a:solidFill>
        </p:grpSpPr>
        <p:sp>
          <p:nvSpPr>
            <p:cNvPr id="10" name="Forme libre : forme 9">
              <a:extLst>
                <a:ext uri="{FF2B5EF4-FFF2-40B4-BE49-F238E27FC236}">
                  <a16:creationId xmlns:a16="http://schemas.microsoft.com/office/drawing/2014/main" id="{EB91D5A6-4846-4A0D-AEA5-4C76E28CB395}"/>
                </a:ext>
              </a:extLst>
            </p:cNvPr>
            <p:cNvSpPr/>
            <p:nvPr/>
          </p:nvSpPr>
          <p:spPr>
            <a:xfrm>
              <a:off x="4770087" y="-471716"/>
              <a:ext cx="740699" cy="191096"/>
            </a:xfrm>
            <a:custGeom>
              <a:avLst/>
              <a:gdLst>
                <a:gd name="connsiteX0" fmla="*/ 689325 w 740699"/>
                <a:gd name="connsiteY0" fmla="*/ 7347 h 191096"/>
                <a:gd name="connsiteX1" fmla="*/ 688790 w 740699"/>
                <a:gd name="connsiteY1" fmla="*/ 10847 h 191096"/>
                <a:gd name="connsiteX2" fmla="*/ 686092 w 740699"/>
                <a:gd name="connsiteY2" fmla="*/ 24840 h 191096"/>
                <a:gd name="connsiteX3" fmla="*/ 680980 w 740699"/>
                <a:gd name="connsiteY3" fmla="*/ 29953 h 191096"/>
                <a:gd name="connsiteX4" fmla="*/ 667797 w 740699"/>
                <a:gd name="connsiteY4" fmla="*/ 28608 h 191096"/>
                <a:gd name="connsiteX5" fmla="*/ 646528 w 740699"/>
                <a:gd name="connsiteY5" fmla="*/ 50946 h 191096"/>
                <a:gd name="connsiteX6" fmla="*/ 646528 w 740699"/>
                <a:gd name="connsiteY6" fmla="*/ 53911 h 191096"/>
                <a:gd name="connsiteX7" fmla="*/ 680712 w 740699"/>
                <a:gd name="connsiteY7" fmla="*/ 53911 h 191096"/>
                <a:gd name="connsiteX8" fmla="*/ 686092 w 740699"/>
                <a:gd name="connsiteY8" fmla="*/ 59559 h 191096"/>
                <a:gd name="connsiteX9" fmla="*/ 686092 w 740699"/>
                <a:gd name="connsiteY9" fmla="*/ 78130 h 191096"/>
                <a:gd name="connsiteX10" fmla="*/ 680712 w 740699"/>
                <a:gd name="connsiteY10" fmla="*/ 83518 h 191096"/>
                <a:gd name="connsiteX11" fmla="*/ 646528 w 740699"/>
                <a:gd name="connsiteY11" fmla="*/ 83518 h 191096"/>
                <a:gd name="connsiteX12" fmla="*/ 646528 w 740699"/>
                <a:gd name="connsiteY12" fmla="*/ 183097 h 191096"/>
                <a:gd name="connsiteX13" fmla="*/ 641148 w 740699"/>
                <a:gd name="connsiteY13" fmla="*/ 188485 h 191096"/>
                <a:gd name="connsiteX14" fmla="*/ 617197 w 740699"/>
                <a:gd name="connsiteY14" fmla="*/ 188485 h 191096"/>
                <a:gd name="connsiteX15" fmla="*/ 611809 w 740699"/>
                <a:gd name="connsiteY15" fmla="*/ 183097 h 191096"/>
                <a:gd name="connsiteX16" fmla="*/ 611809 w 740699"/>
                <a:gd name="connsiteY16" fmla="*/ 56602 h 191096"/>
                <a:gd name="connsiteX17" fmla="*/ 666987 w 740699"/>
                <a:gd name="connsiteY17" fmla="*/ 79 h 191096"/>
                <a:gd name="connsiteX18" fmla="*/ 683945 w 740699"/>
                <a:gd name="connsiteY18" fmla="*/ 1966 h 191096"/>
                <a:gd name="connsiteX19" fmla="*/ 689325 w 740699"/>
                <a:gd name="connsiteY19" fmla="*/ 7347 h 191096"/>
                <a:gd name="connsiteX20" fmla="*/ 741003 w 740699"/>
                <a:gd name="connsiteY20" fmla="*/ 59292 h 191096"/>
                <a:gd name="connsiteX21" fmla="*/ 741003 w 740699"/>
                <a:gd name="connsiteY21" fmla="*/ 183097 h 191096"/>
                <a:gd name="connsiteX22" fmla="*/ 735615 w 740699"/>
                <a:gd name="connsiteY22" fmla="*/ 188485 h 191096"/>
                <a:gd name="connsiteX23" fmla="*/ 711396 w 740699"/>
                <a:gd name="connsiteY23" fmla="*/ 188485 h 191096"/>
                <a:gd name="connsiteX24" fmla="*/ 706008 w 740699"/>
                <a:gd name="connsiteY24" fmla="*/ 183097 h 191096"/>
                <a:gd name="connsiteX25" fmla="*/ 706008 w 740699"/>
                <a:gd name="connsiteY25" fmla="*/ 59292 h 191096"/>
                <a:gd name="connsiteX26" fmla="*/ 711396 w 740699"/>
                <a:gd name="connsiteY26" fmla="*/ 53911 h 191096"/>
                <a:gd name="connsiteX27" fmla="*/ 735615 w 740699"/>
                <a:gd name="connsiteY27" fmla="*/ 53911 h 191096"/>
                <a:gd name="connsiteX28" fmla="*/ 741003 w 740699"/>
                <a:gd name="connsiteY28" fmla="*/ 59292 h 191096"/>
                <a:gd name="connsiteX29" fmla="*/ 518954 w 740699"/>
                <a:gd name="connsiteY29" fmla="*/ 158879 h 191096"/>
                <a:gd name="connsiteX30" fmla="*/ 485847 w 740699"/>
                <a:gd name="connsiteY30" fmla="*/ 121195 h 191096"/>
                <a:gd name="connsiteX31" fmla="*/ 517074 w 740699"/>
                <a:gd name="connsiteY31" fmla="*/ 83518 h 191096"/>
                <a:gd name="connsiteX32" fmla="*/ 550173 w 740699"/>
                <a:gd name="connsiteY32" fmla="*/ 121195 h 191096"/>
                <a:gd name="connsiteX33" fmla="*/ 518954 w 740699"/>
                <a:gd name="connsiteY33" fmla="*/ 158879 h 191096"/>
                <a:gd name="connsiteX34" fmla="*/ 517074 w 740699"/>
                <a:gd name="connsiteY34" fmla="*/ 51221 h 191096"/>
                <a:gd name="connsiteX35" fmla="*/ 450317 w 740699"/>
                <a:gd name="connsiteY35" fmla="*/ 121195 h 191096"/>
                <a:gd name="connsiteX36" fmla="*/ 518954 w 740699"/>
                <a:gd name="connsiteY36" fmla="*/ 191176 h 191096"/>
                <a:gd name="connsiteX37" fmla="*/ 585702 w 740699"/>
                <a:gd name="connsiteY37" fmla="*/ 121195 h 191096"/>
                <a:gd name="connsiteX38" fmla="*/ 517074 w 740699"/>
                <a:gd name="connsiteY38" fmla="*/ 51221 h 191096"/>
                <a:gd name="connsiteX39" fmla="*/ 424486 w 740699"/>
                <a:gd name="connsiteY39" fmla="*/ 101813 h 191096"/>
                <a:gd name="connsiteX40" fmla="*/ 424486 w 740699"/>
                <a:gd name="connsiteY40" fmla="*/ 183097 h 191096"/>
                <a:gd name="connsiteX41" fmla="*/ 419098 w 740699"/>
                <a:gd name="connsiteY41" fmla="*/ 188485 h 191096"/>
                <a:gd name="connsiteX42" fmla="*/ 394880 w 740699"/>
                <a:gd name="connsiteY42" fmla="*/ 188485 h 191096"/>
                <a:gd name="connsiteX43" fmla="*/ 389492 w 740699"/>
                <a:gd name="connsiteY43" fmla="*/ 183097 h 191096"/>
                <a:gd name="connsiteX44" fmla="*/ 389492 w 740699"/>
                <a:gd name="connsiteY44" fmla="*/ 106391 h 191096"/>
                <a:gd name="connsiteX45" fmla="*/ 363385 w 740699"/>
                <a:gd name="connsiteY45" fmla="*/ 83518 h 191096"/>
                <a:gd name="connsiteX46" fmla="*/ 343469 w 740699"/>
                <a:gd name="connsiteY46" fmla="*/ 85665 h 191096"/>
                <a:gd name="connsiteX47" fmla="*/ 337012 w 740699"/>
                <a:gd name="connsiteY47" fmla="*/ 92666 h 191096"/>
                <a:gd name="connsiteX48" fmla="*/ 337012 w 740699"/>
                <a:gd name="connsiteY48" fmla="*/ 183097 h 191096"/>
                <a:gd name="connsiteX49" fmla="*/ 331624 w 740699"/>
                <a:gd name="connsiteY49" fmla="*/ 188485 h 191096"/>
                <a:gd name="connsiteX50" fmla="*/ 307405 w 740699"/>
                <a:gd name="connsiteY50" fmla="*/ 188485 h 191096"/>
                <a:gd name="connsiteX51" fmla="*/ 302017 w 740699"/>
                <a:gd name="connsiteY51" fmla="*/ 183097 h 191096"/>
                <a:gd name="connsiteX52" fmla="*/ 302017 w 740699"/>
                <a:gd name="connsiteY52" fmla="*/ 71672 h 191096"/>
                <a:gd name="connsiteX53" fmla="*/ 308750 w 740699"/>
                <a:gd name="connsiteY53" fmla="*/ 60904 h 191096"/>
                <a:gd name="connsiteX54" fmla="*/ 362850 w 740699"/>
                <a:gd name="connsiteY54" fmla="*/ 51221 h 191096"/>
                <a:gd name="connsiteX55" fmla="*/ 424486 w 740699"/>
                <a:gd name="connsiteY55" fmla="*/ 101813 h 191096"/>
                <a:gd name="connsiteX56" fmla="*/ 122497 w 740699"/>
                <a:gd name="connsiteY56" fmla="*/ 167759 h 191096"/>
                <a:gd name="connsiteX57" fmla="*/ 120342 w 740699"/>
                <a:gd name="connsiteY57" fmla="*/ 183097 h 191096"/>
                <a:gd name="connsiteX58" fmla="*/ 113350 w 740699"/>
                <a:gd name="connsiteY58" fmla="*/ 188485 h 191096"/>
                <a:gd name="connsiteX59" fmla="*/ 89123 w 740699"/>
                <a:gd name="connsiteY59" fmla="*/ 188485 h 191096"/>
                <a:gd name="connsiteX60" fmla="*/ 85088 w 740699"/>
                <a:gd name="connsiteY60" fmla="*/ 184718 h 191096"/>
                <a:gd name="connsiteX61" fmla="*/ 85356 w 740699"/>
                <a:gd name="connsiteY61" fmla="*/ 183097 h 191096"/>
                <a:gd name="connsiteX62" fmla="*/ 86968 w 740699"/>
                <a:gd name="connsiteY62" fmla="*/ 173140 h 191096"/>
                <a:gd name="connsiteX63" fmla="*/ 303 w 740699"/>
                <a:gd name="connsiteY63" fmla="*/ 98589 h 191096"/>
                <a:gd name="connsiteX64" fmla="*/ 59517 w 740699"/>
                <a:gd name="connsiteY64" fmla="*/ 50144 h 191096"/>
                <a:gd name="connsiteX65" fmla="*/ 115230 w 740699"/>
                <a:gd name="connsiteY65" fmla="*/ 64404 h 191096"/>
                <a:gd name="connsiteX66" fmla="*/ 118462 w 740699"/>
                <a:gd name="connsiteY66" fmla="*/ 69792 h 191096"/>
                <a:gd name="connsiteX67" fmla="*/ 117385 w 740699"/>
                <a:gd name="connsiteY67" fmla="*/ 74362 h 191096"/>
                <a:gd name="connsiteX68" fmla="*/ 109039 w 740699"/>
                <a:gd name="connsiteY68" fmla="*/ 92131 h 191096"/>
                <a:gd name="connsiteX69" fmla="*/ 103116 w 740699"/>
                <a:gd name="connsiteY69" fmla="*/ 95899 h 191096"/>
                <a:gd name="connsiteX70" fmla="*/ 99081 w 740699"/>
                <a:gd name="connsiteY70" fmla="*/ 94821 h 191096"/>
                <a:gd name="connsiteX71" fmla="*/ 58439 w 740699"/>
                <a:gd name="connsiteY71" fmla="*/ 82708 h 191096"/>
                <a:gd name="connsiteX72" fmla="*/ 35833 w 740699"/>
                <a:gd name="connsiteY72" fmla="*/ 96166 h 191096"/>
                <a:gd name="connsiteX73" fmla="*/ 122497 w 740699"/>
                <a:gd name="connsiteY73" fmla="*/ 167759 h 191096"/>
                <a:gd name="connsiteX74" fmla="*/ 234191 w 740699"/>
                <a:gd name="connsiteY74" fmla="*/ 149189 h 191096"/>
                <a:gd name="connsiteX75" fmla="*/ 227466 w 740699"/>
                <a:gd name="connsiteY75" fmla="*/ 156456 h 191096"/>
                <a:gd name="connsiteX76" fmla="*/ 209162 w 740699"/>
                <a:gd name="connsiteY76" fmla="*/ 158879 h 191096"/>
                <a:gd name="connsiteX77" fmla="*/ 175788 w 740699"/>
                <a:gd name="connsiteY77" fmla="*/ 121195 h 191096"/>
                <a:gd name="connsiteX78" fmla="*/ 209162 w 740699"/>
                <a:gd name="connsiteY78" fmla="*/ 83518 h 191096"/>
                <a:gd name="connsiteX79" fmla="*/ 227466 w 740699"/>
                <a:gd name="connsiteY79" fmla="*/ 85941 h 191096"/>
                <a:gd name="connsiteX80" fmla="*/ 234191 w 740699"/>
                <a:gd name="connsiteY80" fmla="*/ 93201 h 191096"/>
                <a:gd name="connsiteX81" fmla="*/ 234191 w 740699"/>
                <a:gd name="connsiteY81" fmla="*/ 149189 h 191096"/>
                <a:gd name="connsiteX82" fmla="*/ 262452 w 740699"/>
                <a:gd name="connsiteY82" fmla="*/ 61179 h 191096"/>
                <a:gd name="connsiteX83" fmla="*/ 209430 w 740699"/>
                <a:gd name="connsiteY83" fmla="*/ 51221 h 191096"/>
                <a:gd name="connsiteX84" fmla="*/ 140258 w 740699"/>
                <a:gd name="connsiteY84" fmla="*/ 121195 h 191096"/>
                <a:gd name="connsiteX85" fmla="*/ 208895 w 740699"/>
                <a:gd name="connsiteY85" fmla="*/ 191176 h 191096"/>
                <a:gd name="connsiteX86" fmla="*/ 262452 w 740699"/>
                <a:gd name="connsiteY86" fmla="*/ 180407 h 191096"/>
                <a:gd name="connsiteX87" fmla="*/ 269185 w 740699"/>
                <a:gd name="connsiteY87" fmla="*/ 169639 h 191096"/>
                <a:gd name="connsiteX88" fmla="*/ 269185 w 740699"/>
                <a:gd name="connsiteY88" fmla="*/ 71940 h 191096"/>
                <a:gd name="connsiteX89" fmla="*/ 262452 w 740699"/>
                <a:gd name="connsiteY89" fmla="*/ 61179 h 191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740699" h="191096">
                  <a:moveTo>
                    <a:pt x="689325" y="7347"/>
                  </a:moveTo>
                  <a:cubicBezTo>
                    <a:pt x="689325" y="8511"/>
                    <a:pt x="689026" y="9604"/>
                    <a:pt x="688790" y="10847"/>
                  </a:cubicBezTo>
                  <a:lnTo>
                    <a:pt x="686092" y="24840"/>
                  </a:lnTo>
                  <a:cubicBezTo>
                    <a:pt x="685558" y="28073"/>
                    <a:pt x="684213" y="29953"/>
                    <a:pt x="680980" y="29953"/>
                  </a:cubicBezTo>
                  <a:cubicBezTo>
                    <a:pt x="678974" y="29953"/>
                    <a:pt x="673177" y="28608"/>
                    <a:pt x="667797" y="28608"/>
                  </a:cubicBezTo>
                  <a:cubicBezTo>
                    <a:pt x="652993" y="28608"/>
                    <a:pt x="646528" y="36143"/>
                    <a:pt x="646528" y="50946"/>
                  </a:cubicBezTo>
                  <a:lnTo>
                    <a:pt x="646528" y="53911"/>
                  </a:lnTo>
                  <a:lnTo>
                    <a:pt x="680712" y="53911"/>
                  </a:lnTo>
                  <a:cubicBezTo>
                    <a:pt x="684213" y="53911"/>
                    <a:pt x="686092" y="56059"/>
                    <a:pt x="686092" y="59559"/>
                  </a:cubicBezTo>
                  <a:lnTo>
                    <a:pt x="686092" y="78130"/>
                  </a:lnTo>
                  <a:cubicBezTo>
                    <a:pt x="686092" y="81363"/>
                    <a:pt x="684213" y="83518"/>
                    <a:pt x="680712" y="83518"/>
                  </a:cubicBezTo>
                  <a:lnTo>
                    <a:pt x="646528" y="83518"/>
                  </a:lnTo>
                  <a:lnTo>
                    <a:pt x="646528" y="183097"/>
                  </a:lnTo>
                  <a:cubicBezTo>
                    <a:pt x="646528" y="186330"/>
                    <a:pt x="644380" y="188485"/>
                    <a:pt x="641148" y="188485"/>
                  </a:cubicBezTo>
                  <a:lnTo>
                    <a:pt x="617197" y="188485"/>
                  </a:lnTo>
                  <a:cubicBezTo>
                    <a:pt x="613964" y="188485"/>
                    <a:pt x="611809" y="186330"/>
                    <a:pt x="611809" y="183097"/>
                  </a:cubicBezTo>
                  <a:lnTo>
                    <a:pt x="611809" y="56602"/>
                  </a:lnTo>
                  <a:cubicBezTo>
                    <a:pt x="611809" y="17839"/>
                    <a:pt x="633612" y="79"/>
                    <a:pt x="666987" y="79"/>
                  </a:cubicBezTo>
                  <a:cubicBezTo>
                    <a:pt x="672729" y="79"/>
                    <a:pt x="678557" y="621"/>
                    <a:pt x="683945" y="1966"/>
                  </a:cubicBezTo>
                  <a:cubicBezTo>
                    <a:pt x="687713" y="2769"/>
                    <a:pt x="689325" y="4358"/>
                    <a:pt x="689325" y="7347"/>
                  </a:cubicBezTo>
                  <a:moveTo>
                    <a:pt x="741003" y="59292"/>
                  </a:moveTo>
                  <a:lnTo>
                    <a:pt x="741003" y="183097"/>
                  </a:lnTo>
                  <a:cubicBezTo>
                    <a:pt x="741003" y="186330"/>
                    <a:pt x="738848" y="188485"/>
                    <a:pt x="735615" y="188485"/>
                  </a:cubicBezTo>
                  <a:lnTo>
                    <a:pt x="711396" y="188485"/>
                  </a:lnTo>
                  <a:cubicBezTo>
                    <a:pt x="708164" y="188485"/>
                    <a:pt x="706008" y="186330"/>
                    <a:pt x="706008" y="183097"/>
                  </a:cubicBezTo>
                  <a:lnTo>
                    <a:pt x="706008" y="59292"/>
                  </a:lnTo>
                  <a:cubicBezTo>
                    <a:pt x="706008" y="56059"/>
                    <a:pt x="708164" y="53911"/>
                    <a:pt x="711396" y="53911"/>
                  </a:cubicBezTo>
                  <a:lnTo>
                    <a:pt x="735615" y="53911"/>
                  </a:lnTo>
                  <a:cubicBezTo>
                    <a:pt x="738848" y="53911"/>
                    <a:pt x="741003" y="56059"/>
                    <a:pt x="741003" y="59292"/>
                  </a:cubicBezTo>
                  <a:moveTo>
                    <a:pt x="518954" y="158879"/>
                  </a:moveTo>
                  <a:cubicBezTo>
                    <a:pt x="499038" y="158879"/>
                    <a:pt x="485847" y="145956"/>
                    <a:pt x="485847" y="121195"/>
                  </a:cubicBezTo>
                  <a:cubicBezTo>
                    <a:pt x="485847" y="96433"/>
                    <a:pt x="499038" y="83518"/>
                    <a:pt x="517074" y="83518"/>
                  </a:cubicBezTo>
                  <a:cubicBezTo>
                    <a:pt x="536990" y="83518"/>
                    <a:pt x="550173" y="96433"/>
                    <a:pt x="550173" y="121195"/>
                  </a:cubicBezTo>
                  <a:cubicBezTo>
                    <a:pt x="550173" y="145956"/>
                    <a:pt x="536990" y="158879"/>
                    <a:pt x="518954" y="158879"/>
                  </a:cubicBezTo>
                  <a:moveTo>
                    <a:pt x="517074" y="51221"/>
                  </a:moveTo>
                  <a:cubicBezTo>
                    <a:pt x="476699" y="51221"/>
                    <a:pt x="450317" y="80553"/>
                    <a:pt x="450317" y="121195"/>
                  </a:cubicBezTo>
                  <a:cubicBezTo>
                    <a:pt x="450317" y="161837"/>
                    <a:pt x="476699" y="191176"/>
                    <a:pt x="518954" y="191176"/>
                  </a:cubicBezTo>
                  <a:cubicBezTo>
                    <a:pt x="559328" y="191176"/>
                    <a:pt x="585702" y="161837"/>
                    <a:pt x="585702" y="121195"/>
                  </a:cubicBezTo>
                  <a:cubicBezTo>
                    <a:pt x="585702" y="80553"/>
                    <a:pt x="559328" y="51221"/>
                    <a:pt x="517074" y="51221"/>
                  </a:cubicBezTo>
                  <a:moveTo>
                    <a:pt x="424486" y="101813"/>
                  </a:moveTo>
                  <a:lnTo>
                    <a:pt x="424486" y="183097"/>
                  </a:lnTo>
                  <a:cubicBezTo>
                    <a:pt x="424486" y="186330"/>
                    <a:pt x="422331" y="188485"/>
                    <a:pt x="419098" y="188485"/>
                  </a:cubicBezTo>
                  <a:lnTo>
                    <a:pt x="394880" y="188485"/>
                  </a:lnTo>
                  <a:cubicBezTo>
                    <a:pt x="391647" y="188485"/>
                    <a:pt x="389492" y="186330"/>
                    <a:pt x="389492" y="183097"/>
                  </a:cubicBezTo>
                  <a:lnTo>
                    <a:pt x="389492" y="106391"/>
                  </a:lnTo>
                  <a:cubicBezTo>
                    <a:pt x="389492" y="90243"/>
                    <a:pt x="377921" y="83518"/>
                    <a:pt x="363385" y="83518"/>
                  </a:cubicBezTo>
                  <a:cubicBezTo>
                    <a:pt x="355040" y="83518"/>
                    <a:pt x="350470" y="84053"/>
                    <a:pt x="343469" y="85665"/>
                  </a:cubicBezTo>
                  <a:cubicBezTo>
                    <a:pt x="339159" y="86743"/>
                    <a:pt x="337012" y="88631"/>
                    <a:pt x="337012" y="92666"/>
                  </a:cubicBezTo>
                  <a:lnTo>
                    <a:pt x="337012" y="183097"/>
                  </a:lnTo>
                  <a:cubicBezTo>
                    <a:pt x="337012" y="186330"/>
                    <a:pt x="334856" y="188485"/>
                    <a:pt x="331624" y="188485"/>
                  </a:cubicBezTo>
                  <a:lnTo>
                    <a:pt x="307405" y="188485"/>
                  </a:lnTo>
                  <a:cubicBezTo>
                    <a:pt x="304172" y="188485"/>
                    <a:pt x="302017" y="186330"/>
                    <a:pt x="302017" y="183097"/>
                  </a:cubicBezTo>
                  <a:lnTo>
                    <a:pt x="302017" y="71672"/>
                  </a:lnTo>
                  <a:cubicBezTo>
                    <a:pt x="302017" y="65482"/>
                    <a:pt x="304982" y="62249"/>
                    <a:pt x="308750" y="60904"/>
                  </a:cubicBezTo>
                  <a:cubicBezTo>
                    <a:pt x="328399" y="53911"/>
                    <a:pt x="346970" y="51221"/>
                    <a:pt x="362850" y="51221"/>
                  </a:cubicBezTo>
                  <a:cubicBezTo>
                    <a:pt x="404295" y="51221"/>
                    <a:pt x="424486" y="68982"/>
                    <a:pt x="424486" y="101813"/>
                  </a:cubicBezTo>
                  <a:moveTo>
                    <a:pt x="122497" y="167759"/>
                  </a:moveTo>
                  <a:cubicBezTo>
                    <a:pt x="122497" y="172337"/>
                    <a:pt x="121963" y="178528"/>
                    <a:pt x="120342" y="183097"/>
                  </a:cubicBezTo>
                  <a:cubicBezTo>
                    <a:pt x="118997" y="187140"/>
                    <a:pt x="117385" y="188485"/>
                    <a:pt x="113350" y="188485"/>
                  </a:cubicBezTo>
                  <a:lnTo>
                    <a:pt x="89123" y="188485"/>
                  </a:lnTo>
                  <a:cubicBezTo>
                    <a:pt x="86433" y="188485"/>
                    <a:pt x="85088" y="186865"/>
                    <a:pt x="85088" y="184718"/>
                  </a:cubicBezTo>
                  <a:cubicBezTo>
                    <a:pt x="85088" y="184175"/>
                    <a:pt x="85088" y="183640"/>
                    <a:pt x="85356" y="183097"/>
                  </a:cubicBezTo>
                  <a:cubicBezTo>
                    <a:pt x="86433" y="179597"/>
                    <a:pt x="86968" y="177175"/>
                    <a:pt x="86968" y="173140"/>
                  </a:cubicBezTo>
                  <a:cubicBezTo>
                    <a:pt x="86968" y="133559"/>
                    <a:pt x="303" y="155646"/>
                    <a:pt x="303" y="98589"/>
                  </a:cubicBezTo>
                  <a:cubicBezTo>
                    <a:pt x="303" y="69517"/>
                    <a:pt x="23452" y="50144"/>
                    <a:pt x="59517" y="50144"/>
                  </a:cubicBezTo>
                  <a:cubicBezTo>
                    <a:pt x="78623" y="50144"/>
                    <a:pt x="98546" y="54714"/>
                    <a:pt x="115230" y="64404"/>
                  </a:cubicBezTo>
                  <a:cubicBezTo>
                    <a:pt x="117393" y="65490"/>
                    <a:pt x="118462" y="67637"/>
                    <a:pt x="118462" y="69792"/>
                  </a:cubicBezTo>
                  <a:cubicBezTo>
                    <a:pt x="118462" y="71137"/>
                    <a:pt x="118164" y="72710"/>
                    <a:pt x="117385" y="74362"/>
                  </a:cubicBezTo>
                  <a:lnTo>
                    <a:pt x="109039" y="92131"/>
                  </a:lnTo>
                  <a:cubicBezTo>
                    <a:pt x="107962" y="94553"/>
                    <a:pt x="105539" y="95899"/>
                    <a:pt x="103116" y="95899"/>
                  </a:cubicBezTo>
                  <a:cubicBezTo>
                    <a:pt x="101771" y="95899"/>
                    <a:pt x="100426" y="95623"/>
                    <a:pt x="99081" y="94821"/>
                  </a:cubicBezTo>
                  <a:cubicBezTo>
                    <a:pt x="85356" y="87286"/>
                    <a:pt x="72165" y="82708"/>
                    <a:pt x="58439" y="82708"/>
                  </a:cubicBezTo>
                  <a:cubicBezTo>
                    <a:pt x="44179" y="82708"/>
                    <a:pt x="35833" y="87923"/>
                    <a:pt x="35833" y="96166"/>
                  </a:cubicBezTo>
                  <a:cubicBezTo>
                    <a:pt x="35833" y="121368"/>
                    <a:pt x="122497" y="106659"/>
                    <a:pt x="122497" y="167759"/>
                  </a:cubicBezTo>
                  <a:moveTo>
                    <a:pt x="234191" y="149189"/>
                  </a:moveTo>
                  <a:cubicBezTo>
                    <a:pt x="234191" y="153224"/>
                    <a:pt x="232043" y="155111"/>
                    <a:pt x="227466" y="156456"/>
                  </a:cubicBezTo>
                  <a:cubicBezTo>
                    <a:pt x="221543" y="158069"/>
                    <a:pt x="216430" y="158879"/>
                    <a:pt x="209162" y="158879"/>
                  </a:cubicBezTo>
                  <a:cubicBezTo>
                    <a:pt x="191936" y="158879"/>
                    <a:pt x="175788" y="148646"/>
                    <a:pt x="175788" y="121195"/>
                  </a:cubicBezTo>
                  <a:cubicBezTo>
                    <a:pt x="175788" y="93743"/>
                    <a:pt x="191936" y="83518"/>
                    <a:pt x="209162" y="83518"/>
                  </a:cubicBezTo>
                  <a:cubicBezTo>
                    <a:pt x="216430" y="83518"/>
                    <a:pt x="221543" y="84320"/>
                    <a:pt x="227466" y="85941"/>
                  </a:cubicBezTo>
                  <a:cubicBezTo>
                    <a:pt x="232043" y="87286"/>
                    <a:pt x="234191" y="89165"/>
                    <a:pt x="234191" y="93201"/>
                  </a:cubicBezTo>
                  <a:lnTo>
                    <a:pt x="234191" y="149189"/>
                  </a:lnTo>
                  <a:close/>
                  <a:moveTo>
                    <a:pt x="262452" y="61179"/>
                  </a:moveTo>
                  <a:cubicBezTo>
                    <a:pt x="244692" y="54446"/>
                    <a:pt x="228000" y="51221"/>
                    <a:pt x="209430" y="51221"/>
                  </a:cubicBezTo>
                  <a:cubicBezTo>
                    <a:pt x="168795" y="51221"/>
                    <a:pt x="140258" y="78405"/>
                    <a:pt x="140258" y="121195"/>
                  </a:cubicBezTo>
                  <a:cubicBezTo>
                    <a:pt x="140258" y="164527"/>
                    <a:pt x="165020" y="191176"/>
                    <a:pt x="208895" y="191176"/>
                  </a:cubicBezTo>
                  <a:cubicBezTo>
                    <a:pt x="226655" y="191176"/>
                    <a:pt x="243881" y="188210"/>
                    <a:pt x="262452" y="180407"/>
                  </a:cubicBezTo>
                  <a:cubicBezTo>
                    <a:pt x="266763" y="178528"/>
                    <a:pt x="269185" y="175562"/>
                    <a:pt x="269185" y="169639"/>
                  </a:cubicBezTo>
                  <a:lnTo>
                    <a:pt x="269185" y="71940"/>
                  </a:lnTo>
                  <a:cubicBezTo>
                    <a:pt x="269185" y="65749"/>
                    <a:pt x="266763" y="62792"/>
                    <a:pt x="262452" y="61179"/>
                  </a:cubicBezTo>
                </a:path>
              </a:pathLst>
            </a:custGeom>
            <a:grpFill/>
            <a:ln w="7833" cap="flat">
              <a:noFill/>
              <a:prstDash val="solid"/>
              <a:round/>
            </a:ln>
          </p:spPr>
          <p:txBody>
            <a:bodyPr rtlCol="0" anchor="ctr"/>
            <a:lstStyle/>
            <a:p>
              <a:endParaRPr lang="en-US" sz="2400" noProof="0"/>
            </a:p>
          </p:txBody>
        </p:sp>
        <p:sp>
          <p:nvSpPr>
            <p:cNvPr id="11" name="Forme libre : forme 10">
              <a:extLst>
                <a:ext uri="{FF2B5EF4-FFF2-40B4-BE49-F238E27FC236}">
                  <a16:creationId xmlns:a16="http://schemas.microsoft.com/office/drawing/2014/main" id="{503CE94E-53F9-481B-BF77-A348529571D3}"/>
                </a:ext>
              </a:extLst>
            </p:cNvPr>
            <p:cNvSpPr/>
            <p:nvPr/>
          </p:nvSpPr>
          <p:spPr>
            <a:xfrm rot="-73896" flipV="1">
              <a:off x="5474877" y="-471733"/>
              <a:ext cx="37949" cy="37711"/>
            </a:xfrm>
            <a:custGeom>
              <a:avLst/>
              <a:gdLst>
                <a:gd name="connsiteX0" fmla="*/ 19483 w 37949"/>
                <a:gd name="connsiteY0" fmla="*/ 17 h 37711"/>
                <a:gd name="connsiteX1" fmla="*/ 38456 w 37949"/>
                <a:gd name="connsiteY1" fmla="*/ 18454 h 37711"/>
                <a:gd name="connsiteX2" fmla="*/ 19491 w 37949"/>
                <a:gd name="connsiteY2" fmla="*/ 37717 h 37711"/>
                <a:gd name="connsiteX3" fmla="*/ 519 w 37949"/>
                <a:gd name="connsiteY3" fmla="*/ 19272 h 37711"/>
                <a:gd name="connsiteX4" fmla="*/ 19483 w 37949"/>
                <a:gd name="connsiteY4" fmla="*/ 17 h 37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949" h="37711">
                  <a:moveTo>
                    <a:pt x="19483" y="17"/>
                  </a:moveTo>
                  <a:cubicBezTo>
                    <a:pt x="30519" y="-219"/>
                    <a:pt x="38212" y="6883"/>
                    <a:pt x="38456" y="18454"/>
                  </a:cubicBezTo>
                  <a:cubicBezTo>
                    <a:pt x="38715" y="30300"/>
                    <a:pt x="31329" y="37457"/>
                    <a:pt x="19491" y="37717"/>
                  </a:cubicBezTo>
                  <a:cubicBezTo>
                    <a:pt x="8188" y="37953"/>
                    <a:pt x="771" y="31118"/>
                    <a:pt x="519" y="19272"/>
                  </a:cubicBezTo>
                  <a:cubicBezTo>
                    <a:pt x="267" y="7701"/>
                    <a:pt x="7378" y="284"/>
                    <a:pt x="19483" y="17"/>
                  </a:cubicBezTo>
                </a:path>
              </a:pathLst>
            </a:custGeom>
            <a:grpFill/>
            <a:ln w="7833" cap="flat">
              <a:noFill/>
              <a:prstDash val="solid"/>
              <a:round/>
            </a:ln>
          </p:spPr>
          <p:txBody>
            <a:bodyPr rtlCol="0" anchor="ctr"/>
            <a:lstStyle/>
            <a:p>
              <a:endParaRPr lang="en-US" sz="2400" noProof="0">
                <a:solidFill>
                  <a:schemeClr val="accent2"/>
                </a:solidFill>
              </a:endParaRPr>
            </a:p>
          </p:txBody>
        </p:sp>
        <p:sp>
          <p:nvSpPr>
            <p:cNvPr id="12" name="Forme libre : forme 11">
              <a:extLst>
                <a:ext uri="{FF2B5EF4-FFF2-40B4-BE49-F238E27FC236}">
                  <a16:creationId xmlns:a16="http://schemas.microsoft.com/office/drawing/2014/main" id="{7ADD6FFB-F84E-4F7B-930C-208E58062DD7}"/>
                </a:ext>
              </a:extLst>
            </p:cNvPr>
            <p:cNvSpPr/>
            <p:nvPr/>
          </p:nvSpPr>
          <p:spPr>
            <a:xfrm rot="10725025" flipV="1">
              <a:off x="4768103" y="-317778"/>
              <a:ext cx="37406" cy="37169"/>
            </a:xfrm>
            <a:custGeom>
              <a:avLst/>
              <a:gdLst>
                <a:gd name="connsiteX0" fmla="*/ 18717 w 37406"/>
                <a:gd name="connsiteY0" fmla="*/ 130 h 37169"/>
                <a:gd name="connsiteX1" fmla="*/ 37414 w 37406"/>
                <a:gd name="connsiteY1" fmla="*/ 18300 h 37169"/>
                <a:gd name="connsiteX2" fmla="*/ 18717 w 37406"/>
                <a:gd name="connsiteY2" fmla="*/ 37288 h 37169"/>
                <a:gd name="connsiteX3" fmla="*/ 20 w 37406"/>
                <a:gd name="connsiteY3" fmla="*/ 19118 h 37169"/>
                <a:gd name="connsiteX4" fmla="*/ 18717 w 37406"/>
                <a:gd name="connsiteY4" fmla="*/ 130 h 37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406" h="37169">
                  <a:moveTo>
                    <a:pt x="18717" y="130"/>
                  </a:moveTo>
                  <a:cubicBezTo>
                    <a:pt x="29745" y="-106"/>
                    <a:pt x="37162" y="6729"/>
                    <a:pt x="37414" y="18300"/>
                  </a:cubicBezTo>
                  <a:cubicBezTo>
                    <a:pt x="37665" y="29603"/>
                    <a:pt x="30555" y="37028"/>
                    <a:pt x="18717" y="37288"/>
                  </a:cubicBezTo>
                  <a:cubicBezTo>
                    <a:pt x="7681" y="37524"/>
                    <a:pt x="264" y="30421"/>
                    <a:pt x="20" y="19118"/>
                  </a:cubicBezTo>
                  <a:cubicBezTo>
                    <a:pt x="-240" y="7547"/>
                    <a:pt x="6871" y="390"/>
                    <a:pt x="18717" y="130"/>
                  </a:cubicBezTo>
                </a:path>
              </a:pathLst>
            </a:custGeom>
            <a:grpFill/>
            <a:ln w="7833" cap="flat">
              <a:noFill/>
              <a:prstDash val="solid"/>
              <a:round/>
            </a:ln>
          </p:spPr>
          <p:txBody>
            <a:bodyPr rtlCol="0" anchor="ctr"/>
            <a:lstStyle/>
            <a:p>
              <a:endParaRPr lang="en-US" sz="2400" noProof="0"/>
            </a:p>
          </p:txBody>
        </p:sp>
      </p:grpSp>
      <p:sp>
        <p:nvSpPr>
          <p:cNvPr id="6" name="Espace réservé de la date 5">
            <a:extLst>
              <a:ext uri="{FF2B5EF4-FFF2-40B4-BE49-F238E27FC236}">
                <a16:creationId xmlns:a16="http://schemas.microsoft.com/office/drawing/2014/main" id="{055EFF8E-40A6-42AA-8E6F-31C4F50AAD2A}"/>
              </a:ext>
            </a:extLst>
          </p:cNvPr>
          <p:cNvSpPr>
            <a:spLocks noGrp="1"/>
          </p:cNvSpPr>
          <p:nvPr>
            <p:ph type="dt" sz="half" idx="15"/>
          </p:nvPr>
        </p:nvSpPr>
        <p:spPr/>
        <p:txBody>
          <a:bodyPr/>
          <a:lstStyle>
            <a:lvl1pPr>
              <a:defRPr>
                <a:solidFill>
                  <a:schemeClr val="bg2"/>
                </a:solidFill>
              </a:defRPr>
            </a:lvl1pPr>
          </a:lstStyle>
          <a:p>
            <a:r>
              <a:rPr lang="en-US"/>
              <a:t>XX . XX . XXXX</a:t>
            </a:r>
          </a:p>
        </p:txBody>
      </p:sp>
      <p:sp>
        <p:nvSpPr>
          <p:cNvPr id="17" name="Espace réservé du graphique SmartArt 18">
            <a:extLst>
              <a:ext uri="{FF2B5EF4-FFF2-40B4-BE49-F238E27FC236}">
                <a16:creationId xmlns:a16="http://schemas.microsoft.com/office/drawing/2014/main" id="{50E609C3-EA6F-468A-8B7C-CD27949FB33C}"/>
              </a:ext>
            </a:extLst>
          </p:cNvPr>
          <p:cNvSpPr>
            <a:spLocks noGrp="1" noChangeAspect="1"/>
          </p:cNvSpPr>
          <p:nvPr>
            <p:ph type="dgm" sz="quarter" idx="13"/>
          </p:nvPr>
        </p:nvSpPr>
        <p:spPr>
          <a:xfrm>
            <a:off x="6019130" y="4999905"/>
            <a:ext cx="153740" cy="152649"/>
          </a:xfrm>
          <a:custGeom>
            <a:avLst/>
            <a:gdLst>
              <a:gd name="connsiteX0" fmla="*/ 122355 w 250013"/>
              <a:gd name="connsiteY0" fmla="*/ 0 h 248243"/>
              <a:gd name="connsiteX1" fmla="*/ 250013 w 250013"/>
              <a:gd name="connsiteY1" fmla="*/ 124134 h 248243"/>
              <a:gd name="connsiteX2" fmla="*/ 127674 w 250013"/>
              <a:gd name="connsiteY2" fmla="*/ 248243 h 248243"/>
              <a:gd name="connsiteX3" fmla="*/ 1 w 250013"/>
              <a:gd name="connsiteY3" fmla="*/ 124125 h 248243"/>
              <a:gd name="connsiteX4" fmla="*/ 122355 w 250013"/>
              <a:gd name="connsiteY4" fmla="*/ 0 h 2482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013" h="248243">
                <a:moveTo>
                  <a:pt x="122355" y="0"/>
                </a:moveTo>
                <a:cubicBezTo>
                  <a:pt x="200363" y="0"/>
                  <a:pt x="250013" y="46111"/>
                  <a:pt x="250013" y="124134"/>
                </a:cubicBezTo>
                <a:cubicBezTo>
                  <a:pt x="250022" y="200379"/>
                  <a:pt x="200361" y="248234"/>
                  <a:pt x="127674" y="248243"/>
                </a:cubicBezTo>
                <a:cubicBezTo>
                  <a:pt x="47872" y="248236"/>
                  <a:pt x="-6" y="200370"/>
                  <a:pt x="1" y="124125"/>
                </a:cubicBezTo>
                <a:cubicBezTo>
                  <a:pt x="0" y="46103"/>
                  <a:pt x="47874" y="2"/>
                  <a:pt x="122355" y="0"/>
                </a:cubicBezTo>
                <a:close/>
              </a:path>
            </a:pathLst>
          </a:custGeom>
          <a:solidFill>
            <a:schemeClr val="bg1"/>
          </a:solidFill>
        </p:spPr>
        <p:txBody>
          <a:bodyPr wrap="square">
            <a:noAutofit/>
          </a:bodyPr>
          <a:lstStyle>
            <a:lvl1pPr>
              <a:defRPr>
                <a:noFill/>
              </a:defRPr>
            </a:lvl1pPr>
          </a:lstStyle>
          <a:p>
            <a:r>
              <a:rPr lang="fr-FR" noProof="0"/>
              <a:t>Cliquez sur l'icône pour ajouter un graphique SmartArt</a:t>
            </a:r>
            <a:endParaRPr lang="en-US" noProof="0"/>
          </a:p>
        </p:txBody>
      </p:sp>
      <p:sp>
        <p:nvSpPr>
          <p:cNvPr id="18" name="Espace réservé du graphique SmartArt 19">
            <a:extLst>
              <a:ext uri="{FF2B5EF4-FFF2-40B4-BE49-F238E27FC236}">
                <a16:creationId xmlns:a16="http://schemas.microsoft.com/office/drawing/2014/main" id="{F155B637-1E1E-462B-9FBB-56FD4231172C}"/>
              </a:ext>
            </a:extLst>
          </p:cNvPr>
          <p:cNvSpPr>
            <a:spLocks noGrp="1" noChangeAspect="1"/>
          </p:cNvSpPr>
          <p:nvPr>
            <p:ph type="dgm" sz="quarter" idx="14"/>
          </p:nvPr>
        </p:nvSpPr>
        <p:spPr>
          <a:xfrm>
            <a:off x="6019130" y="1548016"/>
            <a:ext cx="153740" cy="152649"/>
          </a:xfrm>
          <a:custGeom>
            <a:avLst/>
            <a:gdLst>
              <a:gd name="connsiteX0" fmla="*/ 122355 w 250013"/>
              <a:gd name="connsiteY0" fmla="*/ 0 h 248243"/>
              <a:gd name="connsiteX1" fmla="*/ 250013 w 250013"/>
              <a:gd name="connsiteY1" fmla="*/ 124134 h 248243"/>
              <a:gd name="connsiteX2" fmla="*/ 127674 w 250013"/>
              <a:gd name="connsiteY2" fmla="*/ 248243 h 248243"/>
              <a:gd name="connsiteX3" fmla="*/ 1 w 250013"/>
              <a:gd name="connsiteY3" fmla="*/ 124125 h 248243"/>
              <a:gd name="connsiteX4" fmla="*/ 122355 w 250013"/>
              <a:gd name="connsiteY4" fmla="*/ 0 h 2482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013" h="248243">
                <a:moveTo>
                  <a:pt x="122355" y="0"/>
                </a:moveTo>
                <a:cubicBezTo>
                  <a:pt x="200363" y="0"/>
                  <a:pt x="250013" y="46111"/>
                  <a:pt x="250013" y="124134"/>
                </a:cubicBezTo>
                <a:cubicBezTo>
                  <a:pt x="250022" y="200379"/>
                  <a:pt x="200361" y="248234"/>
                  <a:pt x="127674" y="248243"/>
                </a:cubicBezTo>
                <a:cubicBezTo>
                  <a:pt x="47872" y="248236"/>
                  <a:pt x="-6" y="200370"/>
                  <a:pt x="1" y="124125"/>
                </a:cubicBezTo>
                <a:cubicBezTo>
                  <a:pt x="0" y="46103"/>
                  <a:pt x="47874" y="2"/>
                  <a:pt x="122355" y="0"/>
                </a:cubicBezTo>
                <a:close/>
              </a:path>
            </a:pathLst>
          </a:custGeom>
          <a:solidFill>
            <a:schemeClr val="bg1"/>
          </a:solidFill>
        </p:spPr>
        <p:txBody>
          <a:bodyPr wrap="square">
            <a:noAutofit/>
          </a:bodyPr>
          <a:lstStyle>
            <a:lvl1pPr>
              <a:defRPr>
                <a:noFill/>
              </a:defRPr>
            </a:lvl1pPr>
          </a:lstStyle>
          <a:p>
            <a:r>
              <a:rPr lang="fr-FR" noProof="0"/>
              <a:t>Cliquez sur l'icône pour ajouter un graphique SmartArt</a:t>
            </a:r>
            <a:endParaRPr lang="en-US" noProof="0"/>
          </a:p>
        </p:txBody>
      </p:sp>
      <p:sp>
        <p:nvSpPr>
          <p:cNvPr id="16" name="Espace réservé du texte 5">
            <a:extLst>
              <a:ext uri="{FF2B5EF4-FFF2-40B4-BE49-F238E27FC236}">
                <a16:creationId xmlns:a16="http://schemas.microsoft.com/office/drawing/2014/main" id="{287A90CB-3485-4D3D-9E87-2D7382BBBC10}"/>
              </a:ext>
            </a:extLst>
          </p:cNvPr>
          <p:cNvSpPr>
            <a:spLocks noGrp="1"/>
          </p:cNvSpPr>
          <p:nvPr>
            <p:ph type="body" sz="quarter" idx="21"/>
          </p:nvPr>
        </p:nvSpPr>
        <p:spPr>
          <a:xfrm>
            <a:off x="1480778" y="1926301"/>
            <a:ext cx="9230445" cy="1658148"/>
          </a:xfrm>
        </p:spPr>
        <p:txBody>
          <a:bodyPr anchor="b">
            <a:noAutofit/>
          </a:bodyPr>
          <a:lstStyle>
            <a:lvl1pPr algn="ctr">
              <a:lnSpc>
                <a:spcPct val="96000"/>
              </a:lnSpc>
              <a:spcAft>
                <a:spcPts val="1333"/>
              </a:spcAft>
              <a:defRPr lang="fr-FR" sz="5600" b="0" i="0" kern="1200" dirty="0" err="1" smtClean="0">
                <a:solidFill>
                  <a:schemeClr val="bg2"/>
                </a:solidFill>
                <a:latin typeface="Verdana" panose="020B0604030504040204" pitchFamily="34" charset="0"/>
                <a:ea typeface="Verdana" panose="020B0604030504040204" pitchFamily="34" charset="0"/>
                <a:cs typeface="Verdana" panose="020B0604030504040204" pitchFamily="34" charset="0"/>
              </a:defRPr>
            </a:lvl1pPr>
            <a:lvl2pPr algn="ctr">
              <a:lnSpc>
                <a:spcPct val="100000"/>
              </a:lnSpc>
              <a:defRPr sz="2667" b="0" i="1">
                <a:solidFill>
                  <a:schemeClr val="accent2"/>
                </a:solidFill>
                <a:latin typeface="Georgia" panose="02040502050405020303" pitchFamily="18" charset="0"/>
                <a:ea typeface="Verdana" panose="020B0604030504040204" pitchFamily="34" charset="0"/>
                <a:cs typeface="Verdana" panose="020B0604030504040204" pitchFamily="34" charset="0"/>
              </a:defRPr>
            </a:lvl2pPr>
            <a:lvl3pPr algn="ctr">
              <a:lnSpc>
                <a:spcPct val="100000"/>
              </a:lnSpc>
              <a:spcBef>
                <a:spcPts val="1333"/>
              </a:spcBef>
              <a:defRPr/>
            </a:lvl3pPr>
          </a:lstStyle>
          <a:p>
            <a:pPr lvl="0"/>
            <a:r>
              <a:rPr lang="fr-FR"/>
              <a:t>Cliquez pour modifier les styles du texte du masque</a:t>
            </a:r>
          </a:p>
        </p:txBody>
      </p:sp>
      <p:sp>
        <p:nvSpPr>
          <p:cNvPr id="19" name="Espace réservé du texte 5">
            <a:extLst>
              <a:ext uri="{FF2B5EF4-FFF2-40B4-BE49-F238E27FC236}">
                <a16:creationId xmlns:a16="http://schemas.microsoft.com/office/drawing/2014/main" id="{54CCF570-9115-4289-839C-7FACBC619C13}"/>
              </a:ext>
            </a:extLst>
          </p:cNvPr>
          <p:cNvSpPr>
            <a:spLocks noGrp="1"/>
          </p:cNvSpPr>
          <p:nvPr>
            <p:ph type="body" sz="quarter" idx="22"/>
          </p:nvPr>
        </p:nvSpPr>
        <p:spPr>
          <a:xfrm>
            <a:off x="1480778" y="3758157"/>
            <a:ext cx="9230445" cy="537959"/>
          </a:xfrm>
        </p:spPr>
        <p:txBody>
          <a:bodyPr anchor="ctr">
            <a:noAutofit/>
          </a:bodyPr>
          <a:lstStyle>
            <a:lvl1pPr algn="ctr">
              <a:lnSpc>
                <a:spcPct val="96000"/>
              </a:lnSpc>
              <a:spcAft>
                <a:spcPts val="1333"/>
              </a:spcAft>
              <a:defRPr lang="en-US" sz="2667" b="0" i="1" kern="1200" dirty="0">
                <a:solidFill>
                  <a:schemeClr val="bg2"/>
                </a:solidFill>
                <a:latin typeface="Georgia" panose="02040502050405020303" pitchFamily="18" charset="0"/>
                <a:ea typeface="Verdana" panose="020B0604030504040204" pitchFamily="34" charset="0"/>
                <a:cs typeface="Verdana" panose="020B0604030504040204" pitchFamily="34" charset="0"/>
              </a:defRPr>
            </a:lvl1pPr>
            <a:lvl2pPr marL="371391" indent="0" algn="ctr">
              <a:lnSpc>
                <a:spcPct val="100000"/>
              </a:lnSpc>
              <a:buFont typeface="Arial" panose="020B0604020202020204" pitchFamily="34" charset="0"/>
              <a:buNone/>
              <a:defRPr sz="5600" b="0" i="1">
                <a:solidFill>
                  <a:schemeClr val="bg1"/>
                </a:solidFill>
                <a:latin typeface="Georgia" panose="02040502050405020303" pitchFamily="18" charset="0"/>
                <a:ea typeface="Verdana" panose="020B0604030504040204" pitchFamily="34" charset="0"/>
                <a:cs typeface="Verdana" panose="020B0604030504040204" pitchFamily="34" charset="0"/>
              </a:defRPr>
            </a:lvl2pPr>
            <a:lvl3pPr algn="ctr">
              <a:lnSpc>
                <a:spcPct val="100000"/>
              </a:lnSpc>
              <a:spcBef>
                <a:spcPts val="1333"/>
              </a:spcBef>
              <a:defRPr/>
            </a:lvl3pPr>
          </a:lstStyle>
          <a:p>
            <a:pPr lvl="0"/>
            <a:r>
              <a:rPr lang="fr-FR"/>
              <a:t>Cliquez pour modifier les styles du texte du masque</a:t>
            </a:r>
          </a:p>
        </p:txBody>
      </p:sp>
      <p:sp>
        <p:nvSpPr>
          <p:cNvPr id="20" name="Espace réservé du texte 5">
            <a:extLst>
              <a:ext uri="{FF2B5EF4-FFF2-40B4-BE49-F238E27FC236}">
                <a16:creationId xmlns:a16="http://schemas.microsoft.com/office/drawing/2014/main" id="{889FD9C7-FB39-4714-81F8-6EA37E5B621B}"/>
              </a:ext>
            </a:extLst>
          </p:cNvPr>
          <p:cNvSpPr>
            <a:spLocks noGrp="1"/>
          </p:cNvSpPr>
          <p:nvPr>
            <p:ph type="body" sz="quarter" idx="23"/>
          </p:nvPr>
        </p:nvSpPr>
        <p:spPr>
          <a:xfrm>
            <a:off x="1480778" y="4513248"/>
            <a:ext cx="9230445" cy="308387"/>
          </a:xfrm>
        </p:spPr>
        <p:txBody>
          <a:bodyPr anchor="t">
            <a:noAutofit/>
          </a:bodyPr>
          <a:lstStyle>
            <a:lvl1pPr algn="ctr">
              <a:lnSpc>
                <a:spcPct val="96000"/>
              </a:lnSpc>
              <a:spcAft>
                <a:spcPts val="1333"/>
              </a:spcAft>
              <a:defRPr lang="en-US" sz="1600" b="0" i="0" kern="1200" dirty="0">
                <a:solidFill>
                  <a:schemeClr val="bg2"/>
                </a:solidFill>
                <a:latin typeface="+mj-lt"/>
                <a:ea typeface="Verdana" panose="020B0604030504040204" pitchFamily="34" charset="0"/>
                <a:cs typeface="Verdana" panose="020B0604030504040204" pitchFamily="34" charset="0"/>
              </a:defRPr>
            </a:lvl1pPr>
            <a:lvl2pPr algn="l">
              <a:lnSpc>
                <a:spcPct val="100000"/>
              </a:lnSpc>
              <a:defRPr lang="en-US" sz="1600" b="0" i="0" kern="1200" noProof="0" dirty="0" smtClean="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algn="ctr">
              <a:lnSpc>
                <a:spcPct val="100000"/>
              </a:lnSpc>
              <a:spcBef>
                <a:spcPts val="1333"/>
              </a:spcBef>
              <a:defRPr/>
            </a:lvl3pPr>
          </a:lstStyle>
          <a:p>
            <a:pPr lvl="0"/>
            <a:r>
              <a:rPr lang="fr-FR"/>
              <a:t>Cliquez pour modifier les styles du texte du masque</a:t>
            </a:r>
          </a:p>
        </p:txBody>
      </p:sp>
    </p:spTree>
    <p:extLst>
      <p:ext uri="{BB962C8B-B14F-4D97-AF65-F5344CB8AC3E}">
        <p14:creationId xmlns:p14="http://schemas.microsoft.com/office/powerpoint/2010/main" val="2078254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Cover Title with Image (Light)">
    <p:spTree>
      <p:nvGrpSpPr>
        <p:cNvPr id="1" name=""/>
        <p:cNvGrpSpPr/>
        <p:nvPr/>
      </p:nvGrpSpPr>
      <p:grpSpPr>
        <a:xfrm>
          <a:off x="0" y="0"/>
          <a:ext cx="0" cy="0"/>
          <a:chOff x="0" y="0"/>
          <a:chExt cx="0" cy="0"/>
        </a:xfrm>
      </p:grpSpPr>
      <p:sp>
        <p:nvSpPr>
          <p:cNvPr id="4" name="Espace réservé de la date 3">
            <a:extLst>
              <a:ext uri="{FF2B5EF4-FFF2-40B4-BE49-F238E27FC236}">
                <a16:creationId xmlns:a16="http://schemas.microsoft.com/office/drawing/2014/main" id="{B061F378-E818-498E-989A-601A8E73F31E}"/>
              </a:ext>
            </a:extLst>
          </p:cNvPr>
          <p:cNvSpPr>
            <a:spLocks noGrp="1"/>
          </p:cNvSpPr>
          <p:nvPr>
            <p:ph type="dt" sz="half" idx="20"/>
          </p:nvPr>
        </p:nvSpPr>
        <p:spPr>
          <a:xfrm>
            <a:off x="7886700" y="6046106"/>
            <a:ext cx="2743200" cy="366183"/>
          </a:xfrm>
        </p:spPr>
        <p:txBody>
          <a:bodyPr/>
          <a:lstStyle/>
          <a:p>
            <a:r>
              <a:rPr lang="fr-FR" dirty="0"/>
              <a:t>XX . XX . XXXX</a:t>
            </a:r>
          </a:p>
        </p:txBody>
      </p:sp>
      <p:grpSp>
        <p:nvGrpSpPr>
          <p:cNvPr id="13" name="Graphique 7">
            <a:extLst>
              <a:ext uri="{FF2B5EF4-FFF2-40B4-BE49-F238E27FC236}">
                <a16:creationId xmlns:a16="http://schemas.microsoft.com/office/drawing/2014/main" id="{9EDD880A-DFFE-4F0B-ACE0-49E81EAC5C57}"/>
              </a:ext>
            </a:extLst>
          </p:cNvPr>
          <p:cNvGrpSpPr>
            <a:grpSpLocks noChangeAspect="1"/>
          </p:cNvGrpSpPr>
          <p:nvPr userDrawn="1"/>
        </p:nvGrpSpPr>
        <p:grpSpPr>
          <a:xfrm>
            <a:off x="8690961" y="516248"/>
            <a:ext cx="1134681" cy="292121"/>
            <a:chOff x="4767702" y="-472136"/>
            <a:chExt cx="745525" cy="191931"/>
          </a:xfrm>
          <a:solidFill>
            <a:srgbClr val="FFFFFF"/>
          </a:solidFill>
        </p:grpSpPr>
        <p:sp>
          <p:nvSpPr>
            <p:cNvPr id="14" name="Forme libre : forme 13">
              <a:extLst>
                <a:ext uri="{FF2B5EF4-FFF2-40B4-BE49-F238E27FC236}">
                  <a16:creationId xmlns:a16="http://schemas.microsoft.com/office/drawing/2014/main" id="{23232CF7-6A63-4E62-9BB3-AEC2E2985622}"/>
                </a:ext>
              </a:extLst>
            </p:cNvPr>
            <p:cNvSpPr/>
            <p:nvPr/>
          </p:nvSpPr>
          <p:spPr>
            <a:xfrm>
              <a:off x="4770087" y="-471716"/>
              <a:ext cx="740699" cy="191096"/>
            </a:xfrm>
            <a:custGeom>
              <a:avLst/>
              <a:gdLst>
                <a:gd name="connsiteX0" fmla="*/ 689325 w 740699"/>
                <a:gd name="connsiteY0" fmla="*/ 7347 h 191096"/>
                <a:gd name="connsiteX1" fmla="*/ 688790 w 740699"/>
                <a:gd name="connsiteY1" fmla="*/ 10847 h 191096"/>
                <a:gd name="connsiteX2" fmla="*/ 686092 w 740699"/>
                <a:gd name="connsiteY2" fmla="*/ 24840 h 191096"/>
                <a:gd name="connsiteX3" fmla="*/ 680980 w 740699"/>
                <a:gd name="connsiteY3" fmla="*/ 29953 h 191096"/>
                <a:gd name="connsiteX4" fmla="*/ 667797 w 740699"/>
                <a:gd name="connsiteY4" fmla="*/ 28608 h 191096"/>
                <a:gd name="connsiteX5" fmla="*/ 646528 w 740699"/>
                <a:gd name="connsiteY5" fmla="*/ 50946 h 191096"/>
                <a:gd name="connsiteX6" fmla="*/ 646528 w 740699"/>
                <a:gd name="connsiteY6" fmla="*/ 53911 h 191096"/>
                <a:gd name="connsiteX7" fmla="*/ 680712 w 740699"/>
                <a:gd name="connsiteY7" fmla="*/ 53911 h 191096"/>
                <a:gd name="connsiteX8" fmla="*/ 686092 w 740699"/>
                <a:gd name="connsiteY8" fmla="*/ 59559 h 191096"/>
                <a:gd name="connsiteX9" fmla="*/ 686092 w 740699"/>
                <a:gd name="connsiteY9" fmla="*/ 78130 h 191096"/>
                <a:gd name="connsiteX10" fmla="*/ 680712 w 740699"/>
                <a:gd name="connsiteY10" fmla="*/ 83518 h 191096"/>
                <a:gd name="connsiteX11" fmla="*/ 646528 w 740699"/>
                <a:gd name="connsiteY11" fmla="*/ 83518 h 191096"/>
                <a:gd name="connsiteX12" fmla="*/ 646528 w 740699"/>
                <a:gd name="connsiteY12" fmla="*/ 183097 h 191096"/>
                <a:gd name="connsiteX13" fmla="*/ 641148 w 740699"/>
                <a:gd name="connsiteY13" fmla="*/ 188485 h 191096"/>
                <a:gd name="connsiteX14" fmla="*/ 617197 w 740699"/>
                <a:gd name="connsiteY14" fmla="*/ 188485 h 191096"/>
                <a:gd name="connsiteX15" fmla="*/ 611809 w 740699"/>
                <a:gd name="connsiteY15" fmla="*/ 183097 h 191096"/>
                <a:gd name="connsiteX16" fmla="*/ 611809 w 740699"/>
                <a:gd name="connsiteY16" fmla="*/ 56602 h 191096"/>
                <a:gd name="connsiteX17" fmla="*/ 666987 w 740699"/>
                <a:gd name="connsiteY17" fmla="*/ 79 h 191096"/>
                <a:gd name="connsiteX18" fmla="*/ 683945 w 740699"/>
                <a:gd name="connsiteY18" fmla="*/ 1966 h 191096"/>
                <a:gd name="connsiteX19" fmla="*/ 689325 w 740699"/>
                <a:gd name="connsiteY19" fmla="*/ 7347 h 191096"/>
                <a:gd name="connsiteX20" fmla="*/ 741003 w 740699"/>
                <a:gd name="connsiteY20" fmla="*/ 59292 h 191096"/>
                <a:gd name="connsiteX21" fmla="*/ 741003 w 740699"/>
                <a:gd name="connsiteY21" fmla="*/ 183097 h 191096"/>
                <a:gd name="connsiteX22" fmla="*/ 735615 w 740699"/>
                <a:gd name="connsiteY22" fmla="*/ 188485 h 191096"/>
                <a:gd name="connsiteX23" fmla="*/ 711396 w 740699"/>
                <a:gd name="connsiteY23" fmla="*/ 188485 h 191096"/>
                <a:gd name="connsiteX24" fmla="*/ 706008 w 740699"/>
                <a:gd name="connsiteY24" fmla="*/ 183097 h 191096"/>
                <a:gd name="connsiteX25" fmla="*/ 706008 w 740699"/>
                <a:gd name="connsiteY25" fmla="*/ 59292 h 191096"/>
                <a:gd name="connsiteX26" fmla="*/ 711396 w 740699"/>
                <a:gd name="connsiteY26" fmla="*/ 53911 h 191096"/>
                <a:gd name="connsiteX27" fmla="*/ 735615 w 740699"/>
                <a:gd name="connsiteY27" fmla="*/ 53911 h 191096"/>
                <a:gd name="connsiteX28" fmla="*/ 741003 w 740699"/>
                <a:gd name="connsiteY28" fmla="*/ 59292 h 191096"/>
                <a:gd name="connsiteX29" fmla="*/ 518954 w 740699"/>
                <a:gd name="connsiteY29" fmla="*/ 158879 h 191096"/>
                <a:gd name="connsiteX30" fmla="*/ 485847 w 740699"/>
                <a:gd name="connsiteY30" fmla="*/ 121195 h 191096"/>
                <a:gd name="connsiteX31" fmla="*/ 517074 w 740699"/>
                <a:gd name="connsiteY31" fmla="*/ 83518 h 191096"/>
                <a:gd name="connsiteX32" fmla="*/ 550173 w 740699"/>
                <a:gd name="connsiteY32" fmla="*/ 121195 h 191096"/>
                <a:gd name="connsiteX33" fmla="*/ 518954 w 740699"/>
                <a:gd name="connsiteY33" fmla="*/ 158879 h 191096"/>
                <a:gd name="connsiteX34" fmla="*/ 517074 w 740699"/>
                <a:gd name="connsiteY34" fmla="*/ 51221 h 191096"/>
                <a:gd name="connsiteX35" fmla="*/ 450317 w 740699"/>
                <a:gd name="connsiteY35" fmla="*/ 121195 h 191096"/>
                <a:gd name="connsiteX36" fmla="*/ 518954 w 740699"/>
                <a:gd name="connsiteY36" fmla="*/ 191176 h 191096"/>
                <a:gd name="connsiteX37" fmla="*/ 585702 w 740699"/>
                <a:gd name="connsiteY37" fmla="*/ 121195 h 191096"/>
                <a:gd name="connsiteX38" fmla="*/ 517074 w 740699"/>
                <a:gd name="connsiteY38" fmla="*/ 51221 h 191096"/>
                <a:gd name="connsiteX39" fmla="*/ 424486 w 740699"/>
                <a:gd name="connsiteY39" fmla="*/ 101813 h 191096"/>
                <a:gd name="connsiteX40" fmla="*/ 424486 w 740699"/>
                <a:gd name="connsiteY40" fmla="*/ 183097 h 191096"/>
                <a:gd name="connsiteX41" fmla="*/ 419098 w 740699"/>
                <a:gd name="connsiteY41" fmla="*/ 188485 h 191096"/>
                <a:gd name="connsiteX42" fmla="*/ 394880 w 740699"/>
                <a:gd name="connsiteY42" fmla="*/ 188485 h 191096"/>
                <a:gd name="connsiteX43" fmla="*/ 389492 w 740699"/>
                <a:gd name="connsiteY43" fmla="*/ 183097 h 191096"/>
                <a:gd name="connsiteX44" fmla="*/ 389492 w 740699"/>
                <a:gd name="connsiteY44" fmla="*/ 106391 h 191096"/>
                <a:gd name="connsiteX45" fmla="*/ 363385 w 740699"/>
                <a:gd name="connsiteY45" fmla="*/ 83518 h 191096"/>
                <a:gd name="connsiteX46" fmla="*/ 343469 w 740699"/>
                <a:gd name="connsiteY46" fmla="*/ 85665 h 191096"/>
                <a:gd name="connsiteX47" fmla="*/ 337012 w 740699"/>
                <a:gd name="connsiteY47" fmla="*/ 92666 h 191096"/>
                <a:gd name="connsiteX48" fmla="*/ 337012 w 740699"/>
                <a:gd name="connsiteY48" fmla="*/ 183097 h 191096"/>
                <a:gd name="connsiteX49" fmla="*/ 331624 w 740699"/>
                <a:gd name="connsiteY49" fmla="*/ 188485 h 191096"/>
                <a:gd name="connsiteX50" fmla="*/ 307405 w 740699"/>
                <a:gd name="connsiteY50" fmla="*/ 188485 h 191096"/>
                <a:gd name="connsiteX51" fmla="*/ 302017 w 740699"/>
                <a:gd name="connsiteY51" fmla="*/ 183097 h 191096"/>
                <a:gd name="connsiteX52" fmla="*/ 302017 w 740699"/>
                <a:gd name="connsiteY52" fmla="*/ 71672 h 191096"/>
                <a:gd name="connsiteX53" fmla="*/ 308750 w 740699"/>
                <a:gd name="connsiteY53" fmla="*/ 60904 h 191096"/>
                <a:gd name="connsiteX54" fmla="*/ 362850 w 740699"/>
                <a:gd name="connsiteY54" fmla="*/ 51221 h 191096"/>
                <a:gd name="connsiteX55" fmla="*/ 424486 w 740699"/>
                <a:gd name="connsiteY55" fmla="*/ 101813 h 191096"/>
                <a:gd name="connsiteX56" fmla="*/ 122497 w 740699"/>
                <a:gd name="connsiteY56" fmla="*/ 167759 h 191096"/>
                <a:gd name="connsiteX57" fmla="*/ 120342 w 740699"/>
                <a:gd name="connsiteY57" fmla="*/ 183097 h 191096"/>
                <a:gd name="connsiteX58" fmla="*/ 113350 w 740699"/>
                <a:gd name="connsiteY58" fmla="*/ 188485 h 191096"/>
                <a:gd name="connsiteX59" fmla="*/ 89123 w 740699"/>
                <a:gd name="connsiteY59" fmla="*/ 188485 h 191096"/>
                <a:gd name="connsiteX60" fmla="*/ 85088 w 740699"/>
                <a:gd name="connsiteY60" fmla="*/ 184718 h 191096"/>
                <a:gd name="connsiteX61" fmla="*/ 85356 w 740699"/>
                <a:gd name="connsiteY61" fmla="*/ 183097 h 191096"/>
                <a:gd name="connsiteX62" fmla="*/ 86968 w 740699"/>
                <a:gd name="connsiteY62" fmla="*/ 173140 h 191096"/>
                <a:gd name="connsiteX63" fmla="*/ 303 w 740699"/>
                <a:gd name="connsiteY63" fmla="*/ 98589 h 191096"/>
                <a:gd name="connsiteX64" fmla="*/ 59517 w 740699"/>
                <a:gd name="connsiteY64" fmla="*/ 50144 h 191096"/>
                <a:gd name="connsiteX65" fmla="*/ 115230 w 740699"/>
                <a:gd name="connsiteY65" fmla="*/ 64404 h 191096"/>
                <a:gd name="connsiteX66" fmla="*/ 118462 w 740699"/>
                <a:gd name="connsiteY66" fmla="*/ 69792 h 191096"/>
                <a:gd name="connsiteX67" fmla="*/ 117385 w 740699"/>
                <a:gd name="connsiteY67" fmla="*/ 74362 h 191096"/>
                <a:gd name="connsiteX68" fmla="*/ 109039 w 740699"/>
                <a:gd name="connsiteY68" fmla="*/ 92131 h 191096"/>
                <a:gd name="connsiteX69" fmla="*/ 103116 w 740699"/>
                <a:gd name="connsiteY69" fmla="*/ 95899 h 191096"/>
                <a:gd name="connsiteX70" fmla="*/ 99081 w 740699"/>
                <a:gd name="connsiteY70" fmla="*/ 94821 h 191096"/>
                <a:gd name="connsiteX71" fmla="*/ 58439 w 740699"/>
                <a:gd name="connsiteY71" fmla="*/ 82708 h 191096"/>
                <a:gd name="connsiteX72" fmla="*/ 35833 w 740699"/>
                <a:gd name="connsiteY72" fmla="*/ 96166 h 191096"/>
                <a:gd name="connsiteX73" fmla="*/ 122497 w 740699"/>
                <a:gd name="connsiteY73" fmla="*/ 167759 h 191096"/>
                <a:gd name="connsiteX74" fmla="*/ 234191 w 740699"/>
                <a:gd name="connsiteY74" fmla="*/ 149189 h 191096"/>
                <a:gd name="connsiteX75" fmla="*/ 227466 w 740699"/>
                <a:gd name="connsiteY75" fmla="*/ 156456 h 191096"/>
                <a:gd name="connsiteX76" fmla="*/ 209162 w 740699"/>
                <a:gd name="connsiteY76" fmla="*/ 158879 h 191096"/>
                <a:gd name="connsiteX77" fmla="*/ 175788 w 740699"/>
                <a:gd name="connsiteY77" fmla="*/ 121195 h 191096"/>
                <a:gd name="connsiteX78" fmla="*/ 209162 w 740699"/>
                <a:gd name="connsiteY78" fmla="*/ 83518 h 191096"/>
                <a:gd name="connsiteX79" fmla="*/ 227466 w 740699"/>
                <a:gd name="connsiteY79" fmla="*/ 85941 h 191096"/>
                <a:gd name="connsiteX80" fmla="*/ 234191 w 740699"/>
                <a:gd name="connsiteY80" fmla="*/ 93201 h 191096"/>
                <a:gd name="connsiteX81" fmla="*/ 234191 w 740699"/>
                <a:gd name="connsiteY81" fmla="*/ 149189 h 191096"/>
                <a:gd name="connsiteX82" fmla="*/ 262452 w 740699"/>
                <a:gd name="connsiteY82" fmla="*/ 61179 h 191096"/>
                <a:gd name="connsiteX83" fmla="*/ 209430 w 740699"/>
                <a:gd name="connsiteY83" fmla="*/ 51221 h 191096"/>
                <a:gd name="connsiteX84" fmla="*/ 140258 w 740699"/>
                <a:gd name="connsiteY84" fmla="*/ 121195 h 191096"/>
                <a:gd name="connsiteX85" fmla="*/ 208895 w 740699"/>
                <a:gd name="connsiteY85" fmla="*/ 191176 h 191096"/>
                <a:gd name="connsiteX86" fmla="*/ 262452 w 740699"/>
                <a:gd name="connsiteY86" fmla="*/ 180407 h 191096"/>
                <a:gd name="connsiteX87" fmla="*/ 269185 w 740699"/>
                <a:gd name="connsiteY87" fmla="*/ 169639 h 191096"/>
                <a:gd name="connsiteX88" fmla="*/ 269185 w 740699"/>
                <a:gd name="connsiteY88" fmla="*/ 71940 h 191096"/>
                <a:gd name="connsiteX89" fmla="*/ 262452 w 740699"/>
                <a:gd name="connsiteY89" fmla="*/ 61179 h 191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740699" h="191096">
                  <a:moveTo>
                    <a:pt x="689325" y="7347"/>
                  </a:moveTo>
                  <a:cubicBezTo>
                    <a:pt x="689325" y="8511"/>
                    <a:pt x="689026" y="9604"/>
                    <a:pt x="688790" y="10847"/>
                  </a:cubicBezTo>
                  <a:lnTo>
                    <a:pt x="686092" y="24840"/>
                  </a:lnTo>
                  <a:cubicBezTo>
                    <a:pt x="685558" y="28073"/>
                    <a:pt x="684213" y="29953"/>
                    <a:pt x="680980" y="29953"/>
                  </a:cubicBezTo>
                  <a:cubicBezTo>
                    <a:pt x="678974" y="29953"/>
                    <a:pt x="673177" y="28608"/>
                    <a:pt x="667797" y="28608"/>
                  </a:cubicBezTo>
                  <a:cubicBezTo>
                    <a:pt x="652993" y="28608"/>
                    <a:pt x="646528" y="36143"/>
                    <a:pt x="646528" y="50946"/>
                  </a:cubicBezTo>
                  <a:lnTo>
                    <a:pt x="646528" y="53911"/>
                  </a:lnTo>
                  <a:lnTo>
                    <a:pt x="680712" y="53911"/>
                  </a:lnTo>
                  <a:cubicBezTo>
                    <a:pt x="684213" y="53911"/>
                    <a:pt x="686092" y="56059"/>
                    <a:pt x="686092" y="59559"/>
                  </a:cubicBezTo>
                  <a:lnTo>
                    <a:pt x="686092" y="78130"/>
                  </a:lnTo>
                  <a:cubicBezTo>
                    <a:pt x="686092" y="81363"/>
                    <a:pt x="684213" y="83518"/>
                    <a:pt x="680712" y="83518"/>
                  </a:cubicBezTo>
                  <a:lnTo>
                    <a:pt x="646528" y="83518"/>
                  </a:lnTo>
                  <a:lnTo>
                    <a:pt x="646528" y="183097"/>
                  </a:lnTo>
                  <a:cubicBezTo>
                    <a:pt x="646528" y="186330"/>
                    <a:pt x="644380" y="188485"/>
                    <a:pt x="641148" y="188485"/>
                  </a:cubicBezTo>
                  <a:lnTo>
                    <a:pt x="617197" y="188485"/>
                  </a:lnTo>
                  <a:cubicBezTo>
                    <a:pt x="613964" y="188485"/>
                    <a:pt x="611809" y="186330"/>
                    <a:pt x="611809" y="183097"/>
                  </a:cubicBezTo>
                  <a:lnTo>
                    <a:pt x="611809" y="56602"/>
                  </a:lnTo>
                  <a:cubicBezTo>
                    <a:pt x="611809" y="17839"/>
                    <a:pt x="633612" y="79"/>
                    <a:pt x="666987" y="79"/>
                  </a:cubicBezTo>
                  <a:cubicBezTo>
                    <a:pt x="672729" y="79"/>
                    <a:pt x="678557" y="621"/>
                    <a:pt x="683945" y="1966"/>
                  </a:cubicBezTo>
                  <a:cubicBezTo>
                    <a:pt x="687713" y="2769"/>
                    <a:pt x="689325" y="4358"/>
                    <a:pt x="689325" y="7347"/>
                  </a:cubicBezTo>
                  <a:moveTo>
                    <a:pt x="741003" y="59292"/>
                  </a:moveTo>
                  <a:lnTo>
                    <a:pt x="741003" y="183097"/>
                  </a:lnTo>
                  <a:cubicBezTo>
                    <a:pt x="741003" y="186330"/>
                    <a:pt x="738848" y="188485"/>
                    <a:pt x="735615" y="188485"/>
                  </a:cubicBezTo>
                  <a:lnTo>
                    <a:pt x="711396" y="188485"/>
                  </a:lnTo>
                  <a:cubicBezTo>
                    <a:pt x="708164" y="188485"/>
                    <a:pt x="706008" y="186330"/>
                    <a:pt x="706008" y="183097"/>
                  </a:cubicBezTo>
                  <a:lnTo>
                    <a:pt x="706008" y="59292"/>
                  </a:lnTo>
                  <a:cubicBezTo>
                    <a:pt x="706008" y="56059"/>
                    <a:pt x="708164" y="53911"/>
                    <a:pt x="711396" y="53911"/>
                  </a:cubicBezTo>
                  <a:lnTo>
                    <a:pt x="735615" y="53911"/>
                  </a:lnTo>
                  <a:cubicBezTo>
                    <a:pt x="738848" y="53911"/>
                    <a:pt x="741003" y="56059"/>
                    <a:pt x="741003" y="59292"/>
                  </a:cubicBezTo>
                  <a:moveTo>
                    <a:pt x="518954" y="158879"/>
                  </a:moveTo>
                  <a:cubicBezTo>
                    <a:pt x="499038" y="158879"/>
                    <a:pt x="485847" y="145956"/>
                    <a:pt x="485847" y="121195"/>
                  </a:cubicBezTo>
                  <a:cubicBezTo>
                    <a:pt x="485847" y="96433"/>
                    <a:pt x="499038" y="83518"/>
                    <a:pt x="517074" y="83518"/>
                  </a:cubicBezTo>
                  <a:cubicBezTo>
                    <a:pt x="536990" y="83518"/>
                    <a:pt x="550173" y="96433"/>
                    <a:pt x="550173" y="121195"/>
                  </a:cubicBezTo>
                  <a:cubicBezTo>
                    <a:pt x="550173" y="145956"/>
                    <a:pt x="536990" y="158879"/>
                    <a:pt x="518954" y="158879"/>
                  </a:cubicBezTo>
                  <a:moveTo>
                    <a:pt x="517074" y="51221"/>
                  </a:moveTo>
                  <a:cubicBezTo>
                    <a:pt x="476699" y="51221"/>
                    <a:pt x="450317" y="80553"/>
                    <a:pt x="450317" y="121195"/>
                  </a:cubicBezTo>
                  <a:cubicBezTo>
                    <a:pt x="450317" y="161837"/>
                    <a:pt x="476699" y="191176"/>
                    <a:pt x="518954" y="191176"/>
                  </a:cubicBezTo>
                  <a:cubicBezTo>
                    <a:pt x="559328" y="191176"/>
                    <a:pt x="585702" y="161837"/>
                    <a:pt x="585702" y="121195"/>
                  </a:cubicBezTo>
                  <a:cubicBezTo>
                    <a:pt x="585702" y="80553"/>
                    <a:pt x="559328" y="51221"/>
                    <a:pt x="517074" y="51221"/>
                  </a:cubicBezTo>
                  <a:moveTo>
                    <a:pt x="424486" y="101813"/>
                  </a:moveTo>
                  <a:lnTo>
                    <a:pt x="424486" y="183097"/>
                  </a:lnTo>
                  <a:cubicBezTo>
                    <a:pt x="424486" y="186330"/>
                    <a:pt x="422331" y="188485"/>
                    <a:pt x="419098" y="188485"/>
                  </a:cubicBezTo>
                  <a:lnTo>
                    <a:pt x="394880" y="188485"/>
                  </a:lnTo>
                  <a:cubicBezTo>
                    <a:pt x="391647" y="188485"/>
                    <a:pt x="389492" y="186330"/>
                    <a:pt x="389492" y="183097"/>
                  </a:cubicBezTo>
                  <a:lnTo>
                    <a:pt x="389492" y="106391"/>
                  </a:lnTo>
                  <a:cubicBezTo>
                    <a:pt x="389492" y="90243"/>
                    <a:pt x="377921" y="83518"/>
                    <a:pt x="363385" y="83518"/>
                  </a:cubicBezTo>
                  <a:cubicBezTo>
                    <a:pt x="355040" y="83518"/>
                    <a:pt x="350470" y="84053"/>
                    <a:pt x="343469" y="85665"/>
                  </a:cubicBezTo>
                  <a:cubicBezTo>
                    <a:pt x="339159" y="86743"/>
                    <a:pt x="337012" y="88631"/>
                    <a:pt x="337012" y="92666"/>
                  </a:cubicBezTo>
                  <a:lnTo>
                    <a:pt x="337012" y="183097"/>
                  </a:lnTo>
                  <a:cubicBezTo>
                    <a:pt x="337012" y="186330"/>
                    <a:pt x="334856" y="188485"/>
                    <a:pt x="331624" y="188485"/>
                  </a:cubicBezTo>
                  <a:lnTo>
                    <a:pt x="307405" y="188485"/>
                  </a:lnTo>
                  <a:cubicBezTo>
                    <a:pt x="304172" y="188485"/>
                    <a:pt x="302017" y="186330"/>
                    <a:pt x="302017" y="183097"/>
                  </a:cubicBezTo>
                  <a:lnTo>
                    <a:pt x="302017" y="71672"/>
                  </a:lnTo>
                  <a:cubicBezTo>
                    <a:pt x="302017" y="65482"/>
                    <a:pt x="304982" y="62249"/>
                    <a:pt x="308750" y="60904"/>
                  </a:cubicBezTo>
                  <a:cubicBezTo>
                    <a:pt x="328399" y="53911"/>
                    <a:pt x="346970" y="51221"/>
                    <a:pt x="362850" y="51221"/>
                  </a:cubicBezTo>
                  <a:cubicBezTo>
                    <a:pt x="404295" y="51221"/>
                    <a:pt x="424486" y="68982"/>
                    <a:pt x="424486" y="101813"/>
                  </a:cubicBezTo>
                  <a:moveTo>
                    <a:pt x="122497" y="167759"/>
                  </a:moveTo>
                  <a:cubicBezTo>
                    <a:pt x="122497" y="172337"/>
                    <a:pt x="121963" y="178528"/>
                    <a:pt x="120342" y="183097"/>
                  </a:cubicBezTo>
                  <a:cubicBezTo>
                    <a:pt x="118997" y="187140"/>
                    <a:pt x="117385" y="188485"/>
                    <a:pt x="113350" y="188485"/>
                  </a:cubicBezTo>
                  <a:lnTo>
                    <a:pt x="89123" y="188485"/>
                  </a:lnTo>
                  <a:cubicBezTo>
                    <a:pt x="86433" y="188485"/>
                    <a:pt x="85088" y="186865"/>
                    <a:pt x="85088" y="184718"/>
                  </a:cubicBezTo>
                  <a:cubicBezTo>
                    <a:pt x="85088" y="184175"/>
                    <a:pt x="85088" y="183640"/>
                    <a:pt x="85356" y="183097"/>
                  </a:cubicBezTo>
                  <a:cubicBezTo>
                    <a:pt x="86433" y="179597"/>
                    <a:pt x="86968" y="177175"/>
                    <a:pt x="86968" y="173140"/>
                  </a:cubicBezTo>
                  <a:cubicBezTo>
                    <a:pt x="86968" y="133559"/>
                    <a:pt x="303" y="155646"/>
                    <a:pt x="303" y="98589"/>
                  </a:cubicBezTo>
                  <a:cubicBezTo>
                    <a:pt x="303" y="69517"/>
                    <a:pt x="23452" y="50144"/>
                    <a:pt x="59517" y="50144"/>
                  </a:cubicBezTo>
                  <a:cubicBezTo>
                    <a:pt x="78623" y="50144"/>
                    <a:pt x="98546" y="54714"/>
                    <a:pt x="115230" y="64404"/>
                  </a:cubicBezTo>
                  <a:cubicBezTo>
                    <a:pt x="117393" y="65490"/>
                    <a:pt x="118462" y="67637"/>
                    <a:pt x="118462" y="69792"/>
                  </a:cubicBezTo>
                  <a:cubicBezTo>
                    <a:pt x="118462" y="71137"/>
                    <a:pt x="118164" y="72710"/>
                    <a:pt x="117385" y="74362"/>
                  </a:cubicBezTo>
                  <a:lnTo>
                    <a:pt x="109039" y="92131"/>
                  </a:lnTo>
                  <a:cubicBezTo>
                    <a:pt x="107962" y="94553"/>
                    <a:pt x="105539" y="95899"/>
                    <a:pt x="103116" y="95899"/>
                  </a:cubicBezTo>
                  <a:cubicBezTo>
                    <a:pt x="101771" y="95899"/>
                    <a:pt x="100426" y="95623"/>
                    <a:pt x="99081" y="94821"/>
                  </a:cubicBezTo>
                  <a:cubicBezTo>
                    <a:pt x="85356" y="87286"/>
                    <a:pt x="72165" y="82708"/>
                    <a:pt x="58439" y="82708"/>
                  </a:cubicBezTo>
                  <a:cubicBezTo>
                    <a:pt x="44179" y="82708"/>
                    <a:pt x="35833" y="87923"/>
                    <a:pt x="35833" y="96166"/>
                  </a:cubicBezTo>
                  <a:cubicBezTo>
                    <a:pt x="35833" y="121368"/>
                    <a:pt x="122497" y="106659"/>
                    <a:pt x="122497" y="167759"/>
                  </a:cubicBezTo>
                  <a:moveTo>
                    <a:pt x="234191" y="149189"/>
                  </a:moveTo>
                  <a:cubicBezTo>
                    <a:pt x="234191" y="153224"/>
                    <a:pt x="232043" y="155111"/>
                    <a:pt x="227466" y="156456"/>
                  </a:cubicBezTo>
                  <a:cubicBezTo>
                    <a:pt x="221543" y="158069"/>
                    <a:pt x="216430" y="158879"/>
                    <a:pt x="209162" y="158879"/>
                  </a:cubicBezTo>
                  <a:cubicBezTo>
                    <a:pt x="191936" y="158879"/>
                    <a:pt x="175788" y="148646"/>
                    <a:pt x="175788" y="121195"/>
                  </a:cubicBezTo>
                  <a:cubicBezTo>
                    <a:pt x="175788" y="93743"/>
                    <a:pt x="191936" y="83518"/>
                    <a:pt x="209162" y="83518"/>
                  </a:cubicBezTo>
                  <a:cubicBezTo>
                    <a:pt x="216430" y="83518"/>
                    <a:pt x="221543" y="84320"/>
                    <a:pt x="227466" y="85941"/>
                  </a:cubicBezTo>
                  <a:cubicBezTo>
                    <a:pt x="232043" y="87286"/>
                    <a:pt x="234191" y="89165"/>
                    <a:pt x="234191" y="93201"/>
                  </a:cubicBezTo>
                  <a:lnTo>
                    <a:pt x="234191" y="149189"/>
                  </a:lnTo>
                  <a:close/>
                  <a:moveTo>
                    <a:pt x="262452" y="61179"/>
                  </a:moveTo>
                  <a:cubicBezTo>
                    <a:pt x="244692" y="54446"/>
                    <a:pt x="228000" y="51221"/>
                    <a:pt x="209430" y="51221"/>
                  </a:cubicBezTo>
                  <a:cubicBezTo>
                    <a:pt x="168795" y="51221"/>
                    <a:pt x="140258" y="78405"/>
                    <a:pt x="140258" y="121195"/>
                  </a:cubicBezTo>
                  <a:cubicBezTo>
                    <a:pt x="140258" y="164527"/>
                    <a:pt x="165020" y="191176"/>
                    <a:pt x="208895" y="191176"/>
                  </a:cubicBezTo>
                  <a:cubicBezTo>
                    <a:pt x="226655" y="191176"/>
                    <a:pt x="243881" y="188210"/>
                    <a:pt x="262452" y="180407"/>
                  </a:cubicBezTo>
                  <a:cubicBezTo>
                    <a:pt x="266763" y="178528"/>
                    <a:pt x="269185" y="175562"/>
                    <a:pt x="269185" y="169639"/>
                  </a:cubicBezTo>
                  <a:lnTo>
                    <a:pt x="269185" y="71940"/>
                  </a:lnTo>
                  <a:cubicBezTo>
                    <a:pt x="269185" y="65749"/>
                    <a:pt x="266763" y="62792"/>
                    <a:pt x="262452" y="61179"/>
                  </a:cubicBezTo>
                </a:path>
              </a:pathLst>
            </a:custGeom>
            <a:solidFill>
              <a:schemeClr val="tx1"/>
            </a:solidFill>
            <a:ln w="7833" cap="flat">
              <a:noFill/>
              <a:prstDash val="solid"/>
              <a:round/>
            </a:ln>
          </p:spPr>
          <p:txBody>
            <a:bodyPr rtlCol="0" anchor="ctr"/>
            <a:lstStyle/>
            <a:p>
              <a:endParaRPr lang="fr-FR" sz="2400"/>
            </a:p>
          </p:txBody>
        </p:sp>
        <p:sp>
          <p:nvSpPr>
            <p:cNvPr id="15" name="Forme libre : forme 14">
              <a:extLst>
                <a:ext uri="{FF2B5EF4-FFF2-40B4-BE49-F238E27FC236}">
                  <a16:creationId xmlns:a16="http://schemas.microsoft.com/office/drawing/2014/main" id="{57EF7850-35A6-4B4B-BC7E-9FC7583FB3C6}"/>
                </a:ext>
              </a:extLst>
            </p:cNvPr>
            <p:cNvSpPr/>
            <p:nvPr/>
          </p:nvSpPr>
          <p:spPr>
            <a:xfrm rot="-73896" flipV="1">
              <a:off x="5474877" y="-471733"/>
              <a:ext cx="37949" cy="37711"/>
            </a:xfrm>
            <a:custGeom>
              <a:avLst/>
              <a:gdLst>
                <a:gd name="connsiteX0" fmla="*/ 19483 w 37949"/>
                <a:gd name="connsiteY0" fmla="*/ 17 h 37711"/>
                <a:gd name="connsiteX1" fmla="*/ 38456 w 37949"/>
                <a:gd name="connsiteY1" fmla="*/ 18454 h 37711"/>
                <a:gd name="connsiteX2" fmla="*/ 19491 w 37949"/>
                <a:gd name="connsiteY2" fmla="*/ 37717 h 37711"/>
                <a:gd name="connsiteX3" fmla="*/ 519 w 37949"/>
                <a:gd name="connsiteY3" fmla="*/ 19272 h 37711"/>
                <a:gd name="connsiteX4" fmla="*/ 19483 w 37949"/>
                <a:gd name="connsiteY4" fmla="*/ 17 h 37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949" h="37711">
                  <a:moveTo>
                    <a:pt x="19483" y="17"/>
                  </a:moveTo>
                  <a:cubicBezTo>
                    <a:pt x="30519" y="-219"/>
                    <a:pt x="38212" y="6883"/>
                    <a:pt x="38456" y="18454"/>
                  </a:cubicBezTo>
                  <a:cubicBezTo>
                    <a:pt x="38715" y="30300"/>
                    <a:pt x="31329" y="37457"/>
                    <a:pt x="19491" y="37717"/>
                  </a:cubicBezTo>
                  <a:cubicBezTo>
                    <a:pt x="8188" y="37953"/>
                    <a:pt x="771" y="31118"/>
                    <a:pt x="519" y="19272"/>
                  </a:cubicBezTo>
                  <a:cubicBezTo>
                    <a:pt x="267" y="7701"/>
                    <a:pt x="7378" y="284"/>
                    <a:pt x="19483" y="17"/>
                  </a:cubicBezTo>
                </a:path>
              </a:pathLst>
            </a:custGeom>
            <a:solidFill>
              <a:schemeClr val="accent2"/>
            </a:solidFill>
            <a:ln w="7833" cap="flat">
              <a:noFill/>
              <a:prstDash val="solid"/>
              <a:round/>
            </a:ln>
          </p:spPr>
          <p:txBody>
            <a:bodyPr rtlCol="0" anchor="ctr"/>
            <a:lstStyle/>
            <a:p>
              <a:endParaRPr lang="fr-FR" sz="2400">
                <a:solidFill>
                  <a:schemeClr val="accent2"/>
                </a:solidFill>
              </a:endParaRPr>
            </a:p>
          </p:txBody>
        </p:sp>
        <p:sp>
          <p:nvSpPr>
            <p:cNvPr id="18" name="Forme libre : forme 17">
              <a:extLst>
                <a:ext uri="{FF2B5EF4-FFF2-40B4-BE49-F238E27FC236}">
                  <a16:creationId xmlns:a16="http://schemas.microsoft.com/office/drawing/2014/main" id="{2E436654-D7D3-4BBB-9470-2F10DA8514EE}"/>
                </a:ext>
              </a:extLst>
            </p:cNvPr>
            <p:cNvSpPr/>
            <p:nvPr/>
          </p:nvSpPr>
          <p:spPr>
            <a:xfrm rot="10725025" flipV="1">
              <a:off x="4768103" y="-317778"/>
              <a:ext cx="37406" cy="37169"/>
            </a:xfrm>
            <a:custGeom>
              <a:avLst/>
              <a:gdLst>
                <a:gd name="connsiteX0" fmla="*/ 18717 w 37406"/>
                <a:gd name="connsiteY0" fmla="*/ 130 h 37169"/>
                <a:gd name="connsiteX1" fmla="*/ 37414 w 37406"/>
                <a:gd name="connsiteY1" fmla="*/ 18300 h 37169"/>
                <a:gd name="connsiteX2" fmla="*/ 18717 w 37406"/>
                <a:gd name="connsiteY2" fmla="*/ 37288 h 37169"/>
                <a:gd name="connsiteX3" fmla="*/ 20 w 37406"/>
                <a:gd name="connsiteY3" fmla="*/ 19118 h 37169"/>
                <a:gd name="connsiteX4" fmla="*/ 18717 w 37406"/>
                <a:gd name="connsiteY4" fmla="*/ 130 h 37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406" h="37169">
                  <a:moveTo>
                    <a:pt x="18717" y="130"/>
                  </a:moveTo>
                  <a:cubicBezTo>
                    <a:pt x="29745" y="-106"/>
                    <a:pt x="37162" y="6729"/>
                    <a:pt x="37414" y="18300"/>
                  </a:cubicBezTo>
                  <a:cubicBezTo>
                    <a:pt x="37665" y="29603"/>
                    <a:pt x="30555" y="37028"/>
                    <a:pt x="18717" y="37288"/>
                  </a:cubicBezTo>
                  <a:cubicBezTo>
                    <a:pt x="7681" y="37524"/>
                    <a:pt x="264" y="30421"/>
                    <a:pt x="20" y="19118"/>
                  </a:cubicBezTo>
                  <a:cubicBezTo>
                    <a:pt x="-240" y="7547"/>
                    <a:pt x="6871" y="390"/>
                    <a:pt x="18717" y="130"/>
                  </a:cubicBezTo>
                </a:path>
              </a:pathLst>
            </a:custGeom>
            <a:solidFill>
              <a:schemeClr val="accent2"/>
            </a:solidFill>
            <a:ln w="7833" cap="flat">
              <a:noFill/>
              <a:prstDash val="solid"/>
              <a:round/>
            </a:ln>
          </p:spPr>
          <p:txBody>
            <a:bodyPr rtlCol="0" anchor="ctr"/>
            <a:lstStyle/>
            <a:p>
              <a:endParaRPr lang="fr-FR" sz="2400"/>
            </a:p>
          </p:txBody>
        </p:sp>
      </p:grpSp>
      <p:sp>
        <p:nvSpPr>
          <p:cNvPr id="17" name="Espace réservé du graphique SmartArt 11">
            <a:extLst>
              <a:ext uri="{FF2B5EF4-FFF2-40B4-BE49-F238E27FC236}">
                <a16:creationId xmlns:a16="http://schemas.microsoft.com/office/drawing/2014/main" id="{4F60E46E-0715-41F6-BEAC-C9C998D41D44}"/>
              </a:ext>
            </a:extLst>
          </p:cNvPr>
          <p:cNvSpPr>
            <a:spLocks noGrp="1" noChangeAspect="1"/>
          </p:cNvSpPr>
          <p:nvPr>
            <p:ph type="dgm" sz="quarter" idx="14"/>
          </p:nvPr>
        </p:nvSpPr>
        <p:spPr>
          <a:xfrm>
            <a:off x="9190079" y="1763753"/>
            <a:ext cx="136443" cy="135473"/>
          </a:xfrm>
          <a:custGeom>
            <a:avLst/>
            <a:gdLst>
              <a:gd name="connsiteX0" fmla="*/ 122355 w 250013"/>
              <a:gd name="connsiteY0" fmla="*/ 0 h 248243"/>
              <a:gd name="connsiteX1" fmla="*/ 250013 w 250013"/>
              <a:gd name="connsiteY1" fmla="*/ 124134 h 248243"/>
              <a:gd name="connsiteX2" fmla="*/ 127674 w 250013"/>
              <a:gd name="connsiteY2" fmla="*/ 248243 h 248243"/>
              <a:gd name="connsiteX3" fmla="*/ 1 w 250013"/>
              <a:gd name="connsiteY3" fmla="*/ 124125 h 248243"/>
              <a:gd name="connsiteX4" fmla="*/ 122355 w 250013"/>
              <a:gd name="connsiteY4" fmla="*/ 0 h 2482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013" h="248243">
                <a:moveTo>
                  <a:pt x="122355" y="0"/>
                </a:moveTo>
                <a:cubicBezTo>
                  <a:pt x="200363" y="0"/>
                  <a:pt x="250013" y="46111"/>
                  <a:pt x="250013" y="124134"/>
                </a:cubicBezTo>
                <a:cubicBezTo>
                  <a:pt x="250022" y="200379"/>
                  <a:pt x="200361" y="248234"/>
                  <a:pt x="127674" y="248243"/>
                </a:cubicBezTo>
                <a:cubicBezTo>
                  <a:pt x="47872" y="248236"/>
                  <a:pt x="-6" y="200370"/>
                  <a:pt x="1" y="124125"/>
                </a:cubicBezTo>
                <a:cubicBezTo>
                  <a:pt x="0" y="46103"/>
                  <a:pt x="47874" y="2"/>
                  <a:pt x="122355" y="0"/>
                </a:cubicBezTo>
                <a:close/>
              </a:path>
            </a:pathLst>
          </a:custGeom>
          <a:solidFill>
            <a:schemeClr val="accent2"/>
          </a:solidFill>
          <a:ln w="22225">
            <a:noFill/>
          </a:ln>
        </p:spPr>
        <p:txBody>
          <a:bodyPr wrap="square">
            <a:noAutofit/>
          </a:bodyPr>
          <a:lstStyle>
            <a:lvl1pPr>
              <a:defRPr>
                <a:noFill/>
              </a:defRPr>
            </a:lvl1pPr>
          </a:lstStyle>
          <a:p>
            <a:r>
              <a:rPr lang="fr-FR"/>
              <a:t>Cliquez sur l'icône pour ajouter un graphique SmartArt</a:t>
            </a:r>
          </a:p>
        </p:txBody>
      </p:sp>
      <p:sp>
        <p:nvSpPr>
          <p:cNvPr id="22" name="Espace réservé du graphique SmartArt 11">
            <a:extLst>
              <a:ext uri="{FF2B5EF4-FFF2-40B4-BE49-F238E27FC236}">
                <a16:creationId xmlns:a16="http://schemas.microsoft.com/office/drawing/2014/main" id="{2835F6F0-E601-40E8-8F65-7949A8AA2AF1}"/>
              </a:ext>
            </a:extLst>
          </p:cNvPr>
          <p:cNvSpPr>
            <a:spLocks noGrp="1" noChangeAspect="1"/>
          </p:cNvSpPr>
          <p:nvPr>
            <p:ph type="dgm" sz="quarter" idx="19"/>
          </p:nvPr>
        </p:nvSpPr>
        <p:spPr>
          <a:xfrm>
            <a:off x="9190079" y="5169752"/>
            <a:ext cx="136443" cy="135473"/>
          </a:xfrm>
          <a:custGeom>
            <a:avLst/>
            <a:gdLst>
              <a:gd name="connsiteX0" fmla="*/ 122355 w 250013"/>
              <a:gd name="connsiteY0" fmla="*/ 0 h 248243"/>
              <a:gd name="connsiteX1" fmla="*/ 250013 w 250013"/>
              <a:gd name="connsiteY1" fmla="*/ 124134 h 248243"/>
              <a:gd name="connsiteX2" fmla="*/ 127674 w 250013"/>
              <a:gd name="connsiteY2" fmla="*/ 248243 h 248243"/>
              <a:gd name="connsiteX3" fmla="*/ 1 w 250013"/>
              <a:gd name="connsiteY3" fmla="*/ 124125 h 248243"/>
              <a:gd name="connsiteX4" fmla="*/ 122355 w 250013"/>
              <a:gd name="connsiteY4" fmla="*/ 0 h 2482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013" h="248243">
                <a:moveTo>
                  <a:pt x="122355" y="0"/>
                </a:moveTo>
                <a:cubicBezTo>
                  <a:pt x="200363" y="0"/>
                  <a:pt x="250013" y="46111"/>
                  <a:pt x="250013" y="124134"/>
                </a:cubicBezTo>
                <a:cubicBezTo>
                  <a:pt x="250022" y="200379"/>
                  <a:pt x="200361" y="248234"/>
                  <a:pt x="127674" y="248243"/>
                </a:cubicBezTo>
                <a:cubicBezTo>
                  <a:pt x="47872" y="248236"/>
                  <a:pt x="-6" y="200370"/>
                  <a:pt x="1" y="124125"/>
                </a:cubicBezTo>
                <a:cubicBezTo>
                  <a:pt x="0" y="46103"/>
                  <a:pt x="47874" y="2"/>
                  <a:pt x="122355" y="0"/>
                </a:cubicBezTo>
                <a:close/>
              </a:path>
            </a:pathLst>
          </a:custGeom>
          <a:solidFill>
            <a:schemeClr val="accent2"/>
          </a:solidFill>
          <a:ln w="22225">
            <a:noFill/>
          </a:ln>
        </p:spPr>
        <p:txBody>
          <a:bodyPr wrap="square">
            <a:noAutofit/>
          </a:bodyPr>
          <a:lstStyle>
            <a:lvl1pPr>
              <a:defRPr>
                <a:noFill/>
              </a:defRPr>
            </a:lvl1pPr>
          </a:lstStyle>
          <a:p>
            <a:r>
              <a:rPr lang="fr-FR"/>
              <a:t>Cliquez sur l'icône pour ajouter un graphique SmartArt</a:t>
            </a:r>
          </a:p>
        </p:txBody>
      </p:sp>
      <p:sp>
        <p:nvSpPr>
          <p:cNvPr id="37" name="Espace réservé pour une image  36">
            <a:extLst>
              <a:ext uri="{FF2B5EF4-FFF2-40B4-BE49-F238E27FC236}">
                <a16:creationId xmlns:a16="http://schemas.microsoft.com/office/drawing/2014/main" id="{B393D89D-0FFD-4664-8FAD-EE45D64CF7A7}"/>
              </a:ext>
            </a:extLst>
          </p:cNvPr>
          <p:cNvSpPr>
            <a:spLocks noGrp="1"/>
          </p:cNvSpPr>
          <p:nvPr>
            <p:ph type="pic" sz="quarter" idx="17"/>
          </p:nvPr>
        </p:nvSpPr>
        <p:spPr>
          <a:xfrm>
            <a:off x="2" y="0"/>
            <a:ext cx="6374847" cy="6858000"/>
          </a:xfrm>
          <a:custGeom>
            <a:avLst/>
            <a:gdLst>
              <a:gd name="connsiteX0" fmla="*/ 0 w 4781135"/>
              <a:gd name="connsiteY0" fmla="*/ 0 h 5143500"/>
              <a:gd name="connsiteX1" fmla="*/ 3673235 w 4781135"/>
              <a:gd name="connsiteY1" fmla="*/ 0 h 5143500"/>
              <a:gd name="connsiteX2" fmla="*/ 3843349 w 4781135"/>
              <a:gd name="connsiteY2" fmla="*/ 145970 h 5143500"/>
              <a:gd name="connsiteX3" fmla="*/ 4781135 w 4781135"/>
              <a:gd name="connsiteY3" fmla="*/ 2622891 h 5143500"/>
              <a:gd name="connsiteX4" fmla="*/ 3861453 w 4781135"/>
              <a:gd name="connsiteY4" fmla="*/ 5081299 h 5143500"/>
              <a:gd name="connsiteX5" fmla="*/ 3792118 w 4781135"/>
              <a:gd name="connsiteY5" fmla="*/ 5143500 h 5143500"/>
              <a:gd name="connsiteX6" fmla="*/ 0 w 4781135"/>
              <a:gd name="connsiteY6" fmla="*/ 514350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81135" h="5143500">
                <a:moveTo>
                  <a:pt x="0" y="0"/>
                </a:moveTo>
                <a:lnTo>
                  <a:pt x="3673235" y="0"/>
                </a:lnTo>
                <a:lnTo>
                  <a:pt x="3843349" y="145970"/>
                </a:lnTo>
                <a:cubicBezTo>
                  <a:pt x="4444478" y="723140"/>
                  <a:pt x="4781135" y="1564827"/>
                  <a:pt x="4781135" y="2622891"/>
                </a:cubicBezTo>
                <a:cubicBezTo>
                  <a:pt x="4781257" y="3656845"/>
                  <a:pt x="4444586" y="4498301"/>
                  <a:pt x="3861453" y="5081299"/>
                </a:cubicBezTo>
                <a:lnTo>
                  <a:pt x="3792118" y="5143500"/>
                </a:lnTo>
                <a:lnTo>
                  <a:pt x="0" y="5143500"/>
                </a:lnTo>
                <a:close/>
              </a:path>
            </a:pathLst>
          </a:custGeom>
        </p:spPr>
        <p:txBody>
          <a:bodyPr wrap="square">
            <a:noAutofit/>
          </a:bodyPr>
          <a:lstStyle>
            <a:lvl1pPr>
              <a:defRPr>
                <a:noFill/>
              </a:defRPr>
            </a:lvl1pPr>
          </a:lstStyle>
          <a:p>
            <a:r>
              <a:rPr lang="fr-FR"/>
              <a:t>Cliquez sur l'icône pour ajouter une image</a:t>
            </a:r>
          </a:p>
        </p:txBody>
      </p:sp>
      <p:sp>
        <p:nvSpPr>
          <p:cNvPr id="25" name="Espace réservé du texte 5">
            <a:extLst>
              <a:ext uri="{FF2B5EF4-FFF2-40B4-BE49-F238E27FC236}">
                <a16:creationId xmlns:a16="http://schemas.microsoft.com/office/drawing/2014/main" id="{CA236998-34E3-4BB4-B42A-72EE346C3C40}"/>
              </a:ext>
            </a:extLst>
          </p:cNvPr>
          <p:cNvSpPr>
            <a:spLocks noGrp="1"/>
          </p:cNvSpPr>
          <p:nvPr>
            <p:ph type="body" sz="quarter" idx="21"/>
          </p:nvPr>
        </p:nvSpPr>
        <p:spPr>
          <a:xfrm>
            <a:off x="6783430" y="1926301"/>
            <a:ext cx="4949741" cy="1658148"/>
          </a:xfrm>
        </p:spPr>
        <p:txBody>
          <a:bodyPr anchor="b">
            <a:noAutofit/>
          </a:bodyPr>
          <a:lstStyle>
            <a:lvl1pPr algn="ctr">
              <a:lnSpc>
                <a:spcPct val="96000"/>
              </a:lnSpc>
              <a:spcAft>
                <a:spcPts val="1333"/>
              </a:spcAft>
              <a:defRPr lang="fr-FR" sz="4000" b="0" i="0" kern="1200" dirty="0" err="1" smtClean="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algn="ctr">
              <a:lnSpc>
                <a:spcPct val="100000"/>
              </a:lnSpc>
              <a:defRPr sz="2667" b="0" i="1">
                <a:solidFill>
                  <a:schemeClr val="accent2"/>
                </a:solidFill>
                <a:latin typeface="Georgia" panose="02040502050405020303" pitchFamily="18" charset="0"/>
                <a:ea typeface="Verdana" panose="020B0604030504040204" pitchFamily="34" charset="0"/>
                <a:cs typeface="Verdana" panose="020B0604030504040204" pitchFamily="34" charset="0"/>
              </a:defRPr>
            </a:lvl2pPr>
            <a:lvl3pPr algn="ctr">
              <a:lnSpc>
                <a:spcPct val="100000"/>
              </a:lnSpc>
              <a:spcBef>
                <a:spcPts val="1333"/>
              </a:spcBef>
              <a:defRPr/>
            </a:lvl3pPr>
          </a:lstStyle>
          <a:p>
            <a:pPr lvl="0"/>
            <a:r>
              <a:rPr lang="fr-FR"/>
              <a:t>Cliquez pour modifier les styles du texte du masque</a:t>
            </a:r>
          </a:p>
        </p:txBody>
      </p:sp>
      <p:sp>
        <p:nvSpPr>
          <p:cNvPr id="26" name="Espace réservé du texte 5">
            <a:extLst>
              <a:ext uri="{FF2B5EF4-FFF2-40B4-BE49-F238E27FC236}">
                <a16:creationId xmlns:a16="http://schemas.microsoft.com/office/drawing/2014/main" id="{14179443-CD99-4560-A70A-CF3E60CA5C3E}"/>
              </a:ext>
            </a:extLst>
          </p:cNvPr>
          <p:cNvSpPr>
            <a:spLocks noGrp="1"/>
          </p:cNvSpPr>
          <p:nvPr>
            <p:ph type="body" sz="quarter" idx="22"/>
          </p:nvPr>
        </p:nvSpPr>
        <p:spPr>
          <a:xfrm>
            <a:off x="6783430" y="3758157"/>
            <a:ext cx="4949741" cy="537959"/>
          </a:xfrm>
        </p:spPr>
        <p:txBody>
          <a:bodyPr anchor="t">
            <a:noAutofit/>
          </a:bodyPr>
          <a:lstStyle>
            <a:lvl1pPr algn="ctr">
              <a:lnSpc>
                <a:spcPct val="96000"/>
              </a:lnSpc>
              <a:spcAft>
                <a:spcPts val="1333"/>
              </a:spcAft>
              <a:defRPr lang="en-US" sz="2667" b="0" i="1" kern="1200" dirty="0">
                <a:solidFill>
                  <a:schemeClr val="accent2"/>
                </a:solidFill>
                <a:latin typeface="Georgia" panose="02040502050405020303" pitchFamily="18" charset="0"/>
                <a:ea typeface="Verdana" panose="020B0604030504040204" pitchFamily="34" charset="0"/>
                <a:cs typeface="Verdana" panose="020B0604030504040204" pitchFamily="34" charset="0"/>
              </a:defRPr>
            </a:lvl1pPr>
            <a:lvl2pPr marL="371391" indent="0" algn="ctr">
              <a:lnSpc>
                <a:spcPct val="100000"/>
              </a:lnSpc>
              <a:buFont typeface="Arial" panose="020B0604020202020204" pitchFamily="34" charset="0"/>
              <a:buNone/>
              <a:defRPr sz="2667" b="0" i="1">
                <a:solidFill>
                  <a:schemeClr val="accent2"/>
                </a:solidFill>
                <a:latin typeface="Georgia" panose="02040502050405020303" pitchFamily="18" charset="0"/>
                <a:ea typeface="Verdana" panose="020B0604030504040204" pitchFamily="34" charset="0"/>
                <a:cs typeface="Verdana" panose="020B0604030504040204" pitchFamily="34" charset="0"/>
              </a:defRPr>
            </a:lvl2pPr>
            <a:lvl3pPr algn="ctr">
              <a:lnSpc>
                <a:spcPct val="100000"/>
              </a:lnSpc>
              <a:spcBef>
                <a:spcPts val="1333"/>
              </a:spcBef>
              <a:defRPr/>
            </a:lvl3pPr>
          </a:lstStyle>
          <a:p>
            <a:pPr lvl="0"/>
            <a:r>
              <a:rPr lang="fr-FR"/>
              <a:t>Cliquez pour modifier les styles du texte du masque</a:t>
            </a:r>
          </a:p>
        </p:txBody>
      </p:sp>
      <p:sp>
        <p:nvSpPr>
          <p:cNvPr id="27" name="Espace réservé du texte 5">
            <a:extLst>
              <a:ext uri="{FF2B5EF4-FFF2-40B4-BE49-F238E27FC236}">
                <a16:creationId xmlns:a16="http://schemas.microsoft.com/office/drawing/2014/main" id="{633150E7-212E-42D8-857F-00B727BB0E60}"/>
              </a:ext>
            </a:extLst>
          </p:cNvPr>
          <p:cNvSpPr>
            <a:spLocks noGrp="1"/>
          </p:cNvSpPr>
          <p:nvPr>
            <p:ph type="body" sz="quarter" idx="23"/>
          </p:nvPr>
        </p:nvSpPr>
        <p:spPr>
          <a:xfrm>
            <a:off x="6783430" y="4320498"/>
            <a:ext cx="4949741" cy="770660"/>
          </a:xfrm>
        </p:spPr>
        <p:txBody>
          <a:bodyPr anchor="t">
            <a:noAutofit/>
          </a:bodyPr>
          <a:lstStyle>
            <a:lvl1pPr algn="ctr">
              <a:lnSpc>
                <a:spcPct val="96000"/>
              </a:lnSpc>
              <a:spcAft>
                <a:spcPts val="1333"/>
              </a:spcAft>
              <a:defRPr lang="en-US" sz="1600" b="0" i="0" kern="1200" dirty="0">
                <a:solidFill>
                  <a:schemeClr val="tx1"/>
                </a:solidFill>
                <a:latin typeface="+mj-lt"/>
                <a:ea typeface="Verdana" panose="020B0604030504040204" pitchFamily="34" charset="0"/>
                <a:cs typeface="Verdana" panose="020B0604030504040204" pitchFamily="34" charset="0"/>
              </a:defRPr>
            </a:lvl1pPr>
            <a:lvl2pPr algn="l">
              <a:lnSpc>
                <a:spcPct val="100000"/>
              </a:lnSpc>
              <a:defRPr lang="en-US" sz="1600" b="0" i="0" kern="1200" noProof="0" dirty="0" smtClean="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algn="ctr">
              <a:lnSpc>
                <a:spcPct val="100000"/>
              </a:lnSpc>
              <a:spcBef>
                <a:spcPts val="1333"/>
              </a:spcBef>
              <a:defRPr/>
            </a:lvl3pPr>
          </a:lstStyle>
          <a:p>
            <a:pPr lvl="0"/>
            <a:r>
              <a:rPr lang="fr-FR"/>
              <a:t>Cliquez pour modifier les styles du texte du masque</a:t>
            </a:r>
          </a:p>
        </p:txBody>
      </p:sp>
    </p:spTree>
    <p:extLst>
      <p:ext uri="{BB962C8B-B14F-4D97-AF65-F5344CB8AC3E}">
        <p14:creationId xmlns:p14="http://schemas.microsoft.com/office/powerpoint/2010/main" val="1994212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Cover Title with Image (Dark)">
    <p:bg>
      <p:bgPr>
        <a:solidFill>
          <a:schemeClr val="accent1"/>
        </a:solidFill>
        <a:effectLst/>
      </p:bgPr>
    </p:bg>
    <p:spTree>
      <p:nvGrpSpPr>
        <p:cNvPr id="1" name=""/>
        <p:cNvGrpSpPr/>
        <p:nvPr/>
      </p:nvGrpSpPr>
      <p:grpSpPr>
        <a:xfrm>
          <a:off x="0" y="0"/>
          <a:ext cx="0" cy="0"/>
          <a:chOff x="0" y="0"/>
          <a:chExt cx="0" cy="0"/>
        </a:xfrm>
      </p:grpSpPr>
      <p:sp>
        <p:nvSpPr>
          <p:cNvPr id="4" name="Espace réservé de la date 3">
            <a:extLst>
              <a:ext uri="{FF2B5EF4-FFF2-40B4-BE49-F238E27FC236}">
                <a16:creationId xmlns:a16="http://schemas.microsoft.com/office/drawing/2014/main" id="{B061F378-E818-498E-989A-601A8E73F31E}"/>
              </a:ext>
            </a:extLst>
          </p:cNvPr>
          <p:cNvSpPr>
            <a:spLocks noGrp="1"/>
          </p:cNvSpPr>
          <p:nvPr>
            <p:ph type="dt" sz="half" idx="20"/>
          </p:nvPr>
        </p:nvSpPr>
        <p:spPr>
          <a:xfrm>
            <a:off x="7886700" y="6046106"/>
            <a:ext cx="2743200" cy="366183"/>
          </a:xfrm>
        </p:spPr>
        <p:txBody>
          <a:bodyPr/>
          <a:lstStyle>
            <a:lvl1pPr>
              <a:defRPr>
                <a:solidFill>
                  <a:schemeClr val="bg2"/>
                </a:solidFill>
              </a:defRPr>
            </a:lvl1pPr>
          </a:lstStyle>
          <a:p>
            <a:r>
              <a:rPr lang="en-US"/>
              <a:t>XX . XX . XXXX</a:t>
            </a:r>
          </a:p>
        </p:txBody>
      </p:sp>
      <p:grpSp>
        <p:nvGrpSpPr>
          <p:cNvPr id="13" name="Graphique 7">
            <a:extLst>
              <a:ext uri="{FF2B5EF4-FFF2-40B4-BE49-F238E27FC236}">
                <a16:creationId xmlns:a16="http://schemas.microsoft.com/office/drawing/2014/main" id="{9EDD880A-DFFE-4F0B-ACE0-49E81EAC5C57}"/>
              </a:ext>
            </a:extLst>
          </p:cNvPr>
          <p:cNvGrpSpPr>
            <a:grpSpLocks noChangeAspect="1"/>
          </p:cNvGrpSpPr>
          <p:nvPr userDrawn="1"/>
        </p:nvGrpSpPr>
        <p:grpSpPr>
          <a:xfrm>
            <a:off x="8690961" y="516248"/>
            <a:ext cx="1134681" cy="292121"/>
            <a:chOff x="4767702" y="-472136"/>
            <a:chExt cx="745525" cy="191931"/>
          </a:xfrm>
          <a:solidFill>
            <a:schemeClr val="bg1"/>
          </a:solidFill>
        </p:grpSpPr>
        <p:sp>
          <p:nvSpPr>
            <p:cNvPr id="14" name="Forme libre : forme 13">
              <a:extLst>
                <a:ext uri="{FF2B5EF4-FFF2-40B4-BE49-F238E27FC236}">
                  <a16:creationId xmlns:a16="http://schemas.microsoft.com/office/drawing/2014/main" id="{23232CF7-6A63-4E62-9BB3-AEC2E2985622}"/>
                </a:ext>
              </a:extLst>
            </p:cNvPr>
            <p:cNvSpPr/>
            <p:nvPr/>
          </p:nvSpPr>
          <p:spPr>
            <a:xfrm>
              <a:off x="4770087" y="-471716"/>
              <a:ext cx="740699" cy="191096"/>
            </a:xfrm>
            <a:custGeom>
              <a:avLst/>
              <a:gdLst>
                <a:gd name="connsiteX0" fmla="*/ 689325 w 740699"/>
                <a:gd name="connsiteY0" fmla="*/ 7347 h 191096"/>
                <a:gd name="connsiteX1" fmla="*/ 688790 w 740699"/>
                <a:gd name="connsiteY1" fmla="*/ 10847 h 191096"/>
                <a:gd name="connsiteX2" fmla="*/ 686092 w 740699"/>
                <a:gd name="connsiteY2" fmla="*/ 24840 h 191096"/>
                <a:gd name="connsiteX3" fmla="*/ 680980 w 740699"/>
                <a:gd name="connsiteY3" fmla="*/ 29953 h 191096"/>
                <a:gd name="connsiteX4" fmla="*/ 667797 w 740699"/>
                <a:gd name="connsiteY4" fmla="*/ 28608 h 191096"/>
                <a:gd name="connsiteX5" fmla="*/ 646528 w 740699"/>
                <a:gd name="connsiteY5" fmla="*/ 50946 h 191096"/>
                <a:gd name="connsiteX6" fmla="*/ 646528 w 740699"/>
                <a:gd name="connsiteY6" fmla="*/ 53911 h 191096"/>
                <a:gd name="connsiteX7" fmla="*/ 680712 w 740699"/>
                <a:gd name="connsiteY7" fmla="*/ 53911 h 191096"/>
                <a:gd name="connsiteX8" fmla="*/ 686092 w 740699"/>
                <a:gd name="connsiteY8" fmla="*/ 59559 h 191096"/>
                <a:gd name="connsiteX9" fmla="*/ 686092 w 740699"/>
                <a:gd name="connsiteY9" fmla="*/ 78130 h 191096"/>
                <a:gd name="connsiteX10" fmla="*/ 680712 w 740699"/>
                <a:gd name="connsiteY10" fmla="*/ 83518 h 191096"/>
                <a:gd name="connsiteX11" fmla="*/ 646528 w 740699"/>
                <a:gd name="connsiteY11" fmla="*/ 83518 h 191096"/>
                <a:gd name="connsiteX12" fmla="*/ 646528 w 740699"/>
                <a:gd name="connsiteY12" fmla="*/ 183097 h 191096"/>
                <a:gd name="connsiteX13" fmla="*/ 641148 w 740699"/>
                <a:gd name="connsiteY13" fmla="*/ 188485 h 191096"/>
                <a:gd name="connsiteX14" fmla="*/ 617197 w 740699"/>
                <a:gd name="connsiteY14" fmla="*/ 188485 h 191096"/>
                <a:gd name="connsiteX15" fmla="*/ 611809 w 740699"/>
                <a:gd name="connsiteY15" fmla="*/ 183097 h 191096"/>
                <a:gd name="connsiteX16" fmla="*/ 611809 w 740699"/>
                <a:gd name="connsiteY16" fmla="*/ 56602 h 191096"/>
                <a:gd name="connsiteX17" fmla="*/ 666987 w 740699"/>
                <a:gd name="connsiteY17" fmla="*/ 79 h 191096"/>
                <a:gd name="connsiteX18" fmla="*/ 683945 w 740699"/>
                <a:gd name="connsiteY18" fmla="*/ 1966 h 191096"/>
                <a:gd name="connsiteX19" fmla="*/ 689325 w 740699"/>
                <a:gd name="connsiteY19" fmla="*/ 7347 h 191096"/>
                <a:gd name="connsiteX20" fmla="*/ 741003 w 740699"/>
                <a:gd name="connsiteY20" fmla="*/ 59292 h 191096"/>
                <a:gd name="connsiteX21" fmla="*/ 741003 w 740699"/>
                <a:gd name="connsiteY21" fmla="*/ 183097 h 191096"/>
                <a:gd name="connsiteX22" fmla="*/ 735615 w 740699"/>
                <a:gd name="connsiteY22" fmla="*/ 188485 h 191096"/>
                <a:gd name="connsiteX23" fmla="*/ 711396 w 740699"/>
                <a:gd name="connsiteY23" fmla="*/ 188485 h 191096"/>
                <a:gd name="connsiteX24" fmla="*/ 706008 w 740699"/>
                <a:gd name="connsiteY24" fmla="*/ 183097 h 191096"/>
                <a:gd name="connsiteX25" fmla="*/ 706008 w 740699"/>
                <a:gd name="connsiteY25" fmla="*/ 59292 h 191096"/>
                <a:gd name="connsiteX26" fmla="*/ 711396 w 740699"/>
                <a:gd name="connsiteY26" fmla="*/ 53911 h 191096"/>
                <a:gd name="connsiteX27" fmla="*/ 735615 w 740699"/>
                <a:gd name="connsiteY27" fmla="*/ 53911 h 191096"/>
                <a:gd name="connsiteX28" fmla="*/ 741003 w 740699"/>
                <a:gd name="connsiteY28" fmla="*/ 59292 h 191096"/>
                <a:gd name="connsiteX29" fmla="*/ 518954 w 740699"/>
                <a:gd name="connsiteY29" fmla="*/ 158879 h 191096"/>
                <a:gd name="connsiteX30" fmla="*/ 485847 w 740699"/>
                <a:gd name="connsiteY30" fmla="*/ 121195 h 191096"/>
                <a:gd name="connsiteX31" fmla="*/ 517074 w 740699"/>
                <a:gd name="connsiteY31" fmla="*/ 83518 h 191096"/>
                <a:gd name="connsiteX32" fmla="*/ 550173 w 740699"/>
                <a:gd name="connsiteY32" fmla="*/ 121195 h 191096"/>
                <a:gd name="connsiteX33" fmla="*/ 518954 w 740699"/>
                <a:gd name="connsiteY33" fmla="*/ 158879 h 191096"/>
                <a:gd name="connsiteX34" fmla="*/ 517074 w 740699"/>
                <a:gd name="connsiteY34" fmla="*/ 51221 h 191096"/>
                <a:gd name="connsiteX35" fmla="*/ 450317 w 740699"/>
                <a:gd name="connsiteY35" fmla="*/ 121195 h 191096"/>
                <a:gd name="connsiteX36" fmla="*/ 518954 w 740699"/>
                <a:gd name="connsiteY36" fmla="*/ 191176 h 191096"/>
                <a:gd name="connsiteX37" fmla="*/ 585702 w 740699"/>
                <a:gd name="connsiteY37" fmla="*/ 121195 h 191096"/>
                <a:gd name="connsiteX38" fmla="*/ 517074 w 740699"/>
                <a:gd name="connsiteY38" fmla="*/ 51221 h 191096"/>
                <a:gd name="connsiteX39" fmla="*/ 424486 w 740699"/>
                <a:gd name="connsiteY39" fmla="*/ 101813 h 191096"/>
                <a:gd name="connsiteX40" fmla="*/ 424486 w 740699"/>
                <a:gd name="connsiteY40" fmla="*/ 183097 h 191096"/>
                <a:gd name="connsiteX41" fmla="*/ 419098 w 740699"/>
                <a:gd name="connsiteY41" fmla="*/ 188485 h 191096"/>
                <a:gd name="connsiteX42" fmla="*/ 394880 w 740699"/>
                <a:gd name="connsiteY42" fmla="*/ 188485 h 191096"/>
                <a:gd name="connsiteX43" fmla="*/ 389492 w 740699"/>
                <a:gd name="connsiteY43" fmla="*/ 183097 h 191096"/>
                <a:gd name="connsiteX44" fmla="*/ 389492 w 740699"/>
                <a:gd name="connsiteY44" fmla="*/ 106391 h 191096"/>
                <a:gd name="connsiteX45" fmla="*/ 363385 w 740699"/>
                <a:gd name="connsiteY45" fmla="*/ 83518 h 191096"/>
                <a:gd name="connsiteX46" fmla="*/ 343469 w 740699"/>
                <a:gd name="connsiteY46" fmla="*/ 85665 h 191096"/>
                <a:gd name="connsiteX47" fmla="*/ 337012 w 740699"/>
                <a:gd name="connsiteY47" fmla="*/ 92666 h 191096"/>
                <a:gd name="connsiteX48" fmla="*/ 337012 w 740699"/>
                <a:gd name="connsiteY48" fmla="*/ 183097 h 191096"/>
                <a:gd name="connsiteX49" fmla="*/ 331624 w 740699"/>
                <a:gd name="connsiteY49" fmla="*/ 188485 h 191096"/>
                <a:gd name="connsiteX50" fmla="*/ 307405 w 740699"/>
                <a:gd name="connsiteY50" fmla="*/ 188485 h 191096"/>
                <a:gd name="connsiteX51" fmla="*/ 302017 w 740699"/>
                <a:gd name="connsiteY51" fmla="*/ 183097 h 191096"/>
                <a:gd name="connsiteX52" fmla="*/ 302017 w 740699"/>
                <a:gd name="connsiteY52" fmla="*/ 71672 h 191096"/>
                <a:gd name="connsiteX53" fmla="*/ 308750 w 740699"/>
                <a:gd name="connsiteY53" fmla="*/ 60904 h 191096"/>
                <a:gd name="connsiteX54" fmla="*/ 362850 w 740699"/>
                <a:gd name="connsiteY54" fmla="*/ 51221 h 191096"/>
                <a:gd name="connsiteX55" fmla="*/ 424486 w 740699"/>
                <a:gd name="connsiteY55" fmla="*/ 101813 h 191096"/>
                <a:gd name="connsiteX56" fmla="*/ 122497 w 740699"/>
                <a:gd name="connsiteY56" fmla="*/ 167759 h 191096"/>
                <a:gd name="connsiteX57" fmla="*/ 120342 w 740699"/>
                <a:gd name="connsiteY57" fmla="*/ 183097 h 191096"/>
                <a:gd name="connsiteX58" fmla="*/ 113350 w 740699"/>
                <a:gd name="connsiteY58" fmla="*/ 188485 h 191096"/>
                <a:gd name="connsiteX59" fmla="*/ 89123 w 740699"/>
                <a:gd name="connsiteY59" fmla="*/ 188485 h 191096"/>
                <a:gd name="connsiteX60" fmla="*/ 85088 w 740699"/>
                <a:gd name="connsiteY60" fmla="*/ 184718 h 191096"/>
                <a:gd name="connsiteX61" fmla="*/ 85356 w 740699"/>
                <a:gd name="connsiteY61" fmla="*/ 183097 h 191096"/>
                <a:gd name="connsiteX62" fmla="*/ 86968 w 740699"/>
                <a:gd name="connsiteY62" fmla="*/ 173140 h 191096"/>
                <a:gd name="connsiteX63" fmla="*/ 303 w 740699"/>
                <a:gd name="connsiteY63" fmla="*/ 98589 h 191096"/>
                <a:gd name="connsiteX64" fmla="*/ 59517 w 740699"/>
                <a:gd name="connsiteY64" fmla="*/ 50144 h 191096"/>
                <a:gd name="connsiteX65" fmla="*/ 115230 w 740699"/>
                <a:gd name="connsiteY65" fmla="*/ 64404 h 191096"/>
                <a:gd name="connsiteX66" fmla="*/ 118462 w 740699"/>
                <a:gd name="connsiteY66" fmla="*/ 69792 h 191096"/>
                <a:gd name="connsiteX67" fmla="*/ 117385 w 740699"/>
                <a:gd name="connsiteY67" fmla="*/ 74362 h 191096"/>
                <a:gd name="connsiteX68" fmla="*/ 109039 w 740699"/>
                <a:gd name="connsiteY68" fmla="*/ 92131 h 191096"/>
                <a:gd name="connsiteX69" fmla="*/ 103116 w 740699"/>
                <a:gd name="connsiteY69" fmla="*/ 95899 h 191096"/>
                <a:gd name="connsiteX70" fmla="*/ 99081 w 740699"/>
                <a:gd name="connsiteY70" fmla="*/ 94821 h 191096"/>
                <a:gd name="connsiteX71" fmla="*/ 58439 w 740699"/>
                <a:gd name="connsiteY71" fmla="*/ 82708 h 191096"/>
                <a:gd name="connsiteX72" fmla="*/ 35833 w 740699"/>
                <a:gd name="connsiteY72" fmla="*/ 96166 h 191096"/>
                <a:gd name="connsiteX73" fmla="*/ 122497 w 740699"/>
                <a:gd name="connsiteY73" fmla="*/ 167759 h 191096"/>
                <a:gd name="connsiteX74" fmla="*/ 234191 w 740699"/>
                <a:gd name="connsiteY74" fmla="*/ 149189 h 191096"/>
                <a:gd name="connsiteX75" fmla="*/ 227466 w 740699"/>
                <a:gd name="connsiteY75" fmla="*/ 156456 h 191096"/>
                <a:gd name="connsiteX76" fmla="*/ 209162 w 740699"/>
                <a:gd name="connsiteY76" fmla="*/ 158879 h 191096"/>
                <a:gd name="connsiteX77" fmla="*/ 175788 w 740699"/>
                <a:gd name="connsiteY77" fmla="*/ 121195 h 191096"/>
                <a:gd name="connsiteX78" fmla="*/ 209162 w 740699"/>
                <a:gd name="connsiteY78" fmla="*/ 83518 h 191096"/>
                <a:gd name="connsiteX79" fmla="*/ 227466 w 740699"/>
                <a:gd name="connsiteY79" fmla="*/ 85941 h 191096"/>
                <a:gd name="connsiteX80" fmla="*/ 234191 w 740699"/>
                <a:gd name="connsiteY80" fmla="*/ 93201 h 191096"/>
                <a:gd name="connsiteX81" fmla="*/ 234191 w 740699"/>
                <a:gd name="connsiteY81" fmla="*/ 149189 h 191096"/>
                <a:gd name="connsiteX82" fmla="*/ 262452 w 740699"/>
                <a:gd name="connsiteY82" fmla="*/ 61179 h 191096"/>
                <a:gd name="connsiteX83" fmla="*/ 209430 w 740699"/>
                <a:gd name="connsiteY83" fmla="*/ 51221 h 191096"/>
                <a:gd name="connsiteX84" fmla="*/ 140258 w 740699"/>
                <a:gd name="connsiteY84" fmla="*/ 121195 h 191096"/>
                <a:gd name="connsiteX85" fmla="*/ 208895 w 740699"/>
                <a:gd name="connsiteY85" fmla="*/ 191176 h 191096"/>
                <a:gd name="connsiteX86" fmla="*/ 262452 w 740699"/>
                <a:gd name="connsiteY86" fmla="*/ 180407 h 191096"/>
                <a:gd name="connsiteX87" fmla="*/ 269185 w 740699"/>
                <a:gd name="connsiteY87" fmla="*/ 169639 h 191096"/>
                <a:gd name="connsiteX88" fmla="*/ 269185 w 740699"/>
                <a:gd name="connsiteY88" fmla="*/ 71940 h 191096"/>
                <a:gd name="connsiteX89" fmla="*/ 262452 w 740699"/>
                <a:gd name="connsiteY89" fmla="*/ 61179 h 191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740699" h="191096">
                  <a:moveTo>
                    <a:pt x="689325" y="7347"/>
                  </a:moveTo>
                  <a:cubicBezTo>
                    <a:pt x="689325" y="8511"/>
                    <a:pt x="689026" y="9604"/>
                    <a:pt x="688790" y="10847"/>
                  </a:cubicBezTo>
                  <a:lnTo>
                    <a:pt x="686092" y="24840"/>
                  </a:lnTo>
                  <a:cubicBezTo>
                    <a:pt x="685558" y="28073"/>
                    <a:pt x="684213" y="29953"/>
                    <a:pt x="680980" y="29953"/>
                  </a:cubicBezTo>
                  <a:cubicBezTo>
                    <a:pt x="678974" y="29953"/>
                    <a:pt x="673177" y="28608"/>
                    <a:pt x="667797" y="28608"/>
                  </a:cubicBezTo>
                  <a:cubicBezTo>
                    <a:pt x="652993" y="28608"/>
                    <a:pt x="646528" y="36143"/>
                    <a:pt x="646528" y="50946"/>
                  </a:cubicBezTo>
                  <a:lnTo>
                    <a:pt x="646528" y="53911"/>
                  </a:lnTo>
                  <a:lnTo>
                    <a:pt x="680712" y="53911"/>
                  </a:lnTo>
                  <a:cubicBezTo>
                    <a:pt x="684213" y="53911"/>
                    <a:pt x="686092" y="56059"/>
                    <a:pt x="686092" y="59559"/>
                  </a:cubicBezTo>
                  <a:lnTo>
                    <a:pt x="686092" y="78130"/>
                  </a:lnTo>
                  <a:cubicBezTo>
                    <a:pt x="686092" y="81363"/>
                    <a:pt x="684213" y="83518"/>
                    <a:pt x="680712" y="83518"/>
                  </a:cubicBezTo>
                  <a:lnTo>
                    <a:pt x="646528" y="83518"/>
                  </a:lnTo>
                  <a:lnTo>
                    <a:pt x="646528" y="183097"/>
                  </a:lnTo>
                  <a:cubicBezTo>
                    <a:pt x="646528" y="186330"/>
                    <a:pt x="644380" y="188485"/>
                    <a:pt x="641148" y="188485"/>
                  </a:cubicBezTo>
                  <a:lnTo>
                    <a:pt x="617197" y="188485"/>
                  </a:lnTo>
                  <a:cubicBezTo>
                    <a:pt x="613964" y="188485"/>
                    <a:pt x="611809" y="186330"/>
                    <a:pt x="611809" y="183097"/>
                  </a:cubicBezTo>
                  <a:lnTo>
                    <a:pt x="611809" y="56602"/>
                  </a:lnTo>
                  <a:cubicBezTo>
                    <a:pt x="611809" y="17839"/>
                    <a:pt x="633612" y="79"/>
                    <a:pt x="666987" y="79"/>
                  </a:cubicBezTo>
                  <a:cubicBezTo>
                    <a:pt x="672729" y="79"/>
                    <a:pt x="678557" y="621"/>
                    <a:pt x="683945" y="1966"/>
                  </a:cubicBezTo>
                  <a:cubicBezTo>
                    <a:pt x="687713" y="2769"/>
                    <a:pt x="689325" y="4358"/>
                    <a:pt x="689325" y="7347"/>
                  </a:cubicBezTo>
                  <a:moveTo>
                    <a:pt x="741003" y="59292"/>
                  </a:moveTo>
                  <a:lnTo>
                    <a:pt x="741003" y="183097"/>
                  </a:lnTo>
                  <a:cubicBezTo>
                    <a:pt x="741003" y="186330"/>
                    <a:pt x="738848" y="188485"/>
                    <a:pt x="735615" y="188485"/>
                  </a:cubicBezTo>
                  <a:lnTo>
                    <a:pt x="711396" y="188485"/>
                  </a:lnTo>
                  <a:cubicBezTo>
                    <a:pt x="708164" y="188485"/>
                    <a:pt x="706008" y="186330"/>
                    <a:pt x="706008" y="183097"/>
                  </a:cubicBezTo>
                  <a:lnTo>
                    <a:pt x="706008" y="59292"/>
                  </a:lnTo>
                  <a:cubicBezTo>
                    <a:pt x="706008" y="56059"/>
                    <a:pt x="708164" y="53911"/>
                    <a:pt x="711396" y="53911"/>
                  </a:cubicBezTo>
                  <a:lnTo>
                    <a:pt x="735615" y="53911"/>
                  </a:lnTo>
                  <a:cubicBezTo>
                    <a:pt x="738848" y="53911"/>
                    <a:pt x="741003" y="56059"/>
                    <a:pt x="741003" y="59292"/>
                  </a:cubicBezTo>
                  <a:moveTo>
                    <a:pt x="518954" y="158879"/>
                  </a:moveTo>
                  <a:cubicBezTo>
                    <a:pt x="499038" y="158879"/>
                    <a:pt x="485847" y="145956"/>
                    <a:pt x="485847" y="121195"/>
                  </a:cubicBezTo>
                  <a:cubicBezTo>
                    <a:pt x="485847" y="96433"/>
                    <a:pt x="499038" y="83518"/>
                    <a:pt x="517074" y="83518"/>
                  </a:cubicBezTo>
                  <a:cubicBezTo>
                    <a:pt x="536990" y="83518"/>
                    <a:pt x="550173" y="96433"/>
                    <a:pt x="550173" y="121195"/>
                  </a:cubicBezTo>
                  <a:cubicBezTo>
                    <a:pt x="550173" y="145956"/>
                    <a:pt x="536990" y="158879"/>
                    <a:pt x="518954" y="158879"/>
                  </a:cubicBezTo>
                  <a:moveTo>
                    <a:pt x="517074" y="51221"/>
                  </a:moveTo>
                  <a:cubicBezTo>
                    <a:pt x="476699" y="51221"/>
                    <a:pt x="450317" y="80553"/>
                    <a:pt x="450317" y="121195"/>
                  </a:cubicBezTo>
                  <a:cubicBezTo>
                    <a:pt x="450317" y="161837"/>
                    <a:pt x="476699" y="191176"/>
                    <a:pt x="518954" y="191176"/>
                  </a:cubicBezTo>
                  <a:cubicBezTo>
                    <a:pt x="559328" y="191176"/>
                    <a:pt x="585702" y="161837"/>
                    <a:pt x="585702" y="121195"/>
                  </a:cubicBezTo>
                  <a:cubicBezTo>
                    <a:pt x="585702" y="80553"/>
                    <a:pt x="559328" y="51221"/>
                    <a:pt x="517074" y="51221"/>
                  </a:cubicBezTo>
                  <a:moveTo>
                    <a:pt x="424486" y="101813"/>
                  </a:moveTo>
                  <a:lnTo>
                    <a:pt x="424486" y="183097"/>
                  </a:lnTo>
                  <a:cubicBezTo>
                    <a:pt x="424486" y="186330"/>
                    <a:pt x="422331" y="188485"/>
                    <a:pt x="419098" y="188485"/>
                  </a:cubicBezTo>
                  <a:lnTo>
                    <a:pt x="394880" y="188485"/>
                  </a:lnTo>
                  <a:cubicBezTo>
                    <a:pt x="391647" y="188485"/>
                    <a:pt x="389492" y="186330"/>
                    <a:pt x="389492" y="183097"/>
                  </a:cubicBezTo>
                  <a:lnTo>
                    <a:pt x="389492" y="106391"/>
                  </a:lnTo>
                  <a:cubicBezTo>
                    <a:pt x="389492" y="90243"/>
                    <a:pt x="377921" y="83518"/>
                    <a:pt x="363385" y="83518"/>
                  </a:cubicBezTo>
                  <a:cubicBezTo>
                    <a:pt x="355040" y="83518"/>
                    <a:pt x="350470" y="84053"/>
                    <a:pt x="343469" y="85665"/>
                  </a:cubicBezTo>
                  <a:cubicBezTo>
                    <a:pt x="339159" y="86743"/>
                    <a:pt x="337012" y="88631"/>
                    <a:pt x="337012" y="92666"/>
                  </a:cubicBezTo>
                  <a:lnTo>
                    <a:pt x="337012" y="183097"/>
                  </a:lnTo>
                  <a:cubicBezTo>
                    <a:pt x="337012" y="186330"/>
                    <a:pt x="334856" y="188485"/>
                    <a:pt x="331624" y="188485"/>
                  </a:cubicBezTo>
                  <a:lnTo>
                    <a:pt x="307405" y="188485"/>
                  </a:lnTo>
                  <a:cubicBezTo>
                    <a:pt x="304172" y="188485"/>
                    <a:pt x="302017" y="186330"/>
                    <a:pt x="302017" y="183097"/>
                  </a:cubicBezTo>
                  <a:lnTo>
                    <a:pt x="302017" y="71672"/>
                  </a:lnTo>
                  <a:cubicBezTo>
                    <a:pt x="302017" y="65482"/>
                    <a:pt x="304982" y="62249"/>
                    <a:pt x="308750" y="60904"/>
                  </a:cubicBezTo>
                  <a:cubicBezTo>
                    <a:pt x="328399" y="53911"/>
                    <a:pt x="346970" y="51221"/>
                    <a:pt x="362850" y="51221"/>
                  </a:cubicBezTo>
                  <a:cubicBezTo>
                    <a:pt x="404295" y="51221"/>
                    <a:pt x="424486" y="68982"/>
                    <a:pt x="424486" y="101813"/>
                  </a:cubicBezTo>
                  <a:moveTo>
                    <a:pt x="122497" y="167759"/>
                  </a:moveTo>
                  <a:cubicBezTo>
                    <a:pt x="122497" y="172337"/>
                    <a:pt x="121963" y="178528"/>
                    <a:pt x="120342" y="183097"/>
                  </a:cubicBezTo>
                  <a:cubicBezTo>
                    <a:pt x="118997" y="187140"/>
                    <a:pt x="117385" y="188485"/>
                    <a:pt x="113350" y="188485"/>
                  </a:cubicBezTo>
                  <a:lnTo>
                    <a:pt x="89123" y="188485"/>
                  </a:lnTo>
                  <a:cubicBezTo>
                    <a:pt x="86433" y="188485"/>
                    <a:pt x="85088" y="186865"/>
                    <a:pt x="85088" y="184718"/>
                  </a:cubicBezTo>
                  <a:cubicBezTo>
                    <a:pt x="85088" y="184175"/>
                    <a:pt x="85088" y="183640"/>
                    <a:pt x="85356" y="183097"/>
                  </a:cubicBezTo>
                  <a:cubicBezTo>
                    <a:pt x="86433" y="179597"/>
                    <a:pt x="86968" y="177175"/>
                    <a:pt x="86968" y="173140"/>
                  </a:cubicBezTo>
                  <a:cubicBezTo>
                    <a:pt x="86968" y="133559"/>
                    <a:pt x="303" y="155646"/>
                    <a:pt x="303" y="98589"/>
                  </a:cubicBezTo>
                  <a:cubicBezTo>
                    <a:pt x="303" y="69517"/>
                    <a:pt x="23452" y="50144"/>
                    <a:pt x="59517" y="50144"/>
                  </a:cubicBezTo>
                  <a:cubicBezTo>
                    <a:pt x="78623" y="50144"/>
                    <a:pt x="98546" y="54714"/>
                    <a:pt x="115230" y="64404"/>
                  </a:cubicBezTo>
                  <a:cubicBezTo>
                    <a:pt x="117393" y="65490"/>
                    <a:pt x="118462" y="67637"/>
                    <a:pt x="118462" y="69792"/>
                  </a:cubicBezTo>
                  <a:cubicBezTo>
                    <a:pt x="118462" y="71137"/>
                    <a:pt x="118164" y="72710"/>
                    <a:pt x="117385" y="74362"/>
                  </a:cubicBezTo>
                  <a:lnTo>
                    <a:pt x="109039" y="92131"/>
                  </a:lnTo>
                  <a:cubicBezTo>
                    <a:pt x="107962" y="94553"/>
                    <a:pt x="105539" y="95899"/>
                    <a:pt x="103116" y="95899"/>
                  </a:cubicBezTo>
                  <a:cubicBezTo>
                    <a:pt x="101771" y="95899"/>
                    <a:pt x="100426" y="95623"/>
                    <a:pt x="99081" y="94821"/>
                  </a:cubicBezTo>
                  <a:cubicBezTo>
                    <a:pt x="85356" y="87286"/>
                    <a:pt x="72165" y="82708"/>
                    <a:pt x="58439" y="82708"/>
                  </a:cubicBezTo>
                  <a:cubicBezTo>
                    <a:pt x="44179" y="82708"/>
                    <a:pt x="35833" y="87923"/>
                    <a:pt x="35833" y="96166"/>
                  </a:cubicBezTo>
                  <a:cubicBezTo>
                    <a:pt x="35833" y="121368"/>
                    <a:pt x="122497" y="106659"/>
                    <a:pt x="122497" y="167759"/>
                  </a:cubicBezTo>
                  <a:moveTo>
                    <a:pt x="234191" y="149189"/>
                  </a:moveTo>
                  <a:cubicBezTo>
                    <a:pt x="234191" y="153224"/>
                    <a:pt x="232043" y="155111"/>
                    <a:pt x="227466" y="156456"/>
                  </a:cubicBezTo>
                  <a:cubicBezTo>
                    <a:pt x="221543" y="158069"/>
                    <a:pt x="216430" y="158879"/>
                    <a:pt x="209162" y="158879"/>
                  </a:cubicBezTo>
                  <a:cubicBezTo>
                    <a:pt x="191936" y="158879"/>
                    <a:pt x="175788" y="148646"/>
                    <a:pt x="175788" y="121195"/>
                  </a:cubicBezTo>
                  <a:cubicBezTo>
                    <a:pt x="175788" y="93743"/>
                    <a:pt x="191936" y="83518"/>
                    <a:pt x="209162" y="83518"/>
                  </a:cubicBezTo>
                  <a:cubicBezTo>
                    <a:pt x="216430" y="83518"/>
                    <a:pt x="221543" y="84320"/>
                    <a:pt x="227466" y="85941"/>
                  </a:cubicBezTo>
                  <a:cubicBezTo>
                    <a:pt x="232043" y="87286"/>
                    <a:pt x="234191" y="89165"/>
                    <a:pt x="234191" y="93201"/>
                  </a:cubicBezTo>
                  <a:lnTo>
                    <a:pt x="234191" y="149189"/>
                  </a:lnTo>
                  <a:close/>
                  <a:moveTo>
                    <a:pt x="262452" y="61179"/>
                  </a:moveTo>
                  <a:cubicBezTo>
                    <a:pt x="244692" y="54446"/>
                    <a:pt x="228000" y="51221"/>
                    <a:pt x="209430" y="51221"/>
                  </a:cubicBezTo>
                  <a:cubicBezTo>
                    <a:pt x="168795" y="51221"/>
                    <a:pt x="140258" y="78405"/>
                    <a:pt x="140258" y="121195"/>
                  </a:cubicBezTo>
                  <a:cubicBezTo>
                    <a:pt x="140258" y="164527"/>
                    <a:pt x="165020" y="191176"/>
                    <a:pt x="208895" y="191176"/>
                  </a:cubicBezTo>
                  <a:cubicBezTo>
                    <a:pt x="226655" y="191176"/>
                    <a:pt x="243881" y="188210"/>
                    <a:pt x="262452" y="180407"/>
                  </a:cubicBezTo>
                  <a:cubicBezTo>
                    <a:pt x="266763" y="178528"/>
                    <a:pt x="269185" y="175562"/>
                    <a:pt x="269185" y="169639"/>
                  </a:cubicBezTo>
                  <a:lnTo>
                    <a:pt x="269185" y="71940"/>
                  </a:lnTo>
                  <a:cubicBezTo>
                    <a:pt x="269185" y="65749"/>
                    <a:pt x="266763" y="62792"/>
                    <a:pt x="262452" y="61179"/>
                  </a:cubicBezTo>
                </a:path>
              </a:pathLst>
            </a:custGeom>
            <a:grpFill/>
            <a:ln w="7833" cap="flat">
              <a:noFill/>
              <a:prstDash val="solid"/>
              <a:round/>
            </a:ln>
          </p:spPr>
          <p:txBody>
            <a:bodyPr rtlCol="0" anchor="ctr"/>
            <a:lstStyle/>
            <a:p>
              <a:endParaRPr lang="en-US" sz="2400" noProof="0"/>
            </a:p>
          </p:txBody>
        </p:sp>
        <p:sp>
          <p:nvSpPr>
            <p:cNvPr id="15" name="Forme libre : forme 14">
              <a:extLst>
                <a:ext uri="{FF2B5EF4-FFF2-40B4-BE49-F238E27FC236}">
                  <a16:creationId xmlns:a16="http://schemas.microsoft.com/office/drawing/2014/main" id="{57EF7850-35A6-4B4B-BC7E-9FC7583FB3C6}"/>
                </a:ext>
              </a:extLst>
            </p:cNvPr>
            <p:cNvSpPr/>
            <p:nvPr/>
          </p:nvSpPr>
          <p:spPr>
            <a:xfrm rot="-73896" flipV="1">
              <a:off x="5474877" y="-471733"/>
              <a:ext cx="37949" cy="37711"/>
            </a:xfrm>
            <a:custGeom>
              <a:avLst/>
              <a:gdLst>
                <a:gd name="connsiteX0" fmla="*/ 19483 w 37949"/>
                <a:gd name="connsiteY0" fmla="*/ 17 h 37711"/>
                <a:gd name="connsiteX1" fmla="*/ 38456 w 37949"/>
                <a:gd name="connsiteY1" fmla="*/ 18454 h 37711"/>
                <a:gd name="connsiteX2" fmla="*/ 19491 w 37949"/>
                <a:gd name="connsiteY2" fmla="*/ 37717 h 37711"/>
                <a:gd name="connsiteX3" fmla="*/ 519 w 37949"/>
                <a:gd name="connsiteY3" fmla="*/ 19272 h 37711"/>
                <a:gd name="connsiteX4" fmla="*/ 19483 w 37949"/>
                <a:gd name="connsiteY4" fmla="*/ 17 h 37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949" h="37711">
                  <a:moveTo>
                    <a:pt x="19483" y="17"/>
                  </a:moveTo>
                  <a:cubicBezTo>
                    <a:pt x="30519" y="-219"/>
                    <a:pt x="38212" y="6883"/>
                    <a:pt x="38456" y="18454"/>
                  </a:cubicBezTo>
                  <a:cubicBezTo>
                    <a:pt x="38715" y="30300"/>
                    <a:pt x="31329" y="37457"/>
                    <a:pt x="19491" y="37717"/>
                  </a:cubicBezTo>
                  <a:cubicBezTo>
                    <a:pt x="8188" y="37953"/>
                    <a:pt x="771" y="31118"/>
                    <a:pt x="519" y="19272"/>
                  </a:cubicBezTo>
                  <a:cubicBezTo>
                    <a:pt x="267" y="7701"/>
                    <a:pt x="7378" y="284"/>
                    <a:pt x="19483" y="17"/>
                  </a:cubicBezTo>
                </a:path>
              </a:pathLst>
            </a:custGeom>
            <a:grpFill/>
            <a:ln w="7833" cap="flat">
              <a:noFill/>
              <a:prstDash val="solid"/>
              <a:round/>
            </a:ln>
          </p:spPr>
          <p:txBody>
            <a:bodyPr rtlCol="0" anchor="ctr"/>
            <a:lstStyle/>
            <a:p>
              <a:endParaRPr lang="en-US" sz="2400" noProof="0">
                <a:solidFill>
                  <a:schemeClr val="accent2"/>
                </a:solidFill>
              </a:endParaRPr>
            </a:p>
          </p:txBody>
        </p:sp>
        <p:sp>
          <p:nvSpPr>
            <p:cNvPr id="18" name="Forme libre : forme 17">
              <a:extLst>
                <a:ext uri="{FF2B5EF4-FFF2-40B4-BE49-F238E27FC236}">
                  <a16:creationId xmlns:a16="http://schemas.microsoft.com/office/drawing/2014/main" id="{2E436654-D7D3-4BBB-9470-2F10DA8514EE}"/>
                </a:ext>
              </a:extLst>
            </p:cNvPr>
            <p:cNvSpPr/>
            <p:nvPr/>
          </p:nvSpPr>
          <p:spPr>
            <a:xfrm rot="10725025" flipV="1">
              <a:off x="4768103" y="-317778"/>
              <a:ext cx="37406" cy="37169"/>
            </a:xfrm>
            <a:custGeom>
              <a:avLst/>
              <a:gdLst>
                <a:gd name="connsiteX0" fmla="*/ 18717 w 37406"/>
                <a:gd name="connsiteY0" fmla="*/ 130 h 37169"/>
                <a:gd name="connsiteX1" fmla="*/ 37414 w 37406"/>
                <a:gd name="connsiteY1" fmla="*/ 18300 h 37169"/>
                <a:gd name="connsiteX2" fmla="*/ 18717 w 37406"/>
                <a:gd name="connsiteY2" fmla="*/ 37288 h 37169"/>
                <a:gd name="connsiteX3" fmla="*/ 20 w 37406"/>
                <a:gd name="connsiteY3" fmla="*/ 19118 h 37169"/>
                <a:gd name="connsiteX4" fmla="*/ 18717 w 37406"/>
                <a:gd name="connsiteY4" fmla="*/ 130 h 37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406" h="37169">
                  <a:moveTo>
                    <a:pt x="18717" y="130"/>
                  </a:moveTo>
                  <a:cubicBezTo>
                    <a:pt x="29745" y="-106"/>
                    <a:pt x="37162" y="6729"/>
                    <a:pt x="37414" y="18300"/>
                  </a:cubicBezTo>
                  <a:cubicBezTo>
                    <a:pt x="37665" y="29603"/>
                    <a:pt x="30555" y="37028"/>
                    <a:pt x="18717" y="37288"/>
                  </a:cubicBezTo>
                  <a:cubicBezTo>
                    <a:pt x="7681" y="37524"/>
                    <a:pt x="264" y="30421"/>
                    <a:pt x="20" y="19118"/>
                  </a:cubicBezTo>
                  <a:cubicBezTo>
                    <a:pt x="-240" y="7547"/>
                    <a:pt x="6871" y="390"/>
                    <a:pt x="18717" y="130"/>
                  </a:cubicBezTo>
                </a:path>
              </a:pathLst>
            </a:custGeom>
            <a:grpFill/>
            <a:ln w="7833" cap="flat">
              <a:noFill/>
              <a:prstDash val="solid"/>
              <a:round/>
            </a:ln>
          </p:spPr>
          <p:txBody>
            <a:bodyPr rtlCol="0" anchor="ctr"/>
            <a:lstStyle/>
            <a:p>
              <a:endParaRPr lang="en-US" sz="2400" noProof="0"/>
            </a:p>
          </p:txBody>
        </p:sp>
      </p:grpSp>
      <p:sp>
        <p:nvSpPr>
          <p:cNvPr id="37" name="Espace réservé pour une image  36">
            <a:extLst>
              <a:ext uri="{FF2B5EF4-FFF2-40B4-BE49-F238E27FC236}">
                <a16:creationId xmlns:a16="http://schemas.microsoft.com/office/drawing/2014/main" id="{B393D89D-0FFD-4664-8FAD-EE45D64CF7A7}"/>
              </a:ext>
            </a:extLst>
          </p:cNvPr>
          <p:cNvSpPr>
            <a:spLocks noGrp="1"/>
          </p:cNvSpPr>
          <p:nvPr>
            <p:ph type="pic" sz="quarter" idx="17"/>
          </p:nvPr>
        </p:nvSpPr>
        <p:spPr>
          <a:xfrm>
            <a:off x="2" y="0"/>
            <a:ext cx="6374847" cy="6858000"/>
          </a:xfrm>
          <a:custGeom>
            <a:avLst/>
            <a:gdLst>
              <a:gd name="connsiteX0" fmla="*/ 0 w 4781135"/>
              <a:gd name="connsiteY0" fmla="*/ 0 h 5143500"/>
              <a:gd name="connsiteX1" fmla="*/ 3673235 w 4781135"/>
              <a:gd name="connsiteY1" fmla="*/ 0 h 5143500"/>
              <a:gd name="connsiteX2" fmla="*/ 3843349 w 4781135"/>
              <a:gd name="connsiteY2" fmla="*/ 145970 h 5143500"/>
              <a:gd name="connsiteX3" fmla="*/ 4781135 w 4781135"/>
              <a:gd name="connsiteY3" fmla="*/ 2622891 h 5143500"/>
              <a:gd name="connsiteX4" fmla="*/ 3861453 w 4781135"/>
              <a:gd name="connsiteY4" fmla="*/ 5081299 h 5143500"/>
              <a:gd name="connsiteX5" fmla="*/ 3792118 w 4781135"/>
              <a:gd name="connsiteY5" fmla="*/ 5143500 h 5143500"/>
              <a:gd name="connsiteX6" fmla="*/ 0 w 4781135"/>
              <a:gd name="connsiteY6" fmla="*/ 514350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81135" h="5143500">
                <a:moveTo>
                  <a:pt x="0" y="0"/>
                </a:moveTo>
                <a:lnTo>
                  <a:pt x="3673235" y="0"/>
                </a:lnTo>
                <a:lnTo>
                  <a:pt x="3843349" y="145970"/>
                </a:lnTo>
                <a:cubicBezTo>
                  <a:pt x="4444478" y="723140"/>
                  <a:pt x="4781135" y="1564827"/>
                  <a:pt x="4781135" y="2622891"/>
                </a:cubicBezTo>
                <a:cubicBezTo>
                  <a:pt x="4781257" y="3656845"/>
                  <a:pt x="4444586" y="4498301"/>
                  <a:pt x="3861453" y="5081299"/>
                </a:cubicBezTo>
                <a:lnTo>
                  <a:pt x="3792118" y="5143500"/>
                </a:lnTo>
                <a:lnTo>
                  <a:pt x="0" y="5143500"/>
                </a:lnTo>
                <a:close/>
              </a:path>
            </a:pathLst>
          </a:custGeom>
        </p:spPr>
        <p:txBody>
          <a:bodyPr wrap="square">
            <a:noAutofit/>
          </a:bodyPr>
          <a:lstStyle>
            <a:lvl1pPr>
              <a:defRPr>
                <a:noFill/>
              </a:defRPr>
            </a:lvl1pPr>
          </a:lstStyle>
          <a:p>
            <a:r>
              <a:rPr lang="fr-FR" noProof="0"/>
              <a:t>Cliquez sur l'icône pour ajouter une image</a:t>
            </a:r>
            <a:endParaRPr lang="en-US" noProof="0"/>
          </a:p>
        </p:txBody>
      </p:sp>
      <p:sp>
        <p:nvSpPr>
          <p:cNvPr id="11" name="Espace réservé du graphique SmartArt 11">
            <a:extLst>
              <a:ext uri="{FF2B5EF4-FFF2-40B4-BE49-F238E27FC236}">
                <a16:creationId xmlns:a16="http://schemas.microsoft.com/office/drawing/2014/main" id="{540F3744-EAB0-48D1-B7AE-720C8628C071}"/>
              </a:ext>
            </a:extLst>
          </p:cNvPr>
          <p:cNvSpPr>
            <a:spLocks noGrp="1" noChangeAspect="1"/>
          </p:cNvSpPr>
          <p:nvPr>
            <p:ph type="dgm" sz="quarter" idx="14"/>
          </p:nvPr>
        </p:nvSpPr>
        <p:spPr>
          <a:xfrm>
            <a:off x="9190079" y="1763753"/>
            <a:ext cx="136443" cy="135473"/>
          </a:xfrm>
          <a:custGeom>
            <a:avLst/>
            <a:gdLst>
              <a:gd name="connsiteX0" fmla="*/ 122355 w 250013"/>
              <a:gd name="connsiteY0" fmla="*/ 0 h 248243"/>
              <a:gd name="connsiteX1" fmla="*/ 250013 w 250013"/>
              <a:gd name="connsiteY1" fmla="*/ 124134 h 248243"/>
              <a:gd name="connsiteX2" fmla="*/ 127674 w 250013"/>
              <a:gd name="connsiteY2" fmla="*/ 248243 h 248243"/>
              <a:gd name="connsiteX3" fmla="*/ 1 w 250013"/>
              <a:gd name="connsiteY3" fmla="*/ 124125 h 248243"/>
              <a:gd name="connsiteX4" fmla="*/ 122355 w 250013"/>
              <a:gd name="connsiteY4" fmla="*/ 0 h 2482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013" h="248243">
                <a:moveTo>
                  <a:pt x="122355" y="0"/>
                </a:moveTo>
                <a:cubicBezTo>
                  <a:pt x="200363" y="0"/>
                  <a:pt x="250013" y="46111"/>
                  <a:pt x="250013" y="124134"/>
                </a:cubicBezTo>
                <a:cubicBezTo>
                  <a:pt x="250022" y="200379"/>
                  <a:pt x="200361" y="248234"/>
                  <a:pt x="127674" y="248243"/>
                </a:cubicBezTo>
                <a:cubicBezTo>
                  <a:pt x="47872" y="248236"/>
                  <a:pt x="-6" y="200370"/>
                  <a:pt x="1" y="124125"/>
                </a:cubicBezTo>
                <a:cubicBezTo>
                  <a:pt x="0" y="46103"/>
                  <a:pt x="47874" y="2"/>
                  <a:pt x="122355" y="0"/>
                </a:cubicBezTo>
                <a:close/>
              </a:path>
            </a:pathLst>
          </a:custGeom>
          <a:solidFill>
            <a:schemeClr val="bg1"/>
          </a:solidFill>
          <a:ln w="22225">
            <a:noFill/>
          </a:ln>
        </p:spPr>
        <p:txBody>
          <a:bodyPr wrap="square">
            <a:noAutofit/>
          </a:bodyPr>
          <a:lstStyle>
            <a:lvl1pPr>
              <a:defRPr>
                <a:noFill/>
              </a:defRPr>
            </a:lvl1pPr>
          </a:lstStyle>
          <a:p>
            <a:r>
              <a:rPr lang="fr-FR" noProof="0"/>
              <a:t>Cliquez sur l'icône pour ajouter un graphique SmartArt</a:t>
            </a:r>
            <a:endParaRPr lang="en-US" noProof="0"/>
          </a:p>
        </p:txBody>
      </p:sp>
      <p:sp>
        <p:nvSpPr>
          <p:cNvPr id="16" name="Espace réservé du graphique SmartArt 11">
            <a:extLst>
              <a:ext uri="{FF2B5EF4-FFF2-40B4-BE49-F238E27FC236}">
                <a16:creationId xmlns:a16="http://schemas.microsoft.com/office/drawing/2014/main" id="{E04644FF-725F-4770-81BC-F016774228AE}"/>
              </a:ext>
            </a:extLst>
          </p:cNvPr>
          <p:cNvSpPr>
            <a:spLocks noGrp="1" noChangeAspect="1"/>
          </p:cNvSpPr>
          <p:nvPr>
            <p:ph type="dgm" sz="quarter" idx="19"/>
          </p:nvPr>
        </p:nvSpPr>
        <p:spPr>
          <a:xfrm>
            <a:off x="9190079" y="5169752"/>
            <a:ext cx="136443" cy="135473"/>
          </a:xfrm>
          <a:custGeom>
            <a:avLst/>
            <a:gdLst>
              <a:gd name="connsiteX0" fmla="*/ 122355 w 250013"/>
              <a:gd name="connsiteY0" fmla="*/ 0 h 248243"/>
              <a:gd name="connsiteX1" fmla="*/ 250013 w 250013"/>
              <a:gd name="connsiteY1" fmla="*/ 124134 h 248243"/>
              <a:gd name="connsiteX2" fmla="*/ 127674 w 250013"/>
              <a:gd name="connsiteY2" fmla="*/ 248243 h 248243"/>
              <a:gd name="connsiteX3" fmla="*/ 1 w 250013"/>
              <a:gd name="connsiteY3" fmla="*/ 124125 h 248243"/>
              <a:gd name="connsiteX4" fmla="*/ 122355 w 250013"/>
              <a:gd name="connsiteY4" fmla="*/ 0 h 2482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013" h="248243">
                <a:moveTo>
                  <a:pt x="122355" y="0"/>
                </a:moveTo>
                <a:cubicBezTo>
                  <a:pt x="200363" y="0"/>
                  <a:pt x="250013" y="46111"/>
                  <a:pt x="250013" y="124134"/>
                </a:cubicBezTo>
                <a:cubicBezTo>
                  <a:pt x="250022" y="200379"/>
                  <a:pt x="200361" y="248234"/>
                  <a:pt x="127674" y="248243"/>
                </a:cubicBezTo>
                <a:cubicBezTo>
                  <a:pt x="47872" y="248236"/>
                  <a:pt x="-6" y="200370"/>
                  <a:pt x="1" y="124125"/>
                </a:cubicBezTo>
                <a:cubicBezTo>
                  <a:pt x="0" y="46103"/>
                  <a:pt x="47874" y="2"/>
                  <a:pt x="122355" y="0"/>
                </a:cubicBezTo>
                <a:close/>
              </a:path>
            </a:pathLst>
          </a:custGeom>
          <a:solidFill>
            <a:schemeClr val="bg1"/>
          </a:solidFill>
          <a:ln w="22225">
            <a:noFill/>
          </a:ln>
        </p:spPr>
        <p:txBody>
          <a:bodyPr wrap="square">
            <a:noAutofit/>
          </a:bodyPr>
          <a:lstStyle>
            <a:lvl1pPr>
              <a:defRPr>
                <a:noFill/>
              </a:defRPr>
            </a:lvl1pPr>
          </a:lstStyle>
          <a:p>
            <a:r>
              <a:rPr lang="fr-FR" noProof="0"/>
              <a:t>Cliquez sur l'icône pour ajouter un graphique SmartArt</a:t>
            </a:r>
            <a:endParaRPr lang="en-US" noProof="0"/>
          </a:p>
        </p:txBody>
      </p:sp>
      <p:sp>
        <p:nvSpPr>
          <p:cNvPr id="21" name="Espace réservé du texte 5">
            <a:extLst>
              <a:ext uri="{FF2B5EF4-FFF2-40B4-BE49-F238E27FC236}">
                <a16:creationId xmlns:a16="http://schemas.microsoft.com/office/drawing/2014/main" id="{008D4AEF-2960-4B86-98AA-A0ABA6675BC8}"/>
              </a:ext>
            </a:extLst>
          </p:cNvPr>
          <p:cNvSpPr>
            <a:spLocks noGrp="1"/>
          </p:cNvSpPr>
          <p:nvPr>
            <p:ph type="body" sz="quarter" idx="21"/>
          </p:nvPr>
        </p:nvSpPr>
        <p:spPr>
          <a:xfrm>
            <a:off x="6783430" y="1926301"/>
            <a:ext cx="4949741" cy="1658148"/>
          </a:xfrm>
        </p:spPr>
        <p:txBody>
          <a:bodyPr anchor="b">
            <a:noAutofit/>
          </a:bodyPr>
          <a:lstStyle>
            <a:lvl1pPr algn="ctr">
              <a:lnSpc>
                <a:spcPct val="96000"/>
              </a:lnSpc>
              <a:spcAft>
                <a:spcPts val="1333"/>
              </a:spcAft>
              <a:defRPr lang="fr-FR" sz="4000" b="0" i="0" kern="1200" dirty="0" err="1" smtClean="0">
                <a:solidFill>
                  <a:schemeClr val="bg2"/>
                </a:solidFill>
                <a:latin typeface="Verdana" panose="020B0604030504040204" pitchFamily="34" charset="0"/>
                <a:ea typeface="Verdana" panose="020B0604030504040204" pitchFamily="34" charset="0"/>
                <a:cs typeface="Verdana" panose="020B0604030504040204" pitchFamily="34" charset="0"/>
              </a:defRPr>
            </a:lvl1pPr>
            <a:lvl2pPr algn="ctr">
              <a:lnSpc>
                <a:spcPct val="100000"/>
              </a:lnSpc>
              <a:defRPr sz="2667" b="0" i="1">
                <a:solidFill>
                  <a:schemeClr val="accent2"/>
                </a:solidFill>
                <a:latin typeface="Georgia" panose="02040502050405020303" pitchFamily="18" charset="0"/>
                <a:ea typeface="Verdana" panose="020B0604030504040204" pitchFamily="34" charset="0"/>
                <a:cs typeface="Verdana" panose="020B0604030504040204" pitchFamily="34" charset="0"/>
              </a:defRPr>
            </a:lvl2pPr>
            <a:lvl3pPr algn="ctr">
              <a:lnSpc>
                <a:spcPct val="100000"/>
              </a:lnSpc>
              <a:spcBef>
                <a:spcPts val="1333"/>
              </a:spcBef>
              <a:defRPr/>
            </a:lvl3pPr>
          </a:lstStyle>
          <a:p>
            <a:pPr lvl="0"/>
            <a:r>
              <a:rPr lang="fr-FR"/>
              <a:t>Cliquez pour modifier les styles du texte du masque</a:t>
            </a:r>
          </a:p>
        </p:txBody>
      </p:sp>
      <p:sp>
        <p:nvSpPr>
          <p:cNvPr id="22" name="Espace réservé du texte 5">
            <a:extLst>
              <a:ext uri="{FF2B5EF4-FFF2-40B4-BE49-F238E27FC236}">
                <a16:creationId xmlns:a16="http://schemas.microsoft.com/office/drawing/2014/main" id="{C4763866-3F61-4A13-9CE8-9A542B41F4FC}"/>
              </a:ext>
            </a:extLst>
          </p:cNvPr>
          <p:cNvSpPr>
            <a:spLocks noGrp="1"/>
          </p:cNvSpPr>
          <p:nvPr>
            <p:ph type="body" sz="quarter" idx="22"/>
          </p:nvPr>
        </p:nvSpPr>
        <p:spPr>
          <a:xfrm>
            <a:off x="6783430" y="3758157"/>
            <a:ext cx="4949741" cy="537959"/>
          </a:xfrm>
        </p:spPr>
        <p:txBody>
          <a:bodyPr anchor="t">
            <a:noAutofit/>
          </a:bodyPr>
          <a:lstStyle>
            <a:lvl1pPr algn="ctr">
              <a:lnSpc>
                <a:spcPct val="96000"/>
              </a:lnSpc>
              <a:spcAft>
                <a:spcPts val="1333"/>
              </a:spcAft>
              <a:defRPr lang="en-US" sz="2667" b="0" i="1" kern="1200" dirty="0">
                <a:solidFill>
                  <a:schemeClr val="bg2"/>
                </a:solidFill>
                <a:latin typeface="Georgia" panose="02040502050405020303" pitchFamily="18" charset="0"/>
                <a:ea typeface="Verdana" panose="020B0604030504040204" pitchFamily="34" charset="0"/>
                <a:cs typeface="Verdana" panose="020B0604030504040204" pitchFamily="34" charset="0"/>
              </a:defRPr>
            </a:lvl1pPr>
            <a:lvl2pPr marL="371391" indent="0" algn="ctr">
              <a:lnSpc>
                <a:spcPct val="100000"/>
              </a:lnSpc>
              <a:buFont typeface="Arial" panose="020B0604020202020204" pitchFamily="34" charset="0"/>
              <a:buNone/>
              <a:defRPr sz="2667" b="0" i="1">
                <a:solidFill>
                  <a:schemeClr val="bg1"/>
                </a:solidFill>
                <a:latin typeface="Georgia" panose="02040502050405020303" pitchFamily="18" charset="0"/>
                <a:ea typeface="Verdana" panose="020B0604030504040204" pitchFamily="34" charset="0"/>
                <a:cs typeface="Verdana" panose="020B0604030504040204" pitchFamily="34" charset="0"/>
              </a:defRPr>
            </a:lvl2pPr>
            <a:lvl3pPr algn="ctr">
              <a:lnSpc>
                <a:spcPct val="100000"/>
              </a:lnSpc>
              <a:spcBef>
                <a:spcPts val="1333"/>
              </a:spcBef>
              <a:defRPr/>
            </a:lvl3pPr>
          </a:lstStyle>
          <a:p>
            <a:pPr lvl="0"/>
            <a:r>
              <a:rPr lang="fr-FR"/>
              <a:t>Cliquez pour modifier les styles du texte du masque</a:t>
            </a:r>
          </a:p>
        </p:txBody>
      </p:sp>
      <p:sp>
        <p:nvSpPr>
          <p:cNvPr id="23" name="Espace réservé du texte 5">
            <a:extLst>
              <a:ext uri="{FF2B5EF4-FFF2-40B4-BE49-F238E27FC236}">
                <a16:creationId xmlns:a16="http://schemas.microsoft.com/office/drawing/2014/main" id="{7A2D6EFB-94B5-487C-A9CF-03E9B187D679}"/>
              </a:ext>
            </a:extLst>
          </p:cNvPr>
          <p:cNvSpPr>
            <a:spLocks noGrp="1"/>
          </p:cNvSpPr>
          <p:nvPr>
            <p:ph type="body" sz="quarter" idx="23"/>
          </p:nvPr>
        </p:nvSpPr>
        <p:spPr>
          <a:xfrm>
            <a:off x="6783430" y="4320498"/>
            <a:ext cx="4949741" cy="770660"/>
          </a:xfrm>
        </p:spPr>
        <p:txBody>
          <a:bodyPr anchor="t">
            <a:noAutofit/>
          </a:bodyPr>
          <a:lstStyle>
            <a:lvl1pPr algn="ctr">
              <a:lnSpc>
                <a:spcPct val="96000"/>
              </a:lnSpc>
              <a:spcAft>
                <a:spcPts val="1333"/>
              </a:spcAft>
              <a:defRPr lang="en-US" sz="1600" b="0" i="0" kern="1200" dirty="0">
                <a:solidFill>
                  <a:schemeClr val="bg2"/>
                </a:solidFill>
                <a:latin typeface="+mj-lt"/>
                <a:ea typeface="Verdana" panose="020B0604030504040204" pitchFamily="34" charset="0"/>
                <a:cs typeface="Verdana" panose="020B0604030504040204" pitchFamily="34" charset="0"/>
              </a:defRPr>
            </a:lvl1pPr>
            <a:lvl2pPr algn="l">
              <a:lnSpc>
                <a:spcPct val="100000"/>
              </a:lnSpc>
              <a:defRPr lang="en-US" sz="1600" b="0" i="0" kern="1200" noProof="0" dirty="0" smtClean="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algn="ctr">
              <a:lnSpc>
                <a:spcPct val="100000"/>
              </a:lnSpc>
              <a:spcBef>
                <a:spcPts val="1333"/>
              </a:spcBef>
              <a:defRPr/>
            </a:lvl3pPr>
          </a:lstStyle>
          <a:p>
            <a:pPr lvl="0"/>
            <a:r>
              <a:rPr lang="fr-FR"/>
              <a:t>Cliquez pour modifier les styles du texte du masque</a:t>
            </a:r>
          </a:p>
        </p:txBody>
      </p:sp>
    </p:spTree>
    <p:extLst>
      <p:ext uri="{BB962C8B-B14F-4D97-AF65-F5344CB8AC3E}">
        <p14:creationId xmlns:p14="http://schemas.microsoft.com/office/powerpoint/2010/main" val="1818678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able of Contents with Visual">
    <p:bg>
      <p:bgPr>
        <a:solidFill>
          <a:schemeClr val="bg1"/>
        </a:solidFill>
        <a:effectLst/>
      </p:bgPr>
    </p:bg>
    <p:spTree>
      <p:nvGrpSpPr>
        <p:cNvPr id="1" name=""/>
        <p:cNvGrpSpPr/>
        <p:nvPr/>
      </p:nvGrpSpPr>
      <p:grpSpPr>
        <a:xfrm>
          <a:off x="0" y="0"/>
          <a:ext cx="0" cy="0"/>
          <a:chOff x="0" y="0"/>
          <a:chExt cx="0" cy="0"/>
        </a:xfrm>
      </p:grpSpPr>
      <p:sp>
        <p:nvSpPr>
          <p:cNvPr id="16" name="Espace réservé pour une image  15">
            <a:extLst>
              <a:ext uri="{FF2B5EF4-FFF2-40B4-BE49-F238E27FC236}">
                <a16:creationId xmlns:a16="http://schemas.microsoft.com/office/drawing/2014/main" id="{AE9FBA9E-4B66-4D19-A4F1-FA106CF94360}"/>
              </a:ext>
            </a:extLst>
          </p:cNvPr>
          <p:cNvSpPr>
            <a:spLocks noGrp="1"/>
          </p:cNvSpPr>
          <p:nvPr>
            <p:ph type="pic" sz="quarter" idx="17"/>
          </p:nvPr>
        </p:nvSpPr>
        <p:spPr>
          <a:xfrm>
            <a:off x="5403703" y="710399"/>
            <a:ext cx="6342328" cy="5510591"/>
          </a:xfrm>
        </p:spPr>
        <p:txBody>
          <a:bodyPr>
            <a:noAutofit/>
          </a:bodyPr>
          <a:lstStyle>
            <a:lvl1pPr>
              <a:defRPr>
                <a:noFill/>
              </a:defRPr>
            </a:lvl1pPr>
          </a:lstStyle>
          <a:p>
            <a:r>
              <a:rPr lang="fr-FR"/>
              <a:t>Cliquez sur l'icône pour ajouter une image</a:t>
            </a:r>
            <a:endParaRPr lang="fr-FR" dirty="0"/>
          </a:p>
        </p:txBody>
      </p:sp>
      <p:cxnSp>
        <p:nvCxnSpPr>
          <p:cNvPr id="14" name="Connecteur droit 13">
            <a:extLst>
              <a:ext uri="{FF2B5EF4-FFF2-40B4-BE49-F238E27FC236}">
                <a16:creationId xmlns:a16="http://schemas.microsoft.com/office/drawing/2014/main" id="{C27273C0-D926-4FC2-8437-9B297AC1E951}"/>
              </a:ext>
            </a:extLst>
          </p:cNvPr>
          <p:cNvCxnSpPr>
            <a:cxnSpLocks/>
          </p:cNvCxnSpPr>
          <p:nvPr userDrawn="1"/>
        </p:nvCxnSpPr>
        <p:spPr>
          <a:xfrm>
            <a:off x="1070063" y="1864891"/>
            <a:ext cx="0" cy="4356100"/>
          </a:xfrm>
          <a:prstGeom prst="line">
            <a:avLst/>
          </a:prstGeom>
          <a:ln w="9525"/>
        </p:spPr>
        <p:style>
          <a:lnRef idx="1">
            <a:schemeClr val="accent1"/>
          </a:lnRef>
          <a:fillRef idx="0">
            <a:schemeClr val="accent1"/>
          </a:fillRef>
          <a:effectRef idx="0">
            <a:schemeClr val="accent1"/>
          </a:effectRef>
          <a:fontRef idx="minor">
            <a:schemeClr val="tx1"/>
          </a:fontRef>
        </p:style>
      </p:cxnSp>
      <p:sp>
        <p:nvSpPr>
          <p:cNvPr id="12" name="Espace réservé du graphique SmartArt 11">
            <a:extLst>
              <a:ext uri="{FF2B5EF4-FFF2-40B4-BE49-F238E27FC236}">
                <a16:creationId xmlns:a16="http://schemas.microsoft.com/office/drawing/2014/main" id="{0F580B26-21D6-4630-AE3D-FB359C1C883E}"/>
              </a:ext>
            </a:extLst>
          </p:cNvPr>
          <p:cNvSpPr>
            <a:spLocks noGrp="1" noChangeAspect="1"/>
          </p:cNvSpPr>
          <p:nvPr>
            <p:ph type="dgm" sz="quarter" idx="14"/>
          </p:nvPr>
        </p:nvSpPr>
        <p:spPr>
          <a:xfrm>
            <a:off x="1035052" y="2095106"/>
            <a:ext cx="70019" cy="69519"/>
          </a:xfrm>
          <a:custGeom>
            <a:avLst/>
            <a:gdLst>
              <a:gd name="connsiteX0" fmla="*/ 122355 w 250013"/>
              <a:gd name="connsiteY0" fmla="*/ 0 h 248243"/>
              <a:gd name="connsiteX1" fmla="*/ 250013 w 250013"/>
              <a:gd name="connsiteY1" fmla="*/ 124134 h 248243"/>
              <a:gd name="connsiteX2" fmla="*/ 127674 w 250013"/>
              <a:gd name="connsiteY2" fmla="*/ 248243 h 248243"/>
              <a:gd name="connsiteX3" fmla="*/ 1 w 250013"/>
              <a:gd name="connsiteY3" fmla="*/ 124125 h 248243"/>
              <a:gd name="connsiteX4" fmla="*/ 122355 w 250013"/>
              <a:gd name="connsiteY4" fmla="*/ 0 h 2482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013" h="248243">
                <a:moveTo>
                  <a:pt x="122355" y="0"/>
                </a:moveTo>
                <a:cubicBezTo>
                  <a:pt x="200363" y="0"/>
                  <a:pt x="250013" y="46111"/>
                  <a:pt x="250013" y="124134"/>
                </a:cubicBezTo>
                <a:cubicBezTo>
                  <a:pt x="250022" y="200379"/>
                  <a:pt x="200361" y="248234"/>
                  <a:pt x="127674" y="248243"/>
                </a:cubicBezTo>
                <a:cubicBezTo>
                  <a:pt x="47872" y="248236"/>
                  <a:pt x="-6" y="200370"/>
                  <a:pt x="1" y="124125"/>
                </a:cubicBezTo>
                <a:cubicBezTo>
                  <a:pt x="0" y="46103"/>
                  <a:pt x="47874" y="2"/>
                  <a:pt x="122355" y="0"/>
                </a:cubicBezTo>
                <a:close/>
              </a:path>
            </a:pathLst>
          </a:custGeom>
          <a:solidFill>
            <a:schemeClr val="accent2"/>
          </a:solidFill>
          <a:ln w="22225">
            <a:noFill/>
          </a:ln>
        </p:spPr>
        <p:txBody>
          <a:bodyPr wrap="square">
            <a:noAutofit/>
          </a:bodyPr>
          <a:lstStyle>
            <a:lvl1pPr>
              <a:defRPr>
                <a:noFill/>
              </a:defRPr>
            </a:lvl1pPr>
          </a:lstStyle>
          <a:p>
            <a:r>
              <a:rPr lang="fr-FR" dirty="0"/>
              <a:t>Cliquez sur l'icône pour ajouter un graphique SmartArt</a:t>
            </a:r>
          </a:p>
        </p:txBody>
      </p:sp>
      <p:sp>
        <p:nvSpPr>
          <p:cNvPr id="7" name="Espace réservé du pied de page 6">
            <a:extLst>
              <a:ext uri="{FF2B5EF4-FFF2-40B4-BE49-F238E27FC236}">
                <a16:creationId xmlns:a16="http://schemas.microsoft.com/office/drawing/2014/main" id="{208746F7-3CD2-431F-B427-E3AA9BF36F6B}"/>
              </a:ext>
            </a:extLst>
          </p:cNvPr>
          <p:cNvSpPr>
            <a:spLocks noGrp="1"/>
          </p:cNvSpPr>
          <p:nvPr>
            <p:ph type="ftr" sz="quarter" idx="21"/>
          </p:nvPr>
        </p:nvSpPr>
        <p:spPr/>
        <p:txBody>
          <a:bodyPr/>
          <a:lstStyle/>
          <a:p>
            <a:r>
              <a:rPr lang="fr-FR" dirty="0" err="1"/>
              <a:t>internal</a:t>
            </a:r>
            <a:r>
              <a:rPr lang="fr-FR" dirty="0"/>
              <a:t> use</a:t>
            </a:r>
          </a:p>
        </p:txBody>
      </p:sp>
      <p:sp>
        <p:nvSpPr>
          <p:cNvPr id="8" name="Espace réservé du numéro de diapositive 7">
            <a:extLst>
              <a:ext uri="{FF2B5EF4-FFF2-40B4-BE49-F238E27FC236}">
                <a16:creationId xmlns:a16="http://schemas.microsoft.com/office/drawing/2014/main" id="{D76DFA8B-7FBD-4F98-B6B6-233EDD2317EE}"/>
              </a:ext>
            </a:extLst>
          </p:cNvPr>
          <p:cNvSpPr>
            <a:spLocks noGrp="1"/>
          </p:cNvSpPr>
          <p:nvPr>
            <p:ph type="sldNum" sz="quarter" idx="22"/>
          </p:nvPr>
        </p:nvSpPr>
        <p:spPr/>
        <p:txBody>
          <a:bodyPr/>
          <a:lstStyle/>
          <a:p>
            <a:fld id="{6B54B0F7-55DD-40D6-B7F4-70B586885C0B}" type="slidenum">
              <a:rPr lang="fr-FR" smtClean="0"/>
              <a:pPr/>
              <a:t>‹N°›</a:t>
            </a:fld>
            <a:endParaRPr lang="fr-FR" dirty="0"/>
          </a:p>
        </p:txBody>
      </p:sp>
      <p:sp>
        <p:nvSpPr>
          <p:cNvPr id="13" name="Espace réservé du texte 17">
            <a:extLst>
              <a:ext uri="{FF2B5EF4-FFF2-40B4-BE49-F238E27FC236}">
                <a16:creationId xmlns:a16="http://schemas.microsoft.com/office/drawing/2014/main" id="{33DFCED8-0EB4-4E57-BDC7-7349EFC7B907}"/>
              </a:ext>
            </a:extLst>
          </p:cNvPr>
          <p:cNvSpPr>
            <a:spLocks noGrp="1"/>
          </p:cNvSpPr>
          <p:nvPr>
            <p:ph type="body" sz="quarter" idx="26" hasCustomPrompt="1"/>
          </p:nvPr>
        </p:nvSpPr>
        <p:spPr>
          <a:xfrm>
            <a:off x="442031" y="1960151"/>
            <a:ext cx="517952" cy="563307"/>
          </a:xfrm>
        </p:spPr>
        <p:txBody>
          <a:bodyPr/>
          <a:lstStyle>
            <a:lvl1pPr>
              <a:lnSpc>
                <a:spcPct val="90000"/>
              </a:lnSpc>
              <a:spcBef>
                <a:spcPts val="800"/>
              </a:spcBef>
              <a:defRPr lang="en-US" sz="2133" b="0" i="0" kern="1200" noProof="0" dirty="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959976">
              <a:lnSpc>
                <a:spcPct val="90000"/>
              </a:lnSpc>
              <a:spcBef>
                <a:spcPts val="400"/>
              </a:spcBef>
              <a:defRPr lang="fr-FR" sz="933" b="0" i="0" kern="1200" cap="all" baseline="0" dirty="0" err="1" smtClean="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a:lnSpc>
                <a:spcPct val="90000"/>
              </a:lnSpc>
              <a:spcBef>
                <a:spcPts val="800"/>
              </a:spcBef>
              <a:defRPr sz="2267" b="0" i="0">
                <a:solidFill>
                  <a:schemeClr val="accent2"/>
                </a:solidFill>
                <a:latin typeface="Verdana" panose="020B0604030504040204" pitchFamily="34" charset="0"/>
                <a:ea typeface="Verdana" panose="020B0604030504040204" pitchFamily="34" charset="0"/>
                <a:cs typeface="Verdana" panose="020B0604030504040204" pitchFamily="34" charset="0"/>
              </a:defRPr>
            </a:lvl3pPr>
            <a:lvl4pPr marL="959976">
              <a:lnSpc>
                <a:spcPct val="90000"/>
              </a:lnSpc>
              <a:spcBef>
                <a:spcPts val="400"/>
              </a:spcBef>
              <a:defRPr lang="fr-FR" sz="933" b="0" i="0" kern="1200" cap="all" baseline="0" dirty="0">
                <a:solidFill>
                  <a:schemeClr val="accent2"/>
                </a:solidFill>
                <a:latin typeface="Verdana" panose="020B0604030504040204" pitchFamily="34" charset="0"/>
                <a:ea typeface="Verdana" panose="020B0604030504040204" pitchFamily="34" charset="0"/>
                <a:cs typeface="Verdana" panose="020B0604030504040204" pitchFamily="34" charset="0"/>
              </a:defRPr>
            </a:lvl4pPr>
          </a:lstStyle>
          <a:p>
            <a:pPr lvl="0"/>
            <a:r>
              <a:rPr lang="en-US" noProof="0" dirty="0"/>
              <a:t>00</a:t>
            </a:r>
          </a:p>
        </p:txBody>
      </p:sp>
      <p:sp>
        <p:nvSpPr>
          <p:cNvPr id="17" name="Espace réservé du texte 17">
            <a:extLst>
              <a:ext uri="{FF2B5EF4-FFF2-40B4-BE49-F238E27FC236}">
                <a16:creationId xmlns:a16="http://schemas.microsoft.com/office/drawing/2014/main" id="{C565C352-3015-43B5-A637-271B7D2E3209}"/>
              </a:ext>
            </a:extLst>
          </p:cNvPr>
          <p:cNvSpPr>
            <a:spLocks noGrp="1"/>
          </p:cNvSpPr>
          <p:nvPr>
            <p:ph type="body" sz="quarter" idx="28" hasCustomPrompt="1"/>
          </p:nvPr>
        </p:nvSpPr>
        <p:spPr>
          <a:xfrm>
            <a:off x="442031" y="2753672"/>
            <a:ext cx="517952" cy="563307"/>
          </a:xfrm>
        </p:spPr>
        <p:txBody>
          <a:bodyPr/>
          <a:lstStyle>
            <a:lvl1pPr>
              <a:lnSpc>
                <a:spcPct val="90000"/>
              </a:lnSpc>
              <a:spcBef>
                <a:spcPts val="800"/>
              </a:spcBef>
              <a:defRPr lang="en-US" sz="2133" b="0" i="0" kern="1200" noProof="0" dirty="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959976">
              <a:lnSpc>
                <a:spcPct val="90000"/>
              </a:lnSpc>
              <a:spcBef>
                <a:spcPts val="400"/>
              </a:spcBef>
              <a:defRPr lang="fr-FR" sz="933" b="0" i="0" kern="1200" cap="all" baseline="0" dirty="0" err="1" smtClean="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a:lnSpc>
                <a:spcPct val="90000"/>
              </a:lnSpc>
              <a:spcBef>
                <a:spcPts val="800"/>
              </a:spcBef>
              <a:defRPr sz="2267" b="0" i="0">
                <a:solidFill>
                  <a:schemeClr val="accent2"/>
                </a:solidFill>
                <a:latin typeface="Verdana" panose="020B0604030504040204" pitchFamily="34" charset="0"/>
                <a:ea typeface="Verdana" panose="020B0604030504040204" pitchFamily="34" charset="0"/>
                <a:cs typeface="Verdana" panose="020B0604030504040204" pitchFamily="34" charset="0"/>
              </a:defRPr>
            </a:lvl3pPr>
            <a:lvl4pPr marL="959976">
              <a:lnSpc>
                <a:spcPct val="90000"/>
              </a:lnSpc>
              <a:spcBef>
                <a:spcPts val="400"/>
              </a:spcBef>
              <a:defRPr lang="fr-FR" sz="933" b="0" i="0" kern="1200" cap="all" baseline="0" dirty="0">
                <a:solidFill>
                  <a:schemeClr val="accent2"/>
                </a:solidFill>
                <a:latin typeface="Verdana" panose="020B0604030504040204" pitchFamily="34" charset="0"/>
                <a:ea typeface="Verdana" panose="020B0604030504040204" pitchFamily="34" charset="0"/>
                <a:cs typeface="Verdana" panose="020B0604030504040204" pitchFamily="34" charset="0"/>
              </a:defRPr>
            </a:lvl4pPr>
          </a:lstStyle>
          <a:p>
            <a:pPr lvl="0"/>
            <a:r>
              <a:rPr lang="en-US" noProof="0" dirty="0"/>
              <a:t>00</a:t>
            </a:r>
          </a:p>
        </p:txBody>
      </p:sp>
      <p:sp>
        <p:nvSpPr>
          <p:cNvPr id="20" name="Espace réservé du texte 17">
            <a:extLst>
              <a:ext uri="{FF2B5EF4-FFF2-40B4-BE49-F238E27FC236}">
                <a16:creationId xmlns:a16="http://schemas.microsoft.com/office/drawing/2014/main" id="{15EE83C4-9859-4D9B-B740-E8C01E8B93DA}"/>
              </a:ext>
            </a:extLst>
          </p:cNvPr>
          <p:cNvSpPr>
            <a:spLocks noGrp="1"/>
          </p:cNvSpPr>
          <p:nvPr>
            <p:ph type="body" sz="quarter" idx="31" hasCustomPrompt="1"/>
          </p:nvPr>
        </p:nvSpPr>
        <p:spPr>
          <a:xfrm>
            <a:off x="442031" y="3541323"/>
            <a:ext cx="517952" cy="563307"/>
          </a:xfrm>
        </p:spPr>
        <p:txBody>
          <a:bodyPr/>
          <a:lstStyle>
            <a:lvl1pPr>
              <a:lnSpc>
                <a:spcPct val="90000"/>
              </a:lnSpc>
              <a:spcBef>
                <a:spcPts val="800"/>
              </a:spcBef>
              <a:defRPr lang="en-US" sz="2133" b="0" i="0" kern="1200" noProof="0" dirty="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959976">
              <a:lnSpc>
                <a:spcPct val="90000"/>
              </a:lnSpc>
              <a:spcBef>
                <a:spcPts val="400"/>
              </a:spcBef>
              <a:defRPr lang="fr-FR" sz="933" b="0" i="0" kern="1200" cap="all" baseline="0" dirty="0" err="1" smtClean="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a:lnSpc>
                <a:spcPct val="90000"/>
              </a:lnSpc>
              <a:spcBef>
                <a:spcPts val="800"/>
              </a:spcBef>
              <a:defRPr sz="2267" b="0" i="0">
                <a:solidFill>
                  <a:schemeClr val="accent2"/>
                </a:solidFill>
                <a:latin typeface="Verdana" panose="020B0604030504040204" pitchFamily="34" charset="0"/>
                <a:ea typeface="Verdana" panose="020B0604030504040204" pitchFamily="34" charset="0"/>
                <a:cs typeface="Verdana" panose="020B0604030504040204" pitchFamily="34" charset="0"/>
              </a:defRPr>
            </a:lvl3pPr>
            <a:lvl4pPr marL="959976">
              <a:lnSpc>
                <a:spcPct val="90000"/>
              </a:lnSpc>
              <a:spcBef>
                <a:spcPts val="400"/>
              </a:spcBef>
              <a:defRPr lang="fr-FR" sz="933" b="0" i="0" kern="1200" cap="all" baseline="0" dirty="0">
                <a:solidFill>
                  <a:schemeClr val="accent2"/>
                </a:solidFill>
                <a:latin typeface="Verdana" panose="020B0604030504040204" pitchFamily="34" charset="0"/>
                <a:ea typeface="Verdana" panose="020B0604030504040204" pitchFamily="34" charset="0"/>
                <a:cs typeface="Verdana" panose="020B0604030504040204" pitchFamily="34" charset="0"/>
              </a:defRPr>
            </a:lvl4pPr>
          </a:lstStyle>
          <a:p>
            <a:pPr lvl="0"/>
            <a:r>
              <a:rPr lang="en-US" noProof="0" dirty="0"/>
              <a:t>00</a:t>
            </a:r>
          </a:p>
        </p:txBody>
      </p:sp>
      <p:sp>
        <p:nvSpPr>
          <p:cNvPr id="22" name="Espace réservé du texte 17">
            <a:extLst>
              <a:ext uri="{FF2B5EF4-FFF2-40B4-BE49-F238E27FC236}">
                <a16:creationId xmlns:a16="http://schemas.microsoft.com/office/drawing/2014/main" id="{74DFA65F-CF7B-4ED8-8B06-C50BE51634C8}"/>
              </a:ext>
            </a:extLst>
          </p:cNvPr>
          <p:cNvSpPr>
            <a:spLocks noGrp="1"/>
          </p:cNvSpPr>
          <p:nvPr>
            <p:ph type="body" sz="quarter" idx="33" hasCustomPrompt="1"/>
          </p:nvPr>
        </p:nvSpPr>
        <p:spPr>
          <a:xfrm>
            <a:off x="442031" y="4334844"/>
            <a:ext cx="517952" cy="563307"/>
          </a:xfrm>
        </p:spPr>
        <p:txBody>
          <a:bodyPr/>
          <a:lstStyle>
            <a:lvl1pPr>
              <a:lnSpc>
                <a:spcPct val="90000"/>
              </a:lnSpc>
              <a:spcBef>
                <a:spcPts val="800"/>
              </a:spcBef>
              <a:defRPr lang="en-US" sz="2133" b="0" i="0" kern="1200" noProof="0" dirty="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959976">
              <a:lnSpc>
                <a:spcPct val="90000"/>
              </a:lnSpc>
              <a:spcBef>
                <a:spcPts val="400"/>
              </a:spcBef>
              <a:defRPr lang="fr-FR" sz="933" b="0" i="0" kern="1200" cap="all" baseline="0" dirty="0" err="1" smtClean="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a:lnSpc>
                <a:spcPct val="90000"/>
              </a:lnSpc>
              <a:spcBef>
                <a:spcPts val="800"/>
              </a:spcBef>
              <a:defRPr sz="2267" b="0" i="0">
                <a:solidFill>
                  <a:schemeClr val="accent2"/>
                </a:solidFill>
                <a:latin typeface="Verdana" panose="020B0604030504040204" pitchFamily="34" charset="0"/>
                <a:ea typeface="Verdana" panose="020B0604030504040204" pitchFamily="34" charset="0"/>
                <a:cs typeface="Verdana" panose="020B0604030504040204" pitchFamily="34" charset="0"/>
              </a:defRPr>
            </a:lvl3pPr>
            <a:lvl4pPr marL="959976">
              <a:lnSpc>
                <a:spcPct val="90000"/>
              </a:lnSpc>
              <a:spcBef>
                <a:spcPts val="400"/>
              </a:spcBef>
              <a:defRPr lang="fr-FR" sz="933" b="0" i="0" kern="1200" cap="all" baseline="0" dirty="0">
                <a:solidFill>
                  <a:schemeClr val="accent2"/>
                </a:solidFill>
                <a:latin typeface="Verdana" panose="020B0604030504040204" pitchFamily="34" charset="0"/>
                <a:ea typeface="Verdana" panose="020B0604030504040204" pitchFamily="34" charset="0"/>
                <a:cs typeface="Verdana" panose="020B0604030504040204" pitchFamily="34" charset="0"/>
              </a:defRPr>
            </a:lvl4pPr>
          </a:lstStyle>
          <a:p>
            <a:pPr lvl="0"/>
            <a:r>
              <a:rPr lang="en-US" noProof="0" dirty="0"/>
              <a:t>00</a:t>
            </a:r>
          </a:p>
        </p:txBody>
      </p:sp>
      <p:sp>
        <p:nvSpPr>
          <p:cNvPr id="25" name="Espace réservé du texte 17">
            <a:extLst>
              <a:ext uri="{FF2B5EF4-FFF2-40B4-BE49-F238E27FC236}">
                <a16:creationId xmlns:a16="http://schemas.microsoft.com/office/drawing/2014/main" id="{DBF18F57-A4B6-4E01-8E41-3610197C40D4}"/>
              </a:ext>
            </a:extLst>
          </p:cNvPr>
          <p:cNvSpPr>
            <a:spLocks noGrp="1"/>
          </p:cNvSpPr>
          <p:nvPr>
            <p:ph type="body" sz="quarter" idx="36" hasCustomPrompt="1"/>
          </p:nvPr>
        </p:nvSpPr>
        <p:spPr>
          <a:xfrm>
            <a:off x="442031" y="5128365"/>
            <a:ext cx="517952" cy="563307"/>
          </a:xfrm>
        </p:spPr>
        <p:txBody>
          <a:bodyPr/>
          <a:lstStyle>
            <a:lvl1pPr>
              <a:lnSpc>
                <a:spcPct val="90000"/>
              </a:lnSpc>
              <a:spcBef>
                <a:spcPts val="800"/>
              </a:spcBef>
              <a:defRPr lang="en-US" sz="2133" b="0" i="0" kern="1200" noProof="0" dirty="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959976">
              <a:lnSpc>
                <a:spcPct val="90000"/>
              </a:lnSpc>
              <a:spcBef>
                <a:spcPts val="400"/>
              </a:spcBef>
              <a:defRPr lang="fr-FR" sz="933" b="0" i="0" kern="1200" cap="all" baseline="0" dirty="0" err="1" smtClean="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a:lnSpc>
                <a:spcPct val="90000"/>
              </a:lnSpc>
              <a:spcBef>
                <a:spcPts val="800"/>
              </a:spcBef>
              <a:defRPr sz="2267" b="0" i="0">
                <a:solidFill>
                  <a:schemeClr val="accent2"/>
                </a:solidFill>
                <a:latin typeface="Verdana" panose="020B0604030504040204" pitchFamily="34" charset="0"/>
                <a:ea typeface="Verdana" panose="020B0604030504040204" pitchFamily="34" charset="0"/>
                <a:cs typeface="Verdana" panose="020B0604030504040204" pitchFamily="34" charset="0"/>
              </a:defRPr>
            </a:lvl3pPr>
            <a:lvl4pPr marL="959976">
              <a:lnSpc>
                <a:spcPct val="90000"/>
              </a:lnSpc>
              <a:spcBef>
                <a:spcPts val="400"/>
              </a:spcBef>
              <a:defRPr lang="fr-FR" sz="933" b="0" i="0" kern="1200" cap="all" baseline="0" dirty="0">
                <a:solidFill>
                  <a:schemeClr val="accent2"/>
                </a:solidFill>
                <a:latin typeface="Verdana" panose="020B0604030504040204" pitchFamily="34" charset="0"/>
                <a:ea typeface="Verdana" panose="020B0604030504040204" pitchFamily="34" charset="0"/>
                <a:cs typeface="Verdana" panose="020B0604030504040204" pitchFamily="34" charset="0"/>
              </a:defRPr>
            </a:lvl4pPr>
          </a:lstStyle>
          <a:p>
            <a:pPr lvl="0"/>
            <a:r>
              <a:rPr lang="en-US" noProof="0" dirty="0"/>
              <a:t>00</a:t>
            </a:r>
          </a:p>
        </p:txBody>
      </p:sp>
      <p:sp>
        <p:nvSpPr>
          <p:cNvPr id="41" name="Espace réservé du texte 17">
            <a:extLst>
              <a:ext uri="{FF2B5EF4-FFF2-40B4-BE49-F238E27FC236}">
                <a16:creationId xmlns:a16="http://schemas.microsoft.com/office/drawing/2014/main" id="{8AFC591C-8E4C-4797-84E6-9ACB86CA6964}"/>
              </a:ext>
            </a:extLst>
          </p:cNvPr>
          <p:cNvSpPr>
            <a:spLocks noGrp="1"/>
          </p:cNvSpPr>
          <p:nvPr>
            <p:ph type="body" sz="quarter" idx="64"/>
          </p:nvPr>
        </p:nvSpPr>
        <p:spPr>
          <a:xfrm>
            <a:off x="1335449" y="2311400"/>
            <a:ext cx="3839059" cy="205912"/>
          </a:xfrm>
        </p:spPr>
        <p:txBody>
          <a:bodyPr/>
          <a:lstStyle>
            <a:lvl1pPr>
              <a:lnSpc>
                <a:spcPct val="90000"/>
              </a:lnSpc>
              <a:spcBef>
                <a:spcPts val="800"/>
              </a:spcBef>
              <a:defRPr sz="1067" b="0" i="0" cap="all">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0" indent="0" algn="l">
              <a:lnSpc>
                <a:spcPct val="90000"/>
              </a:lnSpc>
              <a:spcBef>
                <a:spcPts val="400"/>
              </a:spcBef>
              <a:buFont typeface="Arial" panose="020B0604020202020204" pitchFamily="34" charset="0"/>
              <a:buNone/>
              <a:defRPr lang="fr-FR" sz="1067" b="0" i="0" kern="1200" cap="all" baseline="0" dirty="0" err="1" smtClean="0">
                <a:solidFill>
                  <a:schemeClr val="accent2"/>
                </a:solidFill>
                <a:latin typeface="Verdana" panose="020B0604030504040204" pitchFamily="34" charset="0"/>
                <a:ea typeface="Verdana" panose="020B0604030504040204" pitchFamily="34" charset="0"/>
                <a:cs typeface="Verdana" panose="020B0604030504040204" pitchFamily="34" charset="0"/>
              </a:defRPr>
            </a:lvl2pPr>
            <a:lvl3pPr>
              <a:lnSpc>
                <a:spcPct val="90000"/>
              </a:lnSpc>
              <a:spcBef>
                <a:spcPts val="800"/>
              </a:spcBef>
              <a:defRPr sz="1067" b="0" i="0" cap="all">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0">
              <a:lnSpc>
                <a:spcPct val="90000"/>
              </a:lnSpc>
              <a:spcBef>
                <a:spcPts val="400"/>
              </a:spcBef>
              <a:defRPr lang="fr-FR" sz="1067" b="0" i="0" kern="1200" cap="all" baseline="0" dirty="0">
                <a:solidFill>
                  <a:schemeClr val="accent2"/>
                </a:solidFill>
                <a:latin typeface="Verdana" panose="020B0604030504040204" pitchFamily="34" charset="0"/>
                <a:ea typeface="Verdana" panose="020B0604030504040204" pitchFamily="34" charset="0"/>
                <a:cs typeface="Verdana" panose="020B0604030504040204" pitchFamily="34" charset="0"/>
              </a:defRPr>
            </a:lvl4pPr>
          </a:lstStyle>
          <a:p>
            <a:pPr lvl="0"/>
            <a:r>
              <a:rPr lang="fr-FR" noProof="0"/>
              <a:t>Cliquez pour modifier les styles du texte du masque</a:t>
            </a:r>
          </a:p>
        </p:txBody>
      </p:sp>
      <p:sp>
        <p:nvSpPr>
          <p:cNvPr id="50" name="Espace réservé du texte 17">
            <a:extLst>
              <a:ext uri="{FF2B5EF4-FFF2-40B4-BE49-F238E27FC236}">
                <a16:creationId xmlns:a16="http://schemas.microsoft.com/office/drawing/2014/main" id="{591A3E6F-3476-47ED-8C55-9EBB33F42A52}"/>
              </a:ext>
            </a:extLst>
          </p:cNvPr>
          <p:cNvSpPr>
            <a:spLocks noGrp="1"/>
          </p:cNvSpPr>
          <p:nvPr>
            <p:ph type="body" sz="quarter" idx="73"/>
          </p:nvPr>
        </p:nvSpPr>
        <p:spPr>
          <a:xfrm>
            <a:off x="1334265" y="1957990"/>
            <a:ext cx="3839059" cy="323309"/>
          </a:xfrm>
        </p:spPr>
        <p:txBody>
          <a:bodyPr/>
          <a:lstStyle>
            <a:lvl1pPr>
              <a:lnSpc>
                <a:spcPct val="90000"/>
              </a:lnSpc>
              <a:spcBef>
                <a:spcPts val="800"/>
              </a:spcBef>
              <a:defRPr sz="2133" b="0" i="0" cap="none">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0" indent="0" algn="l">
              <a:lnSpc>
                <a:spcPct val="90000"/>
              </a:lnSpc>
              <a:spcBef>
                <a:spcPts val="400"/>
              </a:spcBef>
              <a:buFont typeface="Arial" panose="020B0604020202020204" pitchFamily="34" charset="0"/>
              <a:buNone/>
              <a:defRPr lang="fr-FR" sz="2133" b="0" i="0" kern="1200" cap="none" baseline="0" dirty="0" err="1" smtClean="0">
                <a:solidFill>
                  <a:schemeClr val="accent2"/>
                </a:solidFill>
                <a:latin typeface="Verdana" panose="020B0604030504040204" pitchFamily="34" charset="0"/>
                <a:ea typeface="Verdana" panose="020B0604030504040204" pitchFamily="34" charset="0"/>
                <a:cs typeface="Verdana" panose="020B0604030504040204" pitchFamily="34" charset="0"/>
              </a:defRPr>
            </a:lvl2pPr>
            <a:lvl3pPr>
              <a:lnSpc>
                <a:spcPct val="90000"/>
              </a:lnSpc>
              <a:spcBef>
                <a:spcPts val="800"/>
              </a:spcBef>
              <a:defRPr sz="2133" b="0" i="0" cap="none">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0">
              <a:lnSpc>
                <a:spcPct val="90000"/>
              </a:lnSpc>
              <a:spcBef>
                <a:spcPts val="400"/>
              </a:spcBef>
              <a:defRPr lang="fr-FR" sz="2133" b="0" i="0" kern="1200" cap="none" baseline="0" dirty="0">
                <a:solidFill>
                  <a:schemeClr val="accent2"/>
                </a:solidFill>
                <a:latin typeface="Verdana" panose="020B0604030504040204" pitchFamily="34" charset="0"/>
                <a:ea typeface="Verdana" panose="020B0604030504040204" pitchFamily="34" charset="0"/>
                <a:cs typeface="Verdana" panose="020B0604030504040204" pitchFamily="34" charset="0"/>
              </a:defRPr>
            </a:lvl4pPr>
          </a:lstStyle>
          <a:p>
            <a:pPr lvl="0"/>
            <a:r>
              <a:rPr lang="fr-FR" noProof="0"/>
              <a:t>Cliquez pour modifier les styles du texte du masque</a:t>
            </a:r>
          </a:p>
        </p:txBody>
      </p:sp>
      <p:sp>
        <p:nvSpPr>
          <p:cNvPr id="55" name="Espace réservé du texte 17">
            <a:extLst>
              <a:ext uri="{FF2B5EF4-FFF2-40B4-BE49-F238E27FC236}">
                <a16:creationId xmlns:a16="http://schemas.microsoft.com/office/drawing/2014/main" id="{BD354000-934E-43A7-902B-EB0E6D553454}"/>
              </a:ext>
            </a:extLst>
          </p:cNvPr>
          <p:cNvSpPr>
            <a:spLocks noGrp="1"/>
          </p:cNvSpPr>
          <p:nvPr>
            <p:ph type="body" sz="quarter" idx="74"/>
          </p:nvPr>
        </p:nvSpPr>
        <p:spPr>
          <a:xfrm>
            <a:off x="1335449" y="3111067"/>
            <a:ext cx="3839059" cy="205912"/>
          </a:xfrm>
        </p:spPr>
        <p:txBody>
          <a:bodyPr/>
          <a:lstStyle>
            <a:lvl1pPr>
              <a:lnSpc>
                <a:spcPct val="90000"/>
              </a:lnSpc>
              <a:spcBef>
                <a:spcPts val="800"/>
              </a:spcBef>
              <a:defRPr sz="1067" b="0" i="0" cap="all">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0" indent="0" algn="l">
              <a:lnSpc>
                <a:spcPct val="90000"/>
              </a:lnSpc>
              <a:spcBef>
                <a:spcPts val="400"/>
              </a:spcBef>
              <a:buFont typeface="Arial" panose="020B0604020202020204" pitchFamily="34" charset="0"/>
              <a:buNone/>
              <a:defRPr lang="fr-FR" sz="1067" b="0" i="0" kern="1200" cap="all" baseline="0" dirty="0" err="1" smtClean="0">
                <a:solidFill>
                  <a:schemeClr val="accent2"/>
                </a:solidFill>
                <a:latin typeface="Verdana" panose="020B0604030504040204" pitchFamily="34" charset="0"/>
                <a:ea typeface="Verdana" panose="020B0604030504040204" pitchFamily="34" charset="0"/>
                <a:cs typeface="Verdana" panose="020B0604030504040204" pitchFamily="34" charset="0"/>
              </a:defRPr>
            </a:lvl2pPr>
            <a:lvl3pPr>
              <a:lnSpc>
                <a:spcPct val="90000"/>
              </a:lnSpc>
              <a:spcBef>
                <a:spcPts val="800"/>
              </a:spcBef>
              <a:defRPr sz="1067" b="0" i="0" cap="all">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0">
              <a:lnSpc>
                <a:spcPct val="90000"/>
              </a:lnSpc>
              <a:spcBef>
                <a:spcPts val="400"/>
              </a:spcBef>
              <a:defRPr lang="fr-FR" sz="1067" b="0" i="0" kern="1200" cap="all" baseline="0" dirty="0">
                <a:solidFill>
                  <a:schemeClr val="accent2"/>
                </a:solidFill>
                <a:latin typeface="Verdana" panose="020B0604030504040204" pitchFamily="34" charset="0"/>
                <a:ea typeface="Verdana" panose="020B0604030504040204" pitchFamily="34" charset="0"/>
                <a:cs typeface="Verdana" panose="020B0604030504040204" pitchFamily="34" charset="0"/>
              </a:defRPr>
            </a:lvl4pPr>
          </a:lstStyle>
          <a:p>
            <a:pPr lvl="0"/>
            <a:r>
              <a:rPr lang="fr-FR" noProof="0"/>
              <a:t>Cliquez pour modifier les styles du texte du masque</a:t>
            </a:r>
          </a:p>
        </p:txBody>
      </p:sp>
      <p:sp>
        <p:nvSpPr>
          <p:cNvPr id="56" name="Espace réservé du texte 17">
            <a:extLst>
              <a:ext uri="{FF2B5EF4-FFF2-40B4-BE49-F238E27FC236}">
                <a16:creationId xmlns:a16="http://schemas.microsoft.com/office/drawing/2014/main" id="{674EDB5F-2360-4BDB-B4A4-F38BB2AA2521}"/>
              </a:ext>
            </a:extLst>
          </p:cNvPr>
          <p:cNvSpPr>
            <a:spLocks noGrp="1"/>
          </p:cNvSpPr>
          <p:nvPr>
            <p:ph type="body" sz="quarter" idx="75"/>
          </p:nvPr>
        </p:nvSpPr>
        <p:spPr>
          <a:xfrm>
            <a:off x="1334265" y="2757656"/>
            <a:ext cx="3839059" cy="323309"/>
          </a:xfrm>
        </p:spPr>
        <p:txBody>
          <a:bodyPr/>
          <a:lstStyle>
            <a:lvl1pPr>
              <a:lnSpc>
                <a:spcPct val="90000"/>
              </a:lnSpc>
              <a:spcBef>
                <a:spcPts val="800"/>
              </a:spcBef>
              <a:defRPr sz="2133" b="0" i="0" cap="none">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0" indent="0" algn="l">
              <a:lnSpc>
                <a:spcPct val="90000"/>
              </a:lnSpc>
              <a:spcBef>
                <a:spcPts val="400"/>
              </a:spcBef>
              <a:buFont typeface="Arial" panose="020B0604020202020204" pitchFamily="34" charset="0"/>
              <a:buNone/>
              <a:defRPr lang="fr-FR" sz="2133" b="0" i="0" kern="1200" cap="none" baseline="0" dirty="0" err="1" smtClean="0">
                <a:solidFill>
                  <a:schemeClr val="accent2"/>
                </a:solidFill>
                <a:latin typeface="Verdana" panose="020B0604030504040204" pitchFamily="34" charset="0"/>
                <a:ea typeface="Verdana" panose="020B0604030504040204" pitchFamily="34" charset="0"/>
                <a:cs typeface="Verdana" panose="020B0604030504040204" pitchFamily="34" charset="0"/>
              </a:defRPr>
            </a:lvl2pPr>
            <a:lvl3pPr>
              <a:lnSpc>
                <a:spcPct val="90000"/>
              </a:lnSpc>
              <a:spcBef>
                <a:spcPts val="800"/>
              </a:spcBef>
              <a:defRPr sz="2133" b="0" i="0" cap="none">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0">
              <a:lnSpc>
                <a:spcPct val="90000"/>
              </a:lnSpc>
              <a:spcBef>
                <a:spcPts val="400"/>
              </a:spcBef>
              <a:defRPr lang="fr-FR" sz="2133" b="0" i="0" kern="1200" cap="none" baseline="0" dirty="0">
                <a:solidFill>
                  <a:schemeClr val="accent2"/>
                </a:solidFill>
                <a:latin typeface="Verdana" panose="020B0604030504040204" pitchFamily="34" charset="0"/>
                <a:ea typeface="Verdana" panose="020B0604030504040204" pitchFamily="34" charset="0"/>
                <a:cs typeface="Verdana" panose="020B0604030504040204" pitchFamily="34" charset="0"/>
              </a:defRPr>
            </a:lvl4pPr>
          </a:lstStyle>
          <a:p>
            <a:pPr lvl="0"/>
            <a:r>
              <a:rPr lang="fr-FR" noProof="0"/>
              <a:t>Cliquez pour modifier les styles du texte du masque</a:t>
            </a:r>
          </a:p>
        </p:txBody>
      </p:sp>
      <p:sp>
        <p:nvSpPr>
          <p:cNvPr id="57" name="Espace réservé du texte 17">
            <a:extLst>
              <a:ext uri="{FF2B5EF4-FFF2-40B4-BE49-F238E27FC236}">
                <a16:creationId xmlns:a16="http://schemas.microsoft.com/office/drawing/2014/main" id="{6764734A-FBDE-4D25-92A5-672B3F6077B1}"/>
              </a:ext>
            </a:extLst>
          </p:cNvPr>
          <p:cNvSpPr>
            <a:spLocks noGrp="1"/>
          </p:cNvSpPr>
          <p:nvPr>
            <p:ph type="body" sz="quarter" idx="76"/>
          </p:nvPr>
        </p:nvSpPr>
        <p:spPr>
          <a:xfrm>
            <a:off x="1335449" y="3894737"/>
            <a:ext cx="3839059" cy="205912"/>
          </a:xfrm>
        </p:spPr>
        <p:txBody>
          <a:bodyPr/>
          <a:lstStyle>
            <a:lvl1pPr>
              <a:lnSpc>
                <a:spcPct val="90000"/>
              </a:lnSpc>
              <a:spcBef>
                <a:spcPts val="800"/>
              </a:spcBef>
              <a:defRPr sz="1067" b="0" i="0" cap="all">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0" indent="0" algn="l">
              <a:lnSpc>
                <a:spcPct val="90000"/>
              </a:lnSpc>
              <a:spcBef>
                <a:spcPts val="400"/>
              </a:spcBef>
              <a:buFont typeface="Arial" panose="020B0604020202020204" pitchFamily="34" charset="0"/>
              <a:buNone/>
              <a:defRPr lang="fr-FR" sz="1067" b="0" i="0" kern="1200" cap="all" baseline="0" dirty="0" err="1" smtClean="0">
                <a:solidFill>
                  <a:schemeClr val="accent2"/>
                </a:solidFill>
                <a:latin typeface="Verdana" panose="020B0604030504040204" pitchFamily="34" charset="0"/>
                <a:ea typeface="Verdana" panose="020B0604030504040204" pitchFamily="34" charset="0"/>
                <a:cs typeface="Verdana" panose="020B0604030504040204" pitchFamily="34" charset="0"/>
              </a:defRPr>
            </a:lvl2pPr>
            <a:lvl3pPr>
              <a:lnSpc>
                <a:spcPct val="90000"/>
              </a:lnSpc>
              <a:spcBef>
                <a:spcPts val="800"/>
              </a:spcBef>
              <a:defRPr sz="1067" b="0" i="0" cap="all">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0">
              <a:lnSpc>
                <a:spcPct val="90000"/>
              </a:lnSpc>
              <a:spcBef>
                <a:spcPts val="400"/>
              </a:spcBef>
              <a:defRPr lang="fr-FR" sz="1067" b="0" i="0" kern="1200" cap="all" baseline="0" dirty="0">
                <a:solidFill>
                  <a:schemeClr val="accent2"/>
                </a:solidFill>
                <a:latin typeface="Verdana" panose="020B0604030504040204" pitchFamily="34" charset="0"/>
                <a:ea typeface="Verdana" panose="020B0604030504040204" pitchFamily="34" charset="0"/>
                <a:cs typeface="Verdana" panose="020B0604030504040204" pitchFamily="34" charset="0"/>
              </a:defRPr>
            </a:lvl4pPr>
          </a:lstStyle>
          <a:p>
            <a:pPr lvl="0"/>
            <a:r>
              <a:rPr lang="fr-FR" noProof="0"/>
              <a:t>Cliquez pour modifier les styles du texte du masque</a:t>
            </a:r>
          </a:p>
        </p:txBody>
      </p:sp>
      <p:sp>
        <p:nvSpPr>
          <p:cNvPr id="58" name="Espace réservé du texte 17">
            <a:extLst>
              <a:ext uri="{FF2B5EF4-FFF2-40B4-BE49-F238E27FC236}">
                <a16:creationId xmlns:a16="http://schemas.microsoft.com/office/drawing/2014/main" id="{6227F425-D7E4-4B90-9761-EBF3BCC4260C}"/>
              </a:ext>
            </a:extLst>
          </p:cNvPr>
          <p:cNvSpPr>
            <a:spLocks noGrp="1"/>
          </p:cNvSpPr>
          <p:nvPr>
            <p:ph type="body" sz="quarter" idx="77"/>
          </p:nvPr>
        </p:nvSpPr>
        <p:spPr>
          <a:xfrm>
            <a:off x="1334265" y="3541327"/>
            <a:ext cx="3839059" cy="323309"/>
          </a:xfrm>
        </p:spPr>
        <p:txBody>
          <a:bodyPr/>
          <a:lstStyle>
            <a:lvl1pPr>
              <a:lnSpc>
                <a:spcPct val="90000"/>
              </a:lnSpc>
              <a:spcBef>
                <a:spcPts val="800"/>
              </a:spcBef>
              <a:defRPr sz="2133" b="0" i="0" cap="none">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0" indent="0" algn="l">
              <a:lnSpc>
                <a:spcPct val="90000"/>
              </a:lnSpc>
              <a:spcBef>
                <a:spcPts val="400"/>
              </a:spcBef>
              <a:buFont typeface="Arial" panose="020B0604020202020204" pitchFamily="34" charset="0"/>
              <a:buNone/>
              <a:defRPr lang="fr-FR" sz="2133" b="0" i="0" kern="1200" cap="none" baseline="0" dirty="0" err="1" smtClean="0">
                <a:solidFill>
                  <a:schemeClr val="accent2"/>
                </a:solidFill>
                <a:latin typeface="Verdana" panose="020B0604030504040204" pitchFamily="34" charset="0"/>
                <a:ea typeface="Verdana" panose="020B0604030504040204" pitchFamily="34" charset="0"/>
                <a:cs typeface="Verdana" panose="020B0604030504040204" pitchFamily="34" charset="0"/>
              </a:defRPr>
            </a:lvl2pPr>
            <a:lvl3pPr>
              <a:lnSpc>
                <a:spcPct val="90000"/>
              </a:lnSpc>
              <a:spcBef>
                <a:spcPts val="800"/>
              </a:spcBef>
              <a:defRPr sz="2133" b="0" i="0" cap="none">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0">
              <a:lnSpc>
                <a:spcPct val="90000"/>
              </a:lnSpc>
              <a:spcBef>
                <a:spcPts val="400"/>
              </a:spcBef>
              <a:defRPr lang="fr-FR" sz="2133" b="0" i="0" kern="1200" cap="none" baseline="0" dirty="0">
                <a:solidFill>
                  <a:schemeClr val="accent2"/>
                </a:solidFill>
                <a:latin typeface="Verdana" panose="020B0604030504040204" pitchFamily="34" charset="0"/>
                <a:ea typeface="Verdana" panose="020B0604030504040204" pitchFamily="34" charset="0"/>
                <a:cs typeface="Verdana" panose="020B0604030504040204" pitchFamily="34" charset="0"/>
              </a:defRPr>
            </a:lvl4pPr>
          </a:lstStyle>
          <a:p>
            <a:pPr lvl="0"/>
            <a:r>
              <a:rPr lang="fr-FR" noProof="0"/>
              <a:t>Cliquez pour modifier les styles du texte du masque</a:t>
            </a:r>
          </a:p>
        </p:txBody>
      </p:sp>
      <p:sp>
        <p:nvSpPr>
          <p:cNvPr id="59" name="Espace réservé du texte 17">
            <a:extLst>
              <a:ext uri="{FF2B5EF4-FFF2-40B4-BE49-F238E27FC236}">
                <a16:creationId xmlns:a16="http://schemas.microsoft.com/office/drawing/2014/main" id="{7A462145-8066-42E6-AEC7-B7FFB4004F0C}"/>
              </a:ext>
            </a:extLst>
          </p:cNvPr>
          <p:cNvSpPr>
            <a:spLocks noGrp="1"/>
          </p:cNvSpPr>
          <p:nvPr>
            <p:ph type="body" sz="quarter" idx="78"/>
          </p:nvPr>
        </p:nvSpPr>
        <p:spPr>
          <a:xfrm>
            <a:off x="1335449" y="4686405"/>
            <a:ext cx="3839059" cy="205912"/>
          </a:xfrm>
        </p:spPr>
        <p:txBody>
          <a:bodyPr/>
          <a:lstStyle>
            <a:lvl1pPr>
              <a:lnSpc>
                <a:spcPct val="90000"/>
              </a:lnSpc>
              <a:spcBef>
                <a:spcPts val="800"/>
              </a:spcBef>
              <a:defRPr sz="1067" b="0" i="0" cap="all">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0" indent="0" algn="l">
              <a:lnSpc>
                <a:spcPct val="90000"/>
              </a:lnSpc>
              <a:spcBef>
                <a:spcPts val="400"/>
              </a:spcBef>
              <a:buFont typeface="Arial" panose="020B0604020202020204" pitchFamily="34" charset="0"/>
              <a:buNone/>
              <a:defRPr lang="fr-FR" sz="1067" b="0" i="0" kern="1200" cap="all" baseline="0" dirty="0" err="1" smtClean="0">
                <a:solidFill>
                  <a:schemeClr val="accent2"/>
                </a:solidFill>
                <a:latin typeface="Verdana" panose="020B0604030504040204" pitchFamily="34" charset="0"/>
                <a:ea typeface="Verdana" panose="020B0604030504040204" pitchFamily="34" charset="0"/>
                <a:cs typeface="Verdana" panose="020B0604030504040204" pitchFamily="34" charset="0"/>
              </a:defRPr>
            </a:lvl2pPr>
            <a:lvl3pPr>
              <a:lnSpc>
                <a:spcPct val="90000"/>
              </a:lnSpc>
              <a:spcBef>
                <a:spcPts val="800"/>
              </a:spcBef>
              <a:defRPr sz="1067" b="0" i="0" cap="all">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0">
              <a:lnSpc>
                <a:spcPct val="90000"/>
              </a:lnSpc>
              <a:spcBef>
                <a:spcPts val="400"/>
              </a:spcBef>
              <a:defRPr lang="fr-FR" sz="1067" b="0" i="0" kern="1200" cap="all" baseline="0" dirty="0">
                <a:solidFill>
                  <a:schemeClr val="accent2"/>
                </a:solidFill>
                <a:latin typeface="Verdana" panose="020B0604030504040204" pitchFamily="34" charset="0"/>
                <a:ea typeface="Verdana" panose="020B0604030504040204" pitchFamily="34" charset="0"/>
                <a:cs typeface="Verdana" panose="020B0604030504040204" pitchFamily="34" charset="0"/>
              </a:defRPr>
            </a:lvl4pPr>
          </a:lstStyle>
          <a:p>
            <a:pPr lvl="0"/>
            <a:r>
              <a:rPr lang="fr-FR" noProof="0"/>
              <a:t>Cliquez pour modifier les styles du texte du masque</a:t>
            </a:r>
          </a:p>
        </p:txBody>
      </p:sp>
      <p:sp>
        <p:nvSpPr>
          <p:cNvPr id="60" name="Espace réservé du texte 17">
            <a:extLst>
              <a:ext uri="{FF2B5EF4-FFF2-40B4-BE49-F238E27FC236}">
                <a16:creationId xmlns:a16="http://schemas.microsoft.com/office/drawing/2014/main" id="{BDFC2A5C-1456-4E38-B7B8-53173C4D7226}"/>
              </a:ext>
            </a:extLst>
          </p:cNvPr>
          <p:cNvSpPr>
            <a:spLocks noGrp="1"/>
          </p:cNvSpPr>
          <p:nvPr>
            <p:ph type="body" sz="quarter" idx="79"/>
          </p:nvPr>
        </p:nvSpPr>
        <p:spPr>
          <a:xfrm>
            <a:off x="1334265" y="4332995"/>
            <a:ext cx="3839059" cy="323309"/>
          </a:xfrm>
        </p:spPr>
        <p:txBody>
          <a:bodyPr/>
          <a:lstStyle>
            <a:lvl1pPr>
              <a:lnSpc>
                <a:spcPct val="90000"/>
              </a:lnSpc>
              <a:spcBef>
                <a:spcPts val="800"/>
              </a:spcBef>
              <a:defRPr sz="2133" b="0" i="0" cap="none">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0" indent="0" algn="l">
              <a:lnSpc>
                <a:spcPct val="90000"/>
              </a:lnSpc>
              <a:spcBef>
                <a:spcPts val="400"/>
              </a:spcBef>
              <a:buFont typeface="Arial" panose="020B0604020202020204" pitchFamily="34" charset="0"/>
              <a:buNone/>
              <a:defRPr lang="fr-FR" sz="2133" b="0" i="0" kern="1200" cap="none" baseline="0" dirty="0" err="1" smtClean="0">
                <a:solidFill>
                  <a:schemeClr val="accent2"/>
                </a:solidFill>
                <a:latin typeface="Verdana" panose="020B0604030504040204" pitchFamily="34" charset="0"/>
                <a:ea typeface="Verdana" panose="020B0604030504040204" pitchFamily="34" charset="0"/>
                <a:cs typeface="Verdana" panose="020B0604030504040204" pitchFamily="34" charset="0"/>
              </a:defRPr>
            </a:lvl2pPr>
            <a:lvl3pPr>
              <a:lnSpc>
                <a:spcPct val="90000"/>
              </a:lnSpc>
              <a:spcBef>
                <a:spcPts val="800"/>
              </a:spcBef>
              <a:defRPr sz="2133" b="0" i="0" cap="none">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0">
              <a:lnSpc>
                <a:spcPct val="90000"/>
              </a:lnSpc>
              <a:spcBef>
                <a:spcPts val="400"/>
              </a:spcBef>
              <a:defRPr lang="fr-FR" sz="2133" b="0" i="0" kern="1200" cap="none" baseline="0" dirty="0">
                <a:solidFill>
                  <a:schemeClr val="accent2"/>
                </a:solidFill>
                <a:latin typeface="Verdana" panose="020B0604030504040204" pitchFamily="34" charset="0"/>
                <a:ea typeface="Verdana" panose="020B0604030504040204" pitchFamily="34" charset="0"/>
                <a:cs typeface="Verdana" panose="020B0604030504040204" pitchFamily="34" charset="0"/>
              </a:defRPr>
            </a:lvl4pPr>
          </a:lstStyle>
          <a:p>
            <a:pPr lvl="0"/>
            <a:r>
              <a:rPr lang="fr-FR" noProof="0"/>
              <a:t>Cliquez pour modifier les styles du texte du masque</a:t>
            </a:r>
          </a:p>
        </p:txBody>
      </p:sp>
      <p:sp>
        <p:nvSpPr>
          <p:cNvPr id="61" name="Espace réservé du texte 17">
            <a:extLst>
              <a:ext uri="{FF2B5EF4-FFF2-40B4-BE49-F238E27FC236}">
                <a16:creationId xmlns:a16="http://schemas.microsoft.com/office/drawing/2014/main" id="{6F16C3B8-AA5D-4F33-B410-8B2C3BE2F2C6}"/>
              </a:ext>
            </a:extLst>
          </p:cNvPr>
          <p:cNvSpPr>
            <a:spLocks noGrp="1"/>
          </p:cNvSpPr>
          <p:nvPr>
            <p:ph type="body" sz="quarter" idx="80"/>
          </p:nvPr>
        </p:nvSpPr>
        <p:spPr>
          <a:xfrm>
            <a:off x="1335449" y="5485760"/>
            <a:ext cx="3839059" cy="205912"/>
          </a:xfrm>
        </p:spPr>
        <p:txBody>
          <a:bodyPr/>
          <a:lstStyle>
            <a:lvl1pPr>
              <a:lnSpc>
                <a:spcPct val="90000"/>
              </a:lnSpc>
              <a:spcBef>
                <a:spcPts val="800"/>
              </a:spcBef>
              <a:defRPr sz="1067" b="0" i="0" cap="all">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0" indent="0" algn="l">
              <a:lnSpc>
                <a:spcPct val="90000"/>
              </a:lnSpc>
              <a:spcBef>
                <a:spcPts val="400"/>
              </a:spcBef>
              <a:buFont typeface="Arial" panose="020B0604020202020204" pitchFamily="34" charset="0"/>
              <a:buNone/>
              <a:defRPr lang="fr-FR" sz="1067" b="0" i="0" kern="1200" cap="all" baseline="0" dirty="0" err="1" smtClean="0">
                <a:solidFill>
                  <a:schemeClr val="accent2"/>
                </a:solidFill>
                <a:latin typeface="Verdana" panose="020B0604030504040204" pitchFamily="34" charset="0"/>
                <a:ea typeface="Verdana" panose="020B0604030504040204" pitchFamily="34" charset="0"/>
                <a:cs typeface="Verdana" panose="020B0604030504040204" pitchFamily="34" charset="0"/>
              </a:defRPr>
            </a:lvl2pPr>
            <a:lvl3pPr>
              <a:lnSpc>
                <a:spcPct val="90000"/>
              </a:lnSpc>
              <a:spcBef>
                <a:spcPts val="800"/>
              </a:spcBef>
              <a:defRPr sz="1067" b="0" i="0" cap="all">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0">
              <a:lnSpc>
                <a:spcPct val="90000"/>
              </a:lnSpc>
              <a:spcBef>
                <a:spcPts val="400"/>
              </a:spcBef>
              <a:defRPr lang="fr-FR" sz="1067" b="0" i="0" kern="1200" cap="all" baseline="0" dirty="0">
                <a:solidFill>
                  <a:schemeClr val="accent2"/>
                </a:solidFill>
                <a:latin typeface="Verdana" panose="020B0604030504040204" pitchFamily="34" charset="0"/>
                <a:ea typeface="Verdana" panose="020B0604030504040204" pitchFamily="34" charset="0"/>
                <a:cs typeface="Verdana" panose="020B0604030504040204" pitchFamily="34" charset="0"/>
              </a:defRPr>
            </a:lvl4pPr>
          </a:lstStyle>
          <a:p>
            <a:pPr lvl="0"/>
            <a:r>
              <a:rPr lang="fr-FR" noProof="0"/>
              <a:t>Cliquez pour modifier les styles du texte du masque</a:t>
            </a:r>
          </a:p>
        </p:txBody>
      </p:sp>
      <p:sp>
        <p:nvSpPr>
          <p:cNvPr id="62" name="Espace réservé du texte 17">
            <a:extLst>
              <a:ext uri="{FF2B5EF4-FFF2-40B4-BE49-F238E27FC236}">
                <a16:creationId xmlns:a16="http://schemas.microsoft.com/office/drawing/2014/main" id="{8C14FA2C-33DC-431E-9580-8F16A359800B}"/>
              </a:ext>
            </a:extLst>
          </p:cNvPr>
          <p:cNvSpPr>
            <a:spLocks noGrp="1"/>
          </p:cNvSpPr>
          <p:nvPr>
            <p:ph type="body" sz="quarter" idx="81"/>
          </p:nvPr>
        </p:nvSpPr>
        <p:spPr>
          <a:xfrm>
            <a:off x="1334265" y="5132350"/>
            <a:ext cx="3839059" cy="323309"/>
          </a:xfrm>
        </p:spPr>
        <p:txBody>
          <a:bodyPr/>
          <a:lstStyle>
            <a:lvl1pPr>
              <a:lnSpc>
                <a:spcPct val="90000"/>
              </a:lnSpc>
              <a:spcBef>
                <a:spcPts val="800"/>
              </a:spcBef>
              <a:defRPr sz="2133" b="0" i="0" cap="none">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0" indent="0" algn="l">
              <a:lnSpc>
                <a:spcPct val="90000"/>
              </a:lnSpc>
              <a:spcBef>
                <a:spcPts val="400"/>
              </a:spcBef>
              <a:buFont typeface="Arial" panose="020B0604020202020204" pitchFamily="34" charset="0"/>
              <a:buNone/>
              <a:defRPr lang="fr-FR" sz="2133" b="0" i="0" kern="1200" cap="none" baseline="0" dirty="0" err="1" smtClean="0">
                <a:solidFill>
                  <a:schemeClr val="accent2"/>
                </a:solidFill>
                <a:latin typeface="Verdana" panose="020B0604030504040204" pitchFamily="34" charset="0"/>
                <a:ea typeface="Verdana" panose="020B0604030504040204" pitchFamily="34" charset="0"/>
                <a:cs typeface="Verdana" panose="020B0604030504040204" pitchFamily="34" charset="0"/>
              </a:defRPr>
            </a:lvl2pPr>
            <a:lvl3pPr>
              <a:lnSpc>
                <a:spcPct val="90000"/>
              </a:lnSpc>
              <a:spcBef>
                <a:spcPts val="800"/>
              </a:spcBef>
              <a:defRPr sz="2133" b="0" i="0" cap="none">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0">
              <a:lnSpc>
                <a:spcPct val="90000"/>
              </a:lnSpc>
              <a:spcBef>
                <a:spcPts val="400"/>
              </a:spcBef>
              <a:defRPr lang="fr-FR" sz="2133" b="0" i="0" kern="1200" cap="none" baseline="0" dirty="0">
                <a:solidFill>
                  <a:schemeClr val="accent2"/>
                </a:solidFill>
                <a:latin typeface="Verdana" panose="020B0604030504040204" pitchFamily="34" charset="0"/>
                <a:ea typeface="Verdana" panose="020B0604030504040204" pitchFamily="34" charset="0"/>
                <a:cs typeface="Verdana" panose="020B0604030504040204" pitchFamily="34" charset="0"/>
              </a:defRPr>
            </a:lvl4pPr>
          </a:lstStyle>
          <a:p>
            <a:pPr lvl="0"/>
            <a:r>
              <a:rPr lang="fr-FR" noProof="0"/>
              <a:t>Cliquez pour modifier les styles du texte du masque</a:t>
            </a:r>
          </a:p>
        </p:txBody>
      </p:sp>
      <p:sp>
        <p:nvSpPr>
          <p:cNvPr id="2" name="Title 1">
            <a:extLst>
              <a:ext uri="{FF2B5EF4-FFF2-40B4-BE49-F238E27FC236}">
                <a16:creationId xmlns:a16="http://schemas.microsoft.com/office/drawing/2014/main" id="{E177699B-FF9F-427C-87A3-B361DFAB50E1}"/>
              </a:ext>
            </a:extLst>
          </p:cNvPr>
          <p:cNvSpPr>
            <a:spLocks noGrp="1"/>
          </p:cNvSpPr>
          <p:nvPr>
            <p:ph type="title"/>
          </p:nvPr>
        </p:nvSpPr>
        <p:spPr>
          <a:xfrm>
            <a:off x="441600" y="710401"/>
            <a:ext cx="4731723" cy="748247"/>
          </a:xfrm>
        </p:spPr>
        <p:txBody>
          <a:bodyPr/>
          <a:lstStyle/>
          <a:p>
            <a:r>
              <a:rPr lang="fr-FR"/>
              <a:t>Modifiez le style du titre</a:t>
            </a:r>
            <a:endParaRPr lang="en-US" dirty="0"/>
          </a:p>
        </p:txBody>
      </p:sp>
    </p:spTree>
    <p:extLst>
      <p:ext uri="{BB962C8B-B14F-4D97-AF65-F5344CB8AC3E}">
        <p14:creationId xmlns:p14="http://schemas.microsoft.com/office/powerpoint/2010/main" val="4053854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Cover Title with Image (Light)">
    <p:spTree>
      <p:nvGrpSpPr>
        <p:cNvPr id="1" name=""/>
        <p:cNvGrpSpPr/>
        <p:nvPr/>
      </p:nvGrpSpPr>
      <p:grpSpPr>
        <a:xfrm>
          <a:off x="0" y="0"/>
          <a:ext cx="0" cy="0"/>
          <a:chOff x="0" y="0"/>
          <a:chExt cx="0" cy="0"/>
        </a:xfrm>
      </p:grpSpPr>
      <p:sp>
        <p:nvSpPr>
          <p:cNvPr id="4" name="Espace réservé de la date 3">
            <a:extLst>
              <a:ext uri="{FF2B5EF4-FFF2-40B4-BE49-F238E27FC236}">
                <a16:creationId xmlns:a16="http://schemas.microsoft.com/office/drawing/2014/main" id="{B061F378-E818-498E-989A-601A8E73F31E}"/>
              </a:ext>
            </a:extLst>
          </p:cNvPr>
          <p:cNvSpPr>
            <a:spLocks noGrp="1"/>
          </p:cNvSpPr>
          <p:nvPr>
            <p:ph type="dt" sz="half" idx="20"/>
          </p:nvPr>
        </p:nvSpPr>
        <p:spPr>
          <a:xfrm>
            <a:off x="7886700" y="6046106"/>
            <a:ext cx="2743200" cy="366183"/>
          </a:xfrm>
        </p:spPr>
        <p:txBody>
          <a:bodyPr/>
          <a:lstStyle>
            <a:lvl1pPr>
              <a:defRPr sz="1867"/>
            </a:lvl1pPr>
          </a:lstStyle>
          <a:p>
            <a:endParaRPr lang="en-US" dirty="0"/>
          </a:p>
        </p:txBody>
      </p:sp>
      <p:sp>
        <p:nvSpPr>
          <p:cNvPr id="17" name="Espace réservé du graphique SmartArt 11">
            <a:extLst>
              <a:ext uri="{FF2B5EF4-FFF2-40B4-BE49-F238E27FC236}">
                <a16:creationId xmlns:a16="http://schemas.microsoft.com/office/drawing/2014/main" id="{4F60E46E-0715-41F6-BEAC-C9C998D41D44}"/>
              </a:ext>
            </a:extLst>
          </p:cNvPr>
          <p:cNvSpPr>
            <a:spLocks noGrp="1" noChangeAspect="1"/>
          </p:cNvSpPr>
          <p:nvPr>
            <p:ph type="dgm" sz="quarter" idx="14"/>
          </p:nvPr>
        </p:nvSpPr>
        <p:spPr>
          <a:xfrm>
            <a:off x="9190079" y="1763753"/>
            <a:ext cx="136443" cy="135473"/>
          </a:xfrm>
          <a:custGeom>
            <a:avLst/>
            <a:gdLst>
              <a:gd name="connsiteX0" fmla="*/ 122355 w 250013"/>
              <a:gd name="connsiteY0" fmla="*/ 0 h 248243"/>
              <a:gd name="connsiteX1" fmla="*/ 250013 w 250013"/>
              <a:gd name="connsiteY1" fmla="*/ 124134 h 248243"/>
              <a:gd name="connsiteX2" fmla="*/ 127674 w 250013"/>
              <a:gd name="connsiteY2" fmla="*/ 248243 h 248243"/>
              <a:gd name="connsiteX3" fmla="*/ 1 w 250013"/>
              <a:gd name="connsiteY3" fmla="*/ 124125 h 248243"/>
              <a:gd name="connsiteX4" fmla="*/ 122355 w 250013"/>
              <a:gd name="connsiteY4" fmla="*/ 0 h 2482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013" h="248243">
                <a:moveTo>
                  <a:pt x="122355" y="0"/>
                </a:moveTo>
                <a:cubicBezTo>
                  <a:pt x="200363" y="0"/>
                  <a:pt x="250013" y="46111"/>
                  <a:pt x="250013" y="124134"/>
                </a:cubicBezTo>
                <a:cubicBezTo>
                  <a:pt x="250022" y="200379"/>
                  <a:pt x="200361" y="248234"/>
                  <a:pt x="127674" y="248243"/>
                </a:cubicBezTo>
                <a:cubicBezTo>
                  <a:pt x="47872" y="248236"/>
                  <a:pt x="-6" y="200370"/>
                  <a:pt x="1" y="124125"/>
                </a:cubicBezTo>
                <a:cubicBezTo>
                  <a:pt x="0" y="46103"/>
                  <a:pt x="47874" y="2"/>
                  <a:pt x="122355" y="0"/>
                </a:cubicBezTo>
                <a:close/>
              </a:path>
            </a:pathLst>
          </a:custGeom>
          <a:solidFill>
            <a:schemeClr val="accent2"/>
          </a:solidFill>
          <a:ln w="22225">
            <a:noFill/>
          </a:ln>
        </p:spPr>
        <p:txBody>
          <a:bodyPr wrap="square">
            <a:noAutofit/>
          </a:bodyPr>
          <a:lstStyle>
            <a:lvl1pPr>
              <a:defRPr>
                <a:noFill/>
              </a:defRPr>
            </a:lvl1pPr>
          </a:lstStyle>
          <a:p>
            <a:r>
              <a:rPr lang="fr-FR"/>
              <a:t>Cliquez sur l'icône pour ajouter un graphique SmartArt</a:t>
            </a:r>
          </a:p>
        </p:txBody>
      </p:sp>
      <p:sp>
        <p:nvSpPr>
          <p:cNvPr id="22" name="Espace réservé du graphique SmartArt 11">
            <a:extLst>
              <a:ext uri="{FF2B5EF4-FFF2-40B4-BE49-F238E27FC236}">
                <a16:creationId xmlns:a16="http://schemas.microsoft.com/office/drawing/2014/main" id="{2835F6F0-E601-40E8-8F65-7949A8AA2AF1}"/>
              </a:ext>
            </a:extLst>
          </p:cNvPr>
          <p:cNvSpPr>
            <a:spLocks noGrp="1" noChangeAspect="1"/>
          </p:cNvSpPr>
          <p:nvPr>
            <p:ph type="dgm" sz="quarter" idx="19"/>
          </p:nvPr>
        </p:nvSpPr>
        <p:spPr>
          <a:xfrm>
            <a:off x="9190079" y="5169752"/>
            <a:ext cx="136443" cy="135473"/>
          </a:xfrm>
          <a:custGeom>
            <a:avLst/>
            <a:gdLst>
              <a:gd name="connsiteX0" fmla="*/ 122355 w 250013"/>
              <a:gd name="connsiteY0" fmla="*/ 0 h 248243"/>
              <a:gd name="connsiteX1" fmla="*/ 250013 w 250013"/>
              <a:gd name="connsiteY1" fmla="*/ 124134 h 248243"/>
              <a:gd name="connsiteX2" fmla="*/ 127674 w 250013"/>
              <a:gd name="connsiteY2" fmla="*/ 248243 h 248243"/>
              <a:gd name="connsiteX3" fmla="*/ 1 w 250013"/>
              <a:gd name="connsiteY3" fmla="*/ 124125 h 248243"/>
              <a:gd name="connsiteX4" fmla="*/ 122355 w 250013"/>
              <a:gd name="connsiteY4" fmla="*/ 0 h 2482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013" h="248243">
                <a:moveTo>
                  <a:pt x="122355" y="0"/>
                </a:moveTo>
                <a:cubicBezTo>
                  <a:pt x="200363" y="0"/>
                  <a:pt x="250013" y="46111"/>
                  <a:pt x="250013" y="124134"/>
                </a:cubicBezTo>
                <a:cubicBezTo>
                  <a:pt x="250022" y="200379"/>
                  <a:pt x="200361" y="248234"/>
                  <a:pt x="127674" y="248243"/>
                </a:cubicBezTo>
                <a:cubicBezTo>
                  <a:pt x="47872" y="248236"/>
                  <a:pt x="-6" y="200370"/>
                  <a:pt x="1" y="124125"/>
                </a:cubicBezTo>
                <a:cubicBezTo>
                  <a:pt x="0" y="46103"/>
                  <a:pt x="47874" y="2"/>
                  <a:pt x="122355" y="0"/>
                </a:cubicBezTo>
                <a:close/>
              </a:path>
            </a:pathLst>
          </a:custGeom>
          <a:solidFill>
            <a:schemeClr val="accent2"/>
          </a:solidFill>
          <a:ln w="22225">
            <a:noFill/>
          </a:ln>
        </p:spPr>
        <p:txBody>
          <a:bodyPr wrap="square">
            <a:noAutofit/>
          </a:bodyPr>
          <a:lstStyle>
            <a:lvl1pPr>
              <a:defRPr>
                <a:noFill/>
              </a:defRPr>
            </a:lvl1pPr>
          </a:lstStyle>
          <a:p>
            <a:r>
              <a:rPr lang="fr-FR"/>
              <a:t>Cliquez sur l'icône pour ajouter un graphique SmartArt</a:t>
            </a:r>
          </a:p>
        </p:txBody>
      </p:sp>
      <p:sp>
        <p:nvSpPr>
          <p:cNvPr id="37" name="Espace réservé pour une image  36">
            <a:extLst>
              <a:ext uri="{FF2B5EF4-FFF2-40B4-BE49-F238E27FC236}">
                <a16:creationId xmlns:a16="http://schemas.microsoft.com/office/drawing/2014/main" id="{B393D89D-0FFD-4664-8FAD-EE45D64CF7A7}"/>
              </a:ext>
            </a:extLst>
          </p:cNvPr>
          <p:cNvSpPr>
            <a:spLocks noGrp="1"/>
          </p:cNvSpPr>
          <p:nvPr>
            <p:ph type="pic" sz="quarter" idx="17"/>
          </p:nvPr>
        </p:nvSpPr>
        <p:spPr>
          <a:xfrm>
            <a:off x="2" y="0"/>
            <a:ext cx="6374847" cy="6858000"/>
          </a:xfrm>
          <a:custGeom>
            <a:avLst/>
            <a:gdLst>
              <a:gd name="connsiteX0" fmla="*/ 0 w 4781135"/>
              <a:gd name="connsiteY0" fmla="*/ 0 h 5143500"/>
              <a:gd name="connsiteX1" fmla="*/ 3673235 w 4781135"/>
              <a:gd name="connsiteY1" fmla="*/ 0 h 5143500"/>
              <a:gd name="connsiteX2" fmla="*/ 3843349 w 4781135"/>
              <a:gd name="connsiteY2" fmla="*/ 145970 h 5143500"/>
              <a:gd name="connsiteX3" fmla="*/ 4781135 w 4781135"/>
              <a:gd name="connsiteY3" fmla="*/ 2622891 h 5143500"/>
              <a:gd name="connsiteX4" fmla="*/ 3861453 w 4781135"/>
              <a:gd name="connsiteY4" fmla="*/ 5081299 h 5143500"/>
              <a:gd name="connsiteX5" fmla="*/ 3792118 w 4781135"/>
              <a:gd name="connsiteY5" fmla="*/ 5143500 h 5143500"/>
              <a:gd name="connsiteX6" fmla="*/ 0 w 4781135"/>
              <a:gd name="connsiteY6" fmla="*/ 514350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81135" h="5143500">
                <a:moveTo>
                  <a:pt x="0" y="0"/>
                </a:moveTo>
                <a:lnTo>
                  <a:pt x="3673235" y="0"/>
                </a:lnTo>
                <a:lnTo>
                  <a:pt x="3843349" y="145970"/>
                </a:lnTo>
                <a:cubicBezTo>
                  <a:pt x="4444478" y="723140"/>
                  <a:pt x="4781135" y="1564827"/>
                  <a:pt x="4781135" y="2622891"/>
                </a:cubicBezTo>
                <a:cubicBezTo>
                  <a:pt x="4781257" y="3656845"/>
                  <a:pt x="4444586" y="4498301"/>
                  <a:pt x="3861453" y="5081299"/>
                </a:cubicBezTo>
                <a:lnTo>
                  <a:pt x="3792118" y="5143500"/>
                </a:lnTo>
                <a:lnTo>
                  <a:pt x="0" y="5143500"/>
                </a:lnTo>
                <a:close/>
              </a:path>
            </a:pathLst>
          </a:custGeom>
        </p:spPr>
        <p:txBody>
          <a:bodyPr wrap="square">
            <a:noAutofit/>
          </a:bodyPr>
          <a:lstStyle>
            <a:lvl1pPr>
              <a:defRPr>
                <a:noFill/>
              </a:defRPr>
            </a:lvl1pPr>
          </a:lstStyle>
          <a:p>
            <a:r>
              <a:rPr lang="fr-FR"/>
              <a:t>Cliquez sur l'icône pour ajouter une image</a:t>
            </a:r>
          </a:p>
        </p:txBody>
      </p:sp>
      <p:sp>
        <p:nvSpPr>
          <p:cNvPr id="25" name="Espace réservé du texte 5">
            <a:extLst>
              <a:ext uri="{FF2B5EF4-FFF2-40B4-BE49-F238E27FC236}">
                <a16:creationId xmlns:a16="http://schemas.microsoft.com/office/drawing/2014/main" id="{CA236998-34E3-4BB4-B42A-72EE346C3C40}"/>
              </a:ext>
            </a:extLst>
          </p:cNvPr>
          <p:cNvSpPr>
            <a:spLocks noGrp="1"/>
          </p:cNvSpPr>
          <p:nvPr>
            <p:ph type="body" sz="quarter" idx="21"/>
          </p:nvPr>
        </p:nvSpPr>
        <p:spPr>
          <a:xfrm>
            <a:off x="6783430" y="1926301"/>
            <a:ext cx="4949741" cy="1658148"/>
          </a:xfrm>
        </p:spPr>
        <p:txBody>
          <a:bodyPr anchor="b">
            <a:noAutofit/>
          </a:bodyPr>
          <a:lstStyle>
            <a:lvl1pPr algn="ctr">
              <a:lnSpc>
                <a:spcPct val="96000"/>
              </a:lnSpc>
              <a:spcAft>
                <a:spcPts val="1333"/>
              </a:spcAft>
              <a:defRPr lang="fr-FR" sz="4000" b="0" i="0" kern="1200" dirty="0" err="1" smtClean="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algn="ctr">
              <a:lnSpc>
                <a:spcPct val="100000"/>
              </a:lnSpc>
              <a:defRPr sz="2667" b="0" i="1">
                <a:solidFill>
                  <a:schemeClr val="accent2"/>
                </a:solidFill>
                <a:latin typeface="Georgia" panose="02040502050405020303" pitchFamily="18" charset="0"/>
                <a:ea typeface="Verdana" panose="020B0604030504040204" pitchFamily="34" charset="0"/>
                <a:cs typeface="Verdana" panose="020B0604030504040204" pitchFamily="34" charset="0"/>
              </a:defRPr>
            </a:lvl2pPr>
            <a:lvl3pPr algn="ctr">
              <a:lnSpc>
                <a:spcPct val="100000"/>
              </a:lnSpc>
              <a:spcBef>
                <a:spcPts val="1333"/>
              </a:spcBef>
              <a:defRPr/>
            </a:lvl3pPr>
          </a:lstStyle>
          <a:p>
            <a:pPr lvl="0"/>
            <a:r>
              <a:rPr lang="fr-FR"/>
              <a:t>Cliquez pour modifier les styles du texte du masque</a:t>
            </a:r>
          </a:p>
        </p:txBody>
      </p:sp>
      <p:sp>
        <p:nvSpPr>
          <p:cNvPr id="26" name="Espace réservé du texte 5">
            <a:extLst>
              <a:ext uri="{FF2B5EF4-FFF2-40B4-BE49-F238E27FC236}">
                <a16:creationId xmlns:a16="http://schemas.microsoft.com/office/drawing/2014/main" id="{14179443-CD99-4560-A70A-CF3E60CA5C3E}"/>
              </a:ext>
            </a:extLst>
          </p:cNvPr>
          <p:cNvSpPr>
            <a:spLocks noGrp="1"/>
          </p:cNvSpPr>
          <p:nvPr>
            <p:ph type="body" sz="quarter" idx="22"/>
          </p:nvPr>
        </p:nvSpPr>
        <p:spPr>
          <a:xfrm>
            <a:off x="6783430" y="3758157"/>
            <a:ext cx="4949741" cy="537959"/>
          </a:xfrm>
        </p:spPr>
        <p:txBody>
          <a:bodyPr anchor="t">
            <a:noAutofit/>
          </a:bodyPr>
          <a:lstStyle>
            <a:lvl1pPr algn="ctr">
              <a:lnSpc>
                <a:spcPct val="96000"/>
              </a:lnSpc>
              <a:spcAft>
                <a:spcPts val="1333"/>
              </a:spcAft>
              <a:defRPr lang="en-US" sz="2667" b="0" i="1" kern="1200" dirty="0">
                <a:solidFill>
                  <a:schemeClr val="accent2"/>
                </a:solidFill>
                <a:latin typeface="Georgia" panose="02040502050405020303" pitchFamily="18" charset="0"/>
                <a:ea typeface="Verdana" panose="020B0604030504040204" pitchFamily="34" charset="0"/>
                <a:cs typeface="Verdana" panose="020B0604030504040204" pitchFamily="34" charset="0"/>
              </a:defRPr>
            </a:lvl1pPr>
            <a:lvl2pPr marL="371391" indent="0" algn="ctr">
              <a:lnSpc>
                <a:spcPct val="100000"/>
              </a:lnSpc>
              <a:buFont typeface="Arial" panose="020B0604020202020204" pitchFamily="34" charset="0"/>
              <a:buNone/>
              <a:defRPr sz="2667" b="0" i="1">
                <a:solidFill>
                  <a:schemeClr val="accent2"/>
                </a:solidFill>
                <a:latin typeface="Georgia" panose="02040502050405020303" pitchFamily="18" charset="0"/>
                <a:ea typeface="Verdana" panose="020B0604030504040204" pitchFamily="34" charset="0"/>
                <a:cs typeface="Verdana" panose="020B0604030504040204" pitchFamily="34" charset="0"/>
              </a:defRPr>
            </a:lvl2pPr>
            <a:lvl3pPr algn="ctr">
              <a:lnSpc>
                <a:spcPct val="100000"/>
              </a:lnSpc>
              <a:spcBef>
                <a:spcPts val="1333"/>
              </a:spcBef>
              <a:defRPr/>
            </a:lvl3pPr>
          </a:lstStyle>
          <a:p>
            <a:pPr lvl="0"/>
            <a:r>
              <a:rPr lang="fr-FR"/>
              <a:t>Cliquez pour modifier les styles du texte du masque</a:t>
            </a:r>
          </a:p>
        </p:txBody>
      </p:sp>
      <p:sp>
        <p:nvSpPr>
          <p:cNvPr id="27" name="Espace réservé du texte 5">
            <a:extLst>
              <a:ext uri="{FF2B5EF4-FFF2-40B4-BE49-F238E27FC236}">
                <a16:creationId xmlns:a16="http://schemas.microsoft.com/office/drawing/2014/main" id="{633150E7-212E-42D8-857F-00B727BB0E60}"/>
              </a:ext>
            </a:extLst>
          </p:cNvPr>
          <p:cNvSpPr>
            <a:spLocks noGrp="1"/>
          </p:cNvSpPr>
          <p:nvPr>
            <p:ph type="body" sz="quarter" idx="23"/>
          </p:nvPr>
        </p:nvSpPr>
        <p:spPr>
          <a:xfrm>
            <a:off x="6783430" y="4320498"/>
            <a:ext cx="4949741" cy="770660"/>
          </a:xfrm>
        </p:spPr>
        <p:txBody>
          <a:bodyPr anchor="t">
            <a:noAutofit/>
          </a:bodyPr>
          <a:lstStyle>
            <a:lvl1pPr algn="ctr">
              <a:lnSpc>
                <a:spcPct val="96000"/>
              </a:lnSpc>
              <a:spcAft>
                <a:spcPts val="1333"/>
              </a:spcAft>
              <a:defRPr lang="en-US" sz="1867" b="0" i="0" kern="1200" dirty="0">
                <a:solidFill>
                  <a:schemeClr val="tx1"/>
                </a:solidFill>
                <a:latin typeface="+mj-lt"/>
                <a:ea typeface="Verdana" panose="020B0604030504040204" pitchFamily="34" charset="0"/>
                <a:cs typeface="Verdana" panose="020B0604030504040204" pitchFamily="34" charset="0"/>
              </a:defRPr>
            </a:lvl1pPr>
            <a:lvl2pPr algn="l">
              <a:lnSpc>
                <a:spcPct val="100000"/>
              </a:lnSpc>
              <a:defRPr lang="en-US" sz="1600" b="0" i="0" kern="1200" noProof="0" dirty="0" smtClean="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algn="ctr">
              <a:lnSpc>
                <a:spcPct val="100000"/>
              </a:lnSpc>
              <a:spcBef>
                <a:spcPts val="1333"/>
              </a:spcBef>
              <a:defRPr/>
            </a:lvl3pPr>
          </a:lstStyle>
          <a:p>
            <a:pPr lvl="0"/>
            <a:r>
              <a:rPr lang="fr-FR"/>
              <a:t>Cliquez pour modifier les styles du texte du masque</a:t>
            </a:r>
          </a:p>
        </p:txBody>
      </p:sp>
    </p:spTree>
    <p:extLst>
      <p:ext uri="{BB962C8B-B14F-4D97-AF65-F5344CB8AC3E}">
        <p14:creationId xmlns:p14="http://schemas.microsoft.com/office/powerpoint/2010/main" val="359590953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able of Contents Large">
    <p:bg>
      <p:bgPr>
        <a:solidFill>
          <a:schemeClr val="bg1"/>
        </a:solidFill>
        <a:effectLst/>
      </p:bgPr>
    </p:bg>
    <p:spTree>
      <p:nvGrpSpPr>
        <p:cNvPr id="1" name=""/>
        <p:cNvGrpSpPr/>
        <p:nvPr/>
      </p:nvGrpSpPr>
      <p:grpSpPr>
        <a:xfrm>
          <a:off x="0" y="0"/>
          <a:ext cx="0" cy="0"/>
          <a:chOff x="0" y="0"/>
          <a:chExt cx="0" cy="0"/>
        </a:xfrm>
      </p:grpSpPr>
      <p:sp>
        <p:nvSpPr>
          <p:cNvPr id="7" name="Espace réservé du pied de page 6">
            <a:extLst>
              <a:ext uri="{FF2B5EF4-FFF2-40B4-BE49-F238E27FC236}">
                <a16:creationId xmlns:a16="http://schemas.microsoft.com/office/drawing/2014/main" id="{208746F7-3CD2-431F-B427-E3AA9BF36F6B}"/>
              </a:ext>
            </a:extLst>
          </p:cNvPr>
          <p:cNvSpPr>
            <a:spLocks noGrp="1"/>
          </p:cNvSpPr>
          <p:nvPr>
            <p:ph type="ftr" sz="quarter" idx="21"/>
          </p:nvPr>
        </p:nvSpPr>
        <p:spPr/>
        <p:txBody>
          <a:bodyPr/>
          <a:lstStyle/>
          <a:p>
            <a:r>
              <a:rPr lang="en-US" noProof="0"/>
              <a:t>internal use</a:t>
            </a:r>
          </a:p>
        </p:txBody>
      </p:sp>
      <p:sp>
        <p:nvSpPr>
          <p:cNvPr id="8" name="Espace réservé du numéro de diapositive 7">
            <a:extLst>
              <a:ext uri="{FF2B5EF4-FFF2-40B4-BE49-F238E27FC236}">
                <a16:creationId xmlns:a16="http://schemas.microsoft.com/office/drawing/2014/main" id="{D76DFA8B-7FBD-4F98-B6B6-233EDD2317EE}"/>
              </a:ext>
            </a:extLst>
          </p:cNvPr>
          <p:cNvSpPr>
            <a:spLocks noGrp="1"/>
          </p:cNvSpPr>
          <p:nvPr>
            <p:ph type="sldNum" sz="quarter" idx="22"/>
          </p:nvPr>
        </p:nvSpPr>
        <p:spPr/>
        <p:txBody>
          <a:bodyPr/>
          <a:lstStyle/>
          <a:p>
            <a:fld id="{6B54B0F7-55DD-40D6-B7F4-70B586885C0B}" type="slidenum">
              <a:rPr lang="en-US" noProof="0" smtClean="0"/>
              <a:pPr/>
              <a:t>‹N°›</a:t>
            </a:fld>
            <a:endParaRPr lang="en-US" noProof="0"/>
          </a:p>
        </p:txBody>
      </p:sp>
      <p:cxnSp>
        <p:nvCxnSpPr>
          <p:cNvPr id="32" name="Connecteur droit 13">
            <a:extLst>
              <a:ext uri="{FF2B5EF4-FFF2-40B4-BE49-F238E27FC236}">
                <a16:creationId xmlns:a16="http://schemas.microsoft.com/office/drawing/2014/main" id="{7BC19BBF-83CB-4541-9E5A-ACB3379B1867}"/>
              </a:ext>
            </a:extLst>
          </p:cNvPr>
          <p:cNvCxnSpPr>
            <a:cxnSpLocks/>
          </p:cNvCxnSpPr>
          <p:nvPr userDrawn="1"/>
        </p:nvCxnSpPr>
        <p:spPr>
          <a:xfrm>
            <a:off x="1770509" y="1864891"/>
            <a:ext cx="0" cy="4356100"/>
          </a:xfrm>
          <a:prstGeom prst="line">
            <a:avLst/>
          </a:prstGeom>
          <a:ln w="9525"/>
        </p:spPr>
        <p:style>
          <a:lnRef idx="1">
            <a:schemeClr val="accent1"/>
          </a:lnRef>
          <a:fillRef idx="0">
            <a:schemeClr val="accent1"/>
          </a:fillRef>
          <a:effectRef idx="0">
            <a:schemeClr val="accent1"/>
          </a:effectRef>
          <a:fontRef idx="minor">
            <a:schemeClr val="tx1"/>
          </a:fontRef>
        </p:style>
      </p:cxnSp>
      <p:cxnSp>
        <p:nvCxnSpPr>
          <p:cNvPr id="80" name="Connecteur droit 13">
            <a:extLst>
              <a:ext uri="{FF2B5EF4-FFF2-40B4-BE49-F238E27FC236}">
                <a16:creationId xmlns:a16="http://schemas.microsoft.com/office/drawing/2014/main" id="{85FA77DC-6A39-4C5E-A7D7-DB530C4F2170}"/>
              </a:ext>
            </a:extLst>
          </p:cNvPr>
          <p:cNvCxnSpPr>
            <a:cxnSpLocks/>
          </p:cNvCxnSpPr>
          <p:nvPr userDrawn="1"/>
        </p:nvCxnSpPr>
        <p:spPr>
          <a:xfrm>
            <a:off x="7256625" y="1864891"/>
            <a:ext cx="0" cy="4356100"/>
          </a:xfrm>
          <a:prstGeom prst="line">
            <a:avLst/>
          </a:prstGeom>
          <a:ln w="9525"/>
        </p:spPr>
        <p:style>
          <a:lnRef idx="1">
            <a:schemeClr val="accent1"/>
          </a:lnRef>
          <a:fillRef idx="0">
            <a:schemeClr val="accent1"/>
          </a:fillRef>
          <a:effectRef idx="0">
            <a:schemeClr val="accent1"/>
          </a:effectRef>
          <a:fontRef idx="minor">
            <a:schemeClr val="tx1"/>
          </a:fontRef>
        </p:style>
      </p:cxnSp>
      <p:sp>
        <p:nvSpPr>
          <p:cNvPr id="96" name="Espace réservé du graphique SmartArt 11">
            <a:extLst>
              <a:ext uri="{FF2B5EF4-FFF2-40B4-BE49-F238E27FC236}">
                <a16:creationId xmlns:a16="http://schemas.microsoft.com/office/drawing/2014/main" id="{23BA7E43-84CF-486A-BB7B-AD1F2F009C79}"/>
              </a:ext>
            </a:extLst>
          </p:cNvPr>
          <p:cNvSpPr>
            <a:spLocks noGrp="1" noChangeAspect="1"/>
          </p:cNvSpPr>
          <p:nvPr>
            <p:ph type="dgm" sz="quarter" idx="14"/>
          </p:nvPr>
        </p:nvSpPr>
        <p:spPr>
          <a:xfrm>
            <a:off x="1736092" y="2095106"/>
            <a:ext cx="70019" cy="69519"/>
          </a:xfrm>
          <a:custGeom>
            <a:avLst/>
            <a:gdLst>
              <a:gd name="connsiteX0" fmla="*/ 122355 w 250013"/>
              <a:gd name="connsiteY0" fmla="*/ 0 h 248243"/>
              <a:gd name="connsiteX1" fmla="*/ 250013 w 250013"/>
              <a:gd name="connsiteY1" fmla="*/ 124134 h 248243"/>
              <a:gd name="connsiteX2" fmla="*/ 127674 w 250013"/>
              <a:gd name="connsiteY2" fmla="*/ 248243 h 248243"/>
              <a:gd name="connsiteX3" fmla="*/ 1 w 250013"/>
              <a:gd name="connsiteY3" fmla="*/ 124125 h 248243"/>
              <a:gd name="connsiteX4" fmla="*/ 122355 w 250013"/>
              <a:gd name="connsiteY4" fmla="*/ 0 h 2482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013" h="248243">
                <a:moveTo>
                  <a:pt x="122355" y="0"/>
                </a:moveTo>
                <a:cubicBezTo>
                  <a:pt x="200363" y="0"/>
                  <a:pt x="250013" y="46111"/>
                  <a:pt x="250013" y="124134"/>
                </a:cubicBezTo>
                <a:cubicBezTo>
                  <a:pt x="250022" y="200379"/>
                  <a:pt x="200361" y="248234"/>
                  <a:pt x="127674" y="248243"/>
                </a:cubicBezTo>
                <a:cubicBezTo>
                  <a:pt x="47872" y="248236"/>
                  <a:pt x="-6" y="200370"/>
                  <a:pt x="1" y="124125"/>
                </a:cubicBezTo>
                <a:cubicBezTo>
                  <a:pt x="0" y="46103"/>
                  <a:pt x="47874" y="2"/>
                  <a:pt x="122355" y="0"/>
                </a:cubicBezTo>
                <a:close/>
              </a:path>
            </a:pathLst>
          </a:custGeom>
          <a:solidFill>
            <a:schemeClr val="accent2"/>
          </a:solidFill>
          <a:ln w="22225">
            <a:noFill/>
          </a:ln>
        </p:spPr>
        <p:txBody>
          <a:bodyPr wrap="square">
            <a:noAutofit/>
          </a:bodyPr>
          <a:lstStyle>
            <a:lvl1pPr>
              <a:defRPr>
                <a:noFill/>
              </a:defRPr>
            </a:lvl1pPr>
          </a:lstStyle>
          <a:p>
            <a:r>
              <a:rPr lang="fr-FR"/>
              <a:t>Cliquez sur l'icône pour ajouter un graphique SmartArt</a:t>
            </a:r>
            <a:endParaRPr lang="fr-FR" dirty="0"/>
          </a:p>
        </p:txBody>
      </p:sp>
      <p:sp>
        <p:nvSpPr>
          <p:cNvPr id="97" name="Espace réservé du texte 17">
            <a:extLst>
              <a:ext uri="{FF2B5EF4-FFF2-40B4-BE49-F238E27FC236}">
                <a16:creationId xmlns:a16="http://schemas.microsoft.com/office/drawing/2014/main" id="{9CDF02F4-4E8C-4E89-B7C0-915F018992FE}"/>
              </a:ext>
            </a:extLst>
          </p:cNvPr>
          <p:cNvSpPr>
            <a:spLocks noGrp="1"/>
          </p:cNvSpPr>
          <p:nvPr>
            <p:ph type="body" sz="quarter" idx="26" hasCustomPrompt="1"/>
          </p:nvPr>
        </p:nvSpPr>
        <p:spPr>
          <a:xfrm>
            <a:off x="1143071" y="1960151"/>
            <a:ext cx="517952" cy="563307"/>
          </a:xfrm>
        </p:spPr>
        <p:txBody>
          <a:bodyPr/>
          <a:lstStyle>
            <a:lvl1pPr>
              <a:lnSpc>
                <a:spcPct val="90000"/>
              </a:lnSpc>
              <a:spcBef>
                <a:spcPts val="800"/>
              </a:spcBef>
              <a:defRPr lang="en-US" sz="2133" b="0" i="0" kern="1200" noProof="0" dirty="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959976">
              <a:lnSpc>
                <a:spcPct val="90000"/>
              </a:lnSpc>
              <a:spcBef>
                <a:spcPts val="400"/>
              </a:spcBef>
              <a:defRPr lang="fr-FR" sz="933" b="0" i="0" kern="1200" cap="all" baseline="0" dirty="0" err="1" smtClean="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a:lnSpc>
                <a:spcPct val="90000"/>
              </a:lnSpc>
              <a:spcBef>
                <a:spcPts val="800"/>
              </a:spcBef>
              <a:defRPr sz="2267" b="0" i="0">
                <a:solidFill>
                  <a:schemeClr val="accent2"/>
                </a:solidFill>
                <a:latin typeface="Verdana" panose="020B0604030504040204" pitchFamily="34" charset="0"/>
                <a:ea typeface="Verdana" panose="020B0604030504040204" pitchFamily="34" charset="0"/>
                <a:cs typeface="Verdana" panose="020B0604030504040204" pitchFamily="34" charset="0"/>
              </a:defRPr>
            </a:lvl3pPr>
            <a:lvl4pPr marL="959976">
              <a:lnSpc>
                <a:spcPct val="90000"/>
              </a:lnSpc>
              <a:spcBef>
                <a:spcPts val="400"/>
              </a:spcBef>
              <a:defRPr lang="fr-FR" sz="933" b="0" i="0" kern="1200" cap="all" baseline="0" dirty="0">
                <a:solidFill>
                  <a:schemeClr val="accent2"/>
                </a:solidFill>
                <a:latin typeface="Verdana" panose="020B0604030504040204" pitchFamily="34" charset="0"/>
                <a:ea typeface="Verdana" panose="020B0604030504040204" pitchFamily="34" charset="0"/>
                <a:cs typeface="Verdana" panose="020B0604030504040204" pitchFamily="34" charset="0"/>
              </a:defRPr>
            </a:lvl4pPr>
          </a:lstStyle>
          <a:p>
            <a:pPr lvl="0"/>
            <a:r>
              <a:rPr lang="en-US" noProof="0" dirty="0"/>
              <a:t>00</a:t>
            </a:r>
          </a:p>
        </p:txBody>
      </p:sp>
      <p:sp>
        <p:nvSpPr>
          <p:cNvPr id="99" name="Espace réservé du texte 17">
            <a:extLst>
              <a:ext uri="{FF2B5EF4-FFF2-40B4-BE49-F238E27FC236}">
                <a16:creationId xmlns:a16="http://schemas.microsoft.com/office/drawing/2014/main" id="{E9841E24-6A28-4ABC-A6CA-596885012B8B}"/>
              </a:ext>
            </a:extLst>
          </p:cNvPr>
          <p:cNvSpPr>
            <a:spLocks noGrp="1"/>
          </p:cNvSpPr>
          <p:nvPr>
            <p:ph type="body" sz="quarter" idx="28" hasCustomPrompt="1"/>
          </p:nvPr>
        </p:nvSpPr>
        <p:spPr>
          <a:xfrm>
            <a:off x="1143071" y="2753672"/>
            <a:ext cx="517952" cy="563307"/>
          </a:xfrm>
        </p:spPr>
        <p:txBody>
          <a:bodyPr/>
          <a:lstStyle>
            <a:lvl1pPr>
              <a:lnSpc>
                <a:spcPct val="90000"/>
              </a:lnSpc>
              <a:spcBef>
                <a:spcPts val="800"/>
              </a:spcBef>
              <a:defRPr lang="en-US" sz="2133" b="0" i="0" kern="1200" noProof="0" dirty="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959976">
              <a:lnSpc>
                <a:spcPct val="90000"/>
              </a:lnSpc>
              <a:spcBef>
                <a:spcPts val="400"/>
              </a:spcBef>
              <a:defRPr lang="fr-FR" sz="933" b="0" i="0" kern="1200" cap="all" baseline="0" dirty="0" err="1" smtClean="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a:lnSpc>
                <a:spcPct val="90000"/>
              </a:lnSpc>
              <a:spcBef>
                <a:spcPts val="800"/>
              </a:spcBef>
              <a:defRPr sz="2267" b="0" i="0">
                <a:solidFill>
                  <a:schemeClr val="accent2"/>
                </a:solidFill>
                <a:latin typeface="Verdana" panose="020B0604030504040204" pitchFamily="34" charset="0"/>
                <a:ea typeface="Verdana" panose="020B0604030504040204" pitchFamily="34" charset="0"/>
                <a:cs typeface="Verdana" panose="020B0604030504040204" pitchFamily="34" charset="0"/>
              </a:defRPr>
            </a:lvl3pPr>
            <a:lvl4pPr marL="959976">
              <a:lnSpc>
                <a:spcPct val="90000"/>
              </a:lnSpc>
              <a:spcBef>
                <a:spcPts val="400"/>
              </a:spcBef>
              <a:defRPr lang="fr-FR" sz="933" b="0" i="0" kern="1200" cap="all" baseline="0" dirty="0">
                <a:solidFill>
                  <a:schemeClr val="accent2"/>
                </a:solidFill>
                <a:latin typeface="Verdana" panose="020B0604030504040204" pitchFamily="34" charset="0"/>
                <a:ea typeface="Verdana" panose="020B0604030504040204" pitchFamily="34" charset="0"/>
                <a:cs typeface="Verdana" panose="020B0604030504040204" pitchFamily="34" charset="0"/>
              </a:defRPr>
            </a:lvl4pPr>
          </a:lstStyle>
          <a:p>
            <a:pPr lvl="0"/>
            <a:r>
              <a:rPr lang="en-US" noProof="0" dirty="0"/>
              <a:t>00</a:t>
            </a:r>
          </a:p>
        </p:txBody>
      </p:sp>
      <p:sp>
        <p:nvSpPr>
          <p:cNvPr id="101" name="Espace réservé du texte 17">
            <a:extLst>
              <a:ext uri="{FF2B5EF4-FFF2-40B4-BE49-F238E27FC236}">
                <a16:creationId xmlns:a16="http://schemas.microsoft.com/office/drawing/2014/main" id="{E6201C6B-3D61-415D-A81D-394F193593E8}"/>
              </a:ext>
            </a:extLst>
          </p:cNvPr>
          <p:cNvSpPr>
            <a:spLocks noGrp="1"/>
          </p:cNvSpPr>
          <p:nvPr>
            <p:ph type="body" sz="quarter" idx="31" hasCustomPrompt="1"/>
          </p:nvPr>
        </p:nvSpPr>
        <p:spPr>
          <a:xfrm>
            <a:off x="1143071" y="3541323"/>
            <a:ext cx="517952" cy="563307"/>
          </a:xfrm>
        </p:spPr>
        <p:txBody>
          <a:bodyPr/>
          <a:lstStyle>
            <a:lvl1pPr>
              <a:lnSpc>
                <a:spcPct val="90000"/>
              </a:lnSpc>
              <a:spcBef>
                <a:spcPts val="800"/>
              </a:spcBef>
              <a:defRPr lang="en-US" sz="2133" b="0" i="0" kern="1200" noProof="0" dirty="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959976">
              <a:lnSpc>
                <a:spcPct val="90000"/>
              </a:lnSpc>
              <a:spcBef>
                <a:spcPts val="400"/>
              </a:spcBef>
              <a:defRPr lang="fr-FR" sz="933" b="0" i="0" kern="1200" cap="all" baseline="0" dirty="0" err="1" smtClean="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a:lnSpc>
                <a:spcPct val="90000"/>
              </a:lnSpc>
              <a:spcBef>
                <a:spcPts val="800"/>
              </a:spcBef>
              <a:defRPr sz="2267" b="0" i="0">
                <a:solidFill>
                  <a:schemeClr val="accent2"/>
                </a:solidFill>
                <a:latin typeface="Verdana" panose="020B0604030504040204" pitchFamily="34" charset="0"/>
                <a:ea typeface="Verdana" panose="020B0604030504040204" pitchFamily="34" charset="0"/>
                <a:cs typeface="Verdana" panose="020B0604030504040204" pitchFamily="34" charset="0"/>
              </a:defRPr>
            </a:lvl3pPr>
            <a:lvl4pPr marL="959976">
              <a:lnSpc>
                <a:spcPct val="90000"/>
              </a:lnSpc>
              <a:spcBef>
                <a:spcPts val="400"/>
              </a:spcBef>
              <a:defRPr lang="fr-FR" sz="933" b="0" i="0" kern="1200" cap="all" baseline="0" dirty="0">
                <a:solidFill>
                  <a:schemeClr val="accent2"/>
                </a:solidFill>
                <a:latin typeface="Verdana" panose="020B0604030504040204" pitchFamily="34" charset="0"/>
                <a:ea typeface="Verdana" panose="020B0604030504040204" pitchFamily="34" charset="0"/>
                <a:cs typeface="Verdana" panose="020B0604030504040204" pitchFamily="34" charset="0"/>
              </a:defRPr>
            </a:lvl4pPr>
          </a:lstStyle>
          <a:p>
            <a:pPr lvl="0"/>
            <a:r>
              <a:rPr lang="en-US" noProof="0" dirty="0"/>
              <a:t>00</a:t>
            </a:r>
          </a:p>
        </p:txBody>
      </p:sp>
      <p:sp>
        <p:nvSpPr>
          <p:cNvPr id="103" name="Espace réservé du texte 17">
            <a:extLst>
              <a:ext uri="{FF2B5EF4-FFF2-40B4-BE49-F238E27FC236}">
                <a16:creationId xmlns:a16="http://schemas.microsoft.com/office/drawing/2014/main" id="{E49EEF33-C71E-40D1-9265-9BA472F3F6C0}"/>
              </a:ext>
            </a:extLst>
          </p:cNvPr>
          <p:cNvSpPr>
            <a:spLocks noGrp="1"/>
          </p:cNvSpPr>
          <p:nvPr>
            <p:ph type="body" sz="quarter" idx="33" hasCustomPrompt="1"/>
          </p:nvPr>
        </p:nvSpPr>
        <p:spPr>
          <a:xfrm>
            <a:off x="1143071" y="4334844"/>
            <a:ext cx="517952" cy="563307"/>
          </a:xfrm>
        </p:spPr>
        <p:txBody>
          <a:bodyPr/>
          <a:lstStyle>
            <a:lvl1pPr>
              <a:lnSpc>
                <a:spcPct val="90000"/>
              </a:lnSpc>
              <a:spcBef>
                <a:spcPts val="800"/>
              </a:spcBef>
              <a:defRPr lang="en-US" sz="2133" b="0" i="0" kern="1200" noProof="0" dirty="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959976">
              <a:lnSpc>
                <a:spcPct val="90000"/>
              </a:lnSpc>
              <a:spcBef>
                <a:spcPts val="400"/>
              </a:spcBef>
              <a:defRPr lang="fr-FR" sz="933" b="0" i="0" kern="1200" cap="all" baseline="0" dirty="0" err="1" smtClean="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a:lnSpc>
                <a:spcPct val="90000"/>
              </a:lnSpc>
              <a:spcBef>
                <a:spcPts val="800"/>
              </a:spcBef>
              <a:defRPr sz="2267" b="0" i="0">
                <a:solidFill>
                  <a:schemeClr val="accent2"/>
                </a:solidFill>
                <a:latin typeface="Verdana" panose="020B0604030504040204" pitchFamily="34" charset="0"/>
                <a:ea typeface="Verdana" panose="020B0604030504040204" pitchFamily="34" charset="0"/>
                <a:cs typeface="Verdana" panose="020B0604030504040204" pitchFamily="34" charset="0"/>
              </a:defRPr>
            </a:lvl3pPr>
            <a:lvl4pPr marL="959976">
              <a:lnSpc>
                <a:spcPct val="90000"/>
              </a:lnSpc>
              <a:spcBef>
                <a:spcPts val="400"/>
              </a:spcBef>
              <a:defRPr lang="fr-FR" sz="933" b="0" i="0" kern="1200" cap="all" baseline="0" dirty="0">
                <a:solidFill>
                  <a:schemeClr val="accent2"/>
                </a:solidFill>
                <a:latin typeface="Verdana" panose="020B0604030504040204" pitchFamily="34" charset="0"/>
                <a:ea typeface="Verdana" panose="020B0604030504040204" pitchFamily="34" charset="0"/>
                <a:cs typeface="Verdana" panose="020B0604030504040204" pitchFamily="34" charset="0"/>
              </a:defRPr>
            </a:lvl4pPr>
          </a:lstStyle>
          <a:p>
            <a:pPr lvl="0"/>
            <a:r>
              <a:rPr lang="en-US" noProof="0" dirty="0"/>
              <a:t>00</a:t>
            </a:r>
          </a:p>
        </p:txBody>
      </p:sp>
      <p:sp>
        <p:nvSpPr>
          <p:cNvPr id="105" name="Espace réservé du texte 17">
            <a:extLst>
              <a:ext uri="{FF2B5EF4-FFF2-40B4-BE49-F238E27FC236}">
                <a16:creationId xmlns:a16="http://schemas.microsoft.com/office/drawing/2014/main" id="{C11A4F59-2FB0-4630-BFDA-22FD2B557649}"/>
              </a:ext>
            </a:extLst>
          </p:cNvPr>
          <p:cNvSpPr>
            <a:spLocks noGrp="1"/>
          </p:cNvSpPr>
          <p:nvPr>
            <p:ph type="body" sz="quarter" idx="36" hasCustomPrompt="1"/>
          </p:nvPr>
        </p:nvSpPr>
        <p:spPr>
          <a:xfrm>
            <a:off x="1143071" y="5128365"/>
            <a:ext cx="517952" cy="563307"/>
          </a:xfrm>
        </p:spPr>
        <p:txBody>
          <a:bodyPr/>
          <a:lstStyle>
            <a:lvl1pPr>
              <a:lnSpc>
                <a:spcPct val="90000"/>
              </a:lnSpc>
              <a:spcBef>
                <a:spcPts val="800"/>
              </a:spcBef>
              <a:defRPr lang="en-US" sz="2133" b="0" i="0" kern="1200" noProof="0" dirty="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959976">
              <a:lnSpc>
                <a:spcPct val="90000"/>
              </a:lnSpc>
              <a:spcBef>
                <a:spcPts val="400"/>
              </a:spcBef>
              <a:defRPr lang="fr-FR" sz="933" b="0" i="0" kern="1200" cap="all" baseline="0" dirty="0" err="1" smtClean="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a:lnSpc>
                <a:spcPct val="90000"/>
              </a:lnSpc>
              <a:spcBef>
                <a:spcPts val="800"/>
              </a:spcBef>
              <a:defRPr sz="2267" b="0" i="0">
                <a:solidFill>
                  <a:schemeClr val="accent2"/>
                </a:solidFill>
                <a:latin typeface="Verdana" panose="020B0604030504040204" pitchFamily="34" charset="0"/>
                <a:ea typeface="Verdana" panose="020B0604030504040204" pitchFamily="34" charset="0"/>
                <a:cs typeface="Verdana" panose="020B0604030504040204" pitchFamily="34" charset="0"/>
              </a:defRPr>
            </a:lvl3pPr>
            <a:lvl4pPr marL="959976">
              <a:lnSpc>
                <a:spcPct val="90000"/>
              </a:lnSpc>
              <a:spcBef>
                <a:spcPts val="400"/>
              </a:spcBef>
              <a:defRPr lang="fr-FR" sz="933" b="0" i="0" kern="1200" cap="all" baseline="0" dirty="0">
                <a:solidFill>
                  <a:schemeClr val="accent2"/>
                </a:solidFill>
                <a:latin typeface="Verdana" panose="020B0604030504040204" pitchFamily="34" charset="0"/>
                <a:ea typeface="Verdana" panose="020B0604030504040204" pitchFamily="34" charset="0"/>
                <a:cs typeface="Verdana" panose="020B0604030504040204" pitchFamily="34" charset="0"/>
              </a:defRPr>
            </a:lvl4pPr>
          </a:lstStyle>
          <a:p>
            <a:pPr lvl="0"/>
            <a:r>
              <a:rPr lang="en-US" noProof="0" dirty="0"/>
              <a:t>00</a:t>
            </a:r>
          </a:p>
        </p:txBody>
      </p:sp>
      <p:sp>
        <p:nvSpPr>
          <p:cNvPr id="117" name="Espace réservé du texte 17">
            <a:extLst>
              <a:ext uri="{FF2B5EF4-FFF2-40B4-BE49-F238E27FC236}">
                <a16:creationId xmlns:a16="http://schemas.microsoft.com/office/drawing/2014/main" id="{BC549DD2-19EC-48CD-B888-45BB704C4174}"/>
              </a:ext>
            </a:extLst>
          </p:cNvPr>
          <p:cNvSpPr>
            <a:spLocks noGrp="1"/>
          </p:cNvSpPr>
          <p:nvPr>
            <p:ph type="body" sz="quarter" idx="55" hasCustomPrompt="1"/>
          </p:nvPr>
        </p:nvSpPr>
        <p:spPr>
          <a:xfrm>
            <a:off x="6628593" y="1960151"/>
            <a:ext cx="517952" cy="563307"/>
          </a:xfrm>
        </p:spPr>
        <p:txBody>
          <a:bodyPr/>
          <a:lstStyle>
            <a:lvl1pPr>
              <a:lnSpc>
                <a:spcPct val="90000"/>
              </a:lnSpc>
              <a:spcBef>
                <a:spcPts val="800"/>
              </a:spcBef>
              <a:defRPr lang="en-US" sz="2133" b="0" i="0" kern="1200" noProof="0" dirty="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959976">
              <a:lnSpc>
                <a:spcPct val="90000"/>
              </a:lnSpc>
              <a:spcBef>
                <a:spcPts val="400"/>
              </a:spcBef>
              <a:defRPr lang="fr-FR" sz="933" b="0" i="0" kern="1200" cap="all" baseline="0" dirty="0" err="1" smtClean="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a:lnSpc>
                <a:spcPct val="90000"/>
              </a:lnSpc>
              <a:spcBef>
                <a:spcPts val="800"/>
              </a:spcBef>
              <a:defRPr sz="2267" b="0" i="0">
                <a:solidFill>
                  <a:schemeClr val="accent2"/>
                </a:solidFill>
                <a:latin typeface="Verdana" panose="020B0604030504040204" pitchFamily="34" charset="0"/>
                <a:ea typeface="Verdana" panose="020B0604030504040204" pitchFamily="34" charset="0"/>
                <a:cs typeface="Verdana" panose="020B0604030504040204" pitchFamily="34" charset="0"/>
              </a:defRPr>
            </a:lvl3pPr>
            <a:lvl4pPr marL="959976">
              <a:lnSpc>
                <a:spcPct val="90000"/>
              </a:lnSpc>
              <a:spcBef>
                <a:spcPts val="400"/>
              </a:spcBef>
              <a:defRPr lang="fr-FR" sz="933" b="0" i="0" kern="1200" cap="all" baseline="0" dirty="0">
                <a:solidFill>
                  <a:schemeClr val="accent2"/>
                </a:solidFill>
                <a:latin typeface="Verdana" panose="020B0604030504040204" pitchFamily="34" charset="0"/>
                <a:ea typeface="Verdana" panose="020B0604030504040204" pitchFamily="34" charset="0"/>
                <a:cs typeface="Verdana" panose="020B0604030504040204" pitchFamily="34" charset="0"/>
              </a:defRPr>
            </a:lvl4pPr>
          </a:lstStyle>
          <a:p>
            <a:pPr lvl="0"/>
            <a:r>
              <a:rPr lang="en-US" noProof="0" dirty="0"/>
              <a:t>00</a:t>
            </a:r>
          </a:p>
        </p:txBody>
      </p:sp>
      <p:sp>
        <p:nvSpPr>
          <p:cNvPr id="119" name="Espace réservé du texte 17">
            <a:extLst>
              <a:ext uri="{FF2B5EF4-FFF2-40B4-BE49-F238E27FC236}">
                <a16:creationId xmlns:a16="http://schemas.microsoft.com/office/drawing/2014/main" id="{3F60EFF9-C152-4B38-A6F0-B6187C82AB3A}"/>
              </a:ext>
            </a:extLst>
          </p:cNvPr>
          <p:cNvSpPr>
            <a:spLocks noGrp="1"/>
          </p:cNvSpPr>
          <p:nvPr>
            <p:ph type="body" sz="quarter" idx="57" hasCustomPrompt="1"/>
          </p:nvPr>
        </p:nvSpPr>
        <p:spPr>
          <a:xfrm>
            <a:off x="6628593" y="2753672"/>
            <a:ext cx="517952" cy="563307"/>
          </a:xfrm>
        </p:spPr>
        <p:txBody>
          <a:bodyPr/>
          <a:lstStyle>
            <a:lvl1pPr>
              <a:lnSpc>
                <a:spcPct val="90000"/>
              </a:lnSpc>
              <a:spcBef>
                <a:spcPts val="800"/>
              </a:spcBef>
              <a:defRPr lang="en-US" sz="2133" b="0" i="0" kern="1200" noProof="0" dirty="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959976">
              <a:lnSpc>
                <a:spcPct val="90000"/>
              </a:lnSpc>
              <a:spcBef>
                <a:spcPts val="400"/>
              </a:spcBef>
              <a:defRPr lang="fr-FR" sz="933" b="0" i="0" kern="1200" cap="all" baseline="0" dirty="0" err="1" smtClean="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a:lnSpc>
                <a:spcPct val="90000"/>
              </a:lnSpc>
              <a:spcBef>
                <a:spcPts val="800"/>
              </a:spcBef>
              <a:defRPr sz="2267" b="0" i="0">
                <a:solidFill>
                  <a:schemeClr val="accent2"/>
                </a:solidFill>
                <a:latin typeface="Verdana" panose="020B0604030504040204" pitchFamily="34" charset="0"/>
                <a:ea typeface="Verdana" panose="020B0604030504040204" pitchFamily="34" charset="0"/>
                <a:cs typeface="Verdana" panose="020B0604030504040204" pitchFamily="34" charset="0"/>
              </a:defRPr>
            </a:lvl3pPr>
            <a:lvl4pPr marL="959976">
              <a:lnSpc>
                <a:spcPct val="90000"/>
              </a:lnSpc>
              <a:spcBef>
                <a:spcPts val="400"/>
              </a:spcBef>
              <a:defRPr lang="fr-FR" sz="933" b="0" i="0" kern="1200" cap="all" baseline="0" dirty="0">
                <a:solidFill>
                  <a:schemeClr val="accent2"/>
                </a:solidFill>
                <a:latin typeface="Verdana" panose="020B0604030504040204" pitchFamily="34" charset="0"/>
                <a:ea typeface="Verdana" panose="020B0604030504040204" pitchFamily="34" charset="0"/>
                <a:cs typeface="Verdana" panose="020B0604030504040204" pitchFamily="34" charset="0"/>
              </a:defRPr>
            </a:lvl4pPr>
          </a:lstStyle>
          <a:p>
            <a:pPr lvl="0"/>
            <a:r>
              <a:rPr lang="en-US" noProof="0" dirty="0"/>
              <a:t>00</a:t>
            </a:r>
          </a:p>
        </p:txBody>
      </p:sp>
      <p:sp>
        <p:nvSpPr>
          <p:cNvPr id="121" name="Espace réservé du texte 17">
            <a:extLst>
              <a:ext uri="{FF2B5EF4-FFF2-40B4-BE49-F238E27FC236}">
                <a16:creationId xmlns:a16="http://schemas.microsoft.com/office/drawing/2014/main" id="{79245E80-9388-4650-8049-250CA8CADB14}"/>
              </a:ext>
            </a:extLst>
          </p:cNvPr>
          <p:cNvSpPr>
            <a:spLocks noGrp="1"/>
          </p:cNvSpPr>
          <p:nvPr>
            <p:ph type="body" sz="quarter" idx="59" hasCustomPrompt="1"/>
          </p:nvPr>
        </p:nvSpPr>
        <p:spPr>
          <a:xfrm>
            <a:off x="6628593" y="3541323"/>
            <a:ext cx="517952" cy="563307"/>
          </a:xfrm>
        </p:spPr>
        <p:txBody>
          <a:bodyPr/>
          <a:lstStyle>
            <a:lvl1pPr>
              <a:lnSpc>
                <a:spcPct val="90000"/>
              </a:lnSpc>
              <a:spcBef>
                <a:spcPts val="800"/>
              </a:spcBef>
              <a:defRPr lang="en-US" sz="2133" b="0" i="0" kern="1200" noProof="0" dirty="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959976">
              <a:lnSpc>
                <a:spcPct val="90000"/>
              </a:lnSpc>
              <a:spcBef>
                <a:spcPts val="400"/>
              </a:spcBef>
              <a:defRPr lang="fr-FR" sz="933" b="0" i="0" kern="1200" cap="all" baseline="0" dirty="0" err="1" smtClean="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a:lnSpc>
                <a:spcPct val="90000"/>
              </a:lnSpc>
              <a:spcBef>
                <a:spcPts val="800"/>
              </a:spcBef>
              <a:defRPr sz="2267" b="0" i="0">
                <a:solidFill>
                  <a:schemeClr val="accent2"/>
                </a:solidFill>
                <a:latin typeface="Verdana" panose="020B0604030504040204" pitchFamily="34" charset="0"/>
                <a:ea typeface="Verdana" panose="020B0604030504040204" pitchFamily="34" charset="0"/>
                <a:cs typeface="Verdana" panose="020B0604030504040204" pitchFamily="34" charset="0"/>
              </a:defRPr>
            </a:lvl3pPr>
            <a:lvl4pPr marL="959976">
              <a:lnSpc>
                <a:spcPct val="90000"/>
              </a:lnSpc>
              <a:spcBef>
                <a:spcPts val="400"/>
              </a:spcBef>
              <a:defRPr lang="fr-FR" sz="933" b="0" i="0" kern="1200" cap="all" baseline="0" dirty="0">
                <a:solidFill>
                  <a:schemeClr val="accent2"/>
                </a:solidFill>
                <a:latin typeface="Verdana" panose="020B0604030504040204" pitchFamily="34" charset="0"/>
                <a:ea typeface="Verdana" panose="020B0604030504040204" pitchFamily="34" charset="0"/>
                <a:cs typeface="Verdana" panose="020B0604030504040204" pitchFamily="34" charset="0"/>
              </a:defRPr>
            </a:lvl4pPr>
          </a:lstStyle>
          <a:p>
            <a:pPr lvl="0"/>
            <a:r>
              <a:rPr lang="en-US" noProof="0" dirty="0"/>
              <a:t>00</a:t>
            </a:r>
          </a:p>
        </p:txBody>
      </p:sp>
      <p:sp>
        <p:nvSpPr>
          <p:cNvPr id="123" name="Espace réservé du texte 17">
            <a:extLst>
              <a:ext uri="{FF2B5EF4-FFF2-40B4-BE49-F238E27FC236}">
                <a16:creationId xmlns:a16="http://schemas.microsoft.com/office/drawing/2014/main" id="{38029C0C-186F-4AA6-979B-ED3F5FBAE0CE}"/>
              </a:ext>
            </a:extLst>
          </p:cNvPr>
          <p:cNvSpPr>
            <a:spLocks noGrp="1"/>
          </p:cNvSpPr>
          <p:nvPr>
            <p:ph type="body" sz="quarter" idx="61" hasCustomPrompt="1"/>
          </p:nvPr>
        </p:nvSpPr>
        <p:spPr>
          <a:xfrm>
            <a:off x="6628593" y="4334844"/>
            <a:ext cx="517952" cy="563307"/>
          </a:xfrm>
        </p:spPr>
        <p:txBody>
          <a:bodyPr/>
          <a:lstStyle>
            <a:lvl1pPr>
              <a:lnSpc>
                <a:spcPct val="90000"/>
              </a:lnSpc>
              <a:spcBef>
                <a:spcPts val="800"/>
              </a:spcBef>
              <a:defRPr lang="en-US" sz="2133" b="0" i="0" kern="1200" noProof="0" dirty="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959976">
              <a:lnSpc>
                <a:spcPct val="90000"/>
              </a:lnSpc>
              <a:spcBef>
                <a:spcPts val="400"/>
              </a:spcBef>
              <a:defRPr lang="fr-FR" sz="933" b="0" i="0" kern="1200" cap="all" baseline="0" dirty="0" err="1" smtClean="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a:lnSpc>
                <a:spcPct val="90000"/>
              </a:lnSpc>
              <a:spcBef>
                <a:spcPts val="800"/>
              </a:spcBef>
              <a:defRPr sz="2267" b="0" i="0">
                <a:solidFill>
                  <a:schemeClr val="accent2"/>
                </a:solidFill>
                <a:latin typeface="Verdana" panose="020B0604030504040204" pitchFamily="34" charset="0"/>
                <a:ea typeface="Verdana" panose="020B0604030504040204" pitchFamily="34" charset="0"/>
                <a:cs typeface="Verdana" panose="020B0604030504040204" pitchFamily="34" charset="0"/>
              </a:defRPr>
            </a:lvl3pPr>
            <a:lvl4pPr marL="959976">
              <a:lnSpc>
                <a:spcPct val="90000"/>
              </a:lnSpc>
              <a:spcBef>
                <a:spcPts val="400"/>
              </a:spcBef>
              <a:defRPr lang="fr-FR" sz="933" b="0" i="0" kern="1200" cap="all" baseline="0" dirty="0">
                <a:solidFill>
                  <a:schemeClr val="accent2"/>
                </a:solidFill>
                <a:latin typeface="Verdana" panose="020B0604030504040204" pitchFamily="34" charset="0"/>
                <a:ea typeface="Verdana" panose="020B0604030504040204" pitchFamily="34" charset="0"/>
                <a:cs typeface="Verdana" panose="020B0604030504040204" pitchFamily="34" charset="0"/>
              </a:defRPr>
            </a:lvl4pPr>
          </a:lstStyle>
          <a:p>
            <a:pPr lvl="0"/>
            <a:r>
              <a:rPr lang="en-US" noProof="0" dirty="0"/>
              <a:t>00</a:t>
            </a:r>
          </a:p>
        </p:txBody>
      </p:sp>
      <p:sp>
        <p:nvSpPr>
          <p:cNvPr id="125" name="Espace réservé du texte 17">
            <a:extLst>
              <a:ext uri="{FF2B5EF4-FFF2-40B4-BE49-F238E27FC236}">
                <a16:creationId xmlns:a16="http://schemas.microsoft.com/office/drawing/2014/main" id="{59A7AD2F-F568-4503-8FF8-3611A660ED34}"/>
              </a:ext>
            </a:extLst>
          </p:cNvPr>
          <p:cNvSpPr>
            <a:spLocks noGrp="1"/>
          </p:cNvSpPr>
          <p:nvPr>
            <p:ph type="body" sz="quarter" idx="63" hasCustomPrompt="1"/>
          </p:nvPr>
        </p:nvSpPr>
        <p:spPr>
          <a:xfrm>
            <a:off x="6628593" y="5128365"/>
            <a:ext cx="517952" cy="563307"/>
          </a:xfrm>
        </p:spPr>
        <p:txBody>
          <a:bodyPr/>
          <a:lstStyle>
            <a:lvl1pPr>
              <a:lnSpc>
                <a:spcPct val="90000"/>
              </a:lnSpc>
              <a:spcBef>
                <a:spcPts val="800"/>
              </a:spcBef>
              <a:defRPr lang="en-US" sz="2133" b="0" i="0" kern="1200" noProof="0" dirty="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959976">
              <a:lnSpc>
                <a:spcPct val="90000"/>
              </a:lnSpc>
              <a:spcBef>
                <a:spcPts val="400"/>
              </a:spcBef>
              <a:defRPr lang="fr-FR" sz="933" b="0" i="0" kern="1200" cap="all" baseline="0" dirty="0" err="1" smtClean="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a:lnSpc>
                <a:spcPct val="90000"/>
              </a:lnSpc>
              <a:spcBef>
                <a:spcPts val="800"/>
              </a:spcBef>
              <a:defRPr sz="2267" b="0" i="0">
                <a:solidFill>
                  <a:schemeClr val="accent2"/>
                </a:solidFill>
                <a:latin typeface="Verdana" panose="020B0604030504040204" pitchFamily="34" charset="0"/>
                <a:ea typeface="Verdana" panose="020B0604030504040204" pitchFamily="34" charset="0"/>
                <a:cs typeface="Verdana" panose="020B0604030504040204" pitchFamily="34" charset="0"/>
              </a:defRPr>
            </a:lvl3pPr>
            <a:lvl4pPr marL="959976">
              <a:lnSpc>
                <a:spcPct val="90000"/>
              </a:lnSpc>
              <a:spcBef>
                <a:spcPts val="400"/>
              </a:spcBef>
              <a:defRPr lang="fr-FR" sz="933" b="0" i="0" kern="1200" cap="all" baseline="0" dirty="0">
                <a:solidFill>
                  <a:schemeClr val="accent2"/>
                </a:solidFill>
                <a:latin typeface="Verdana" panose="020B0604030504040204" pitchFamily="34" charset="0"/>
                <a:ea typeface="Verdana" panose="020B0604030504040204" pitchFamily="34" charset="0"/>
                <a:cs typeface="Verdana" panose="020B0604030504040204" pitchFamily="34" charset="0"/>
              </a:defRPr>
            </a:lvl4pPr>
          </a:lstStyle>
          <a:p>
            <a:pPr lvl="0"/>
            <a:r>
              <a:rPr lang="en-US" noProof="0" dirty="0"/>
              <a:t>00</a:t>
            </a:r>
          </a:p>
        </p:txBody>
      </p:sp>
      <p:sp>
        <p:nvSpPr>
          <p:cNvPr id="171" name="Espace réservé du texte 17">
            <a:extLst>
              <a:ext uri="{FF2B5EF4-FFF2-40B4-BE49-F238E27FC236}">
                <a16:creationId xmlns:a16="http://schemas.microsoft.com/office/drawing/2014/main" id="{F76009EF-0F43-4873-91C8-26C6B0F441B3}"/>
              </a:ext>
            </a:extLst>
          </p:cNvPr>
          <p:cNvSpPr>
            <a:spLocks noGrp="1"/>
          </p:cNvSpPr>
          <p:nvPr>
            <p:ph type="body" sz="quarter" idx="83"/>
          </p:nvPr>
        </p:nvSpPr>
        <p:spPr>
          <a:xfrm>
            <a:off x="2035303" y="2311400"/>
            <a:ext cx="3839059" cy="205912"/>
          </a:xfrm>
        </p:spPr>
        <p:txBody>
          <a:bodyPr/>
          <a:lstStyle>
            <a:lvl1pPr>
              <a:lnSpc>
                <a:spcPct val="90000"/>
              </a:lnSpc>
              <a:spcBef>
                <a:spcPts val="800"/>
              </a:spcBef>
              <a:defRPr sz="1067" b="0" i="0" cap="all">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0" indent="0" algn="l">
              <a:lnSpc>
                <a:spcPct val="90000"/>
              </a:lnSpc>
              <a:spcBef>
                <a:spcPts val="400"/>
              </a:spcBef>
              <a:buFont typeface="Arial" panose="020B0604020202020204" pitchFamily="34" charset="0"/>
              <a:buNone/>
              <a:defRPr lang="fr-FR" sz="1067" b="0" i="0" kern="1200" cap="all" baseline="0" dirty="0" err="1" smtClean="0">
                <a:solidFill>
                  <a:schemeClr val="accent2"/>
                </a:solidFill>
                <a:latin typeface="Verdana" panose="020B0604030504040204" pitchFamily="34" charset="0"/>
                <a:ea typeface="Verdana" panose="020B0604030504040204" pitchFamily="34" charset="0"/>
                <a:cs typeface="Verdana" panose="020B0604030504040204" pitchFamily="34" charset="0"/>
              </a:defRPr>
            </a:lvl2pPr>
            <a:lvl3pPr>
              <a:lnSpc>
                <a:spcPct val="90000"/>
              </a:lnSpc>
              <a:spcBef>
                <a:spcPts val="800"/>
              </a:spcBef>
              <a:defRPr sz="1067" b="0" i="0" cap="all">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0">
              <a:lnSpc>
                <a:spcPct val="90000"/>
              </a:lnSpc>
              <a:spcBef>
                <a:spcPts val="400"/>
              </a:spcBef>
              <a:defRPr lang="fr-FR" sz="1067" b="0" i="0" kern="1200" cap="all" baseline="0" dirty="0">
                <a:solidFill>
                  <a:schemeClr val="accent2"/>
                </a:solidFill>
                <a:latin typeface="Verdana" panose="020B0604030504040204" pitchFamily="34" charset="0"/>
                <a:ea typeface="Verdana" panose="020B0604030504040204" pitchFamily="34" charset="0"/>
                <a:cs typeface="Verdana" panose="020B0604030504040204" pitchFamily="34" charset="0"/>
              </a:defRPr>
            </a:lvl4pPr>
          </a:lstStyle>
          <a:p>
            <a:pPr lvl="0"/>
            <a:r>
              <a:rPr lang="fr-FR" noProof="0"/>
              <a:t>Cliquez pour modifier les styles du texte du masque</a:t>
            </a:r>
          </a:p>
        </p:txBody>
      </p:sp>
      <p:sp>
        <p:nvSpPr>
          <p:cNvPr id="172" name="Espace réservé du texte 17">
            <a:extLst>
              <a:ext uri="{FF2B5EF4-FFF2-40B4-BE49-F238E27FC236}">
                <a16:creationId xmlns:a16="http://schemas.microsoft.com/office/drawing/2014/main" id="{992C4267-8843-489C-BDA2-A7781B549C30}"/>
              </a:ext>
            </a:extLst>
          </p:cNvPr>
          <p:cNvSpPr>
            <a:spLocks noGrp="1"/>
          </p:cNvSpPr>
          <p:nvPr>
            <p:ph type="body" sz="quarter" idx="84"/>
          </p:nvPr>
        </p:nvSpPr>
        <p:spPr>
          <a:xfrm>
            <a:off x="2034119" y="1957990"/>
            <a:ext cx="3839059" cy="323309"/>
          </a:xfrm>
        </p:spPr>
        <p:txBody>
          <a:bodyPr/>
          <a:lstStyle>
            <a:lvl1pPr>
              <a:lnSpc>
                <a:spcPct val="90000"/>
              </a:lnSpc>
              <a:spcBef>
                <a:spcPts val="800"/>
              </a:spcBef>
              <a:defRPr sz="2133" b="0" i="0" cap="none">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0" indent="0" algn="l">
              <a:lnSpc>
                <a:spcPct val="90000"/>
              </a:lnSpc>
              <a:spcBef>
                <a:spcPts val="400"/>
              </a:spcBef>
              <a:buFont typeface="Arial" panose="020B0604020202020204" pitchFamily="34" charset="0"/>
              <a:buNone/>
              <a:defRPr lang="fr-FR" sz="2133" b="0" i="0" kern="1200" cap="none" baseline="0" dirty="0" err="1" smtClean="0">
                <a:solidFill>
                  <a:schemeClr val="accent2"/>
                </a:solidFill>
                <a:latin typeface="Verdana" panose="020B0604030504040204" pitchFamily="34" charset="0"/>
                <a:ea typeface="Verdana" panose="020B0604030504040204" pitchFamily="34" charset="0"/>
                <a:cs typeface="Verdana" panose="020B0604030504040204" pitchFamily="34" charset="0"/>
              </a:defRPr>
            </a:lvl2pPr>
            <a:lvl3pPr>
              <a:lnSpc>
                <a:spcPct val="90000"/>
              </a:lnSpc>
              <a:spcBef>
                <a:spcPts val="800"/>
              </a:spcBef>
              <a:defRPr sz="2133" b="0" i="0" cap="none">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0">
              <a:lnSpc>
                <a:spcPct val="90000"/>
              </a:lnSpc>
              <a:spcBef>
                <a:spcPts val="400"/>
              </a:spcBef>
              <a:defRPr lang="fr-FR" sz="2133" b="0" i="0" kern="1200" cap="none" baseline="0" dirty="0">
                <a:solidFill>
                  <a:schemeClr val="accent2"/>
                </a:solidFill>
                <a:latin typeface="Verdana" panose="020B0604030504040204" pitchFamily="34" charset="0"/>
                <a:ea typeface="Verdana" panose="020B0604030504040204" pitchFamily="34" charset="0"/>
                <a:cs typeface="Verdana" panose="020B0604030504040204" pitchFamily="34" charset="0"/>
              </a:defRPr>
            </a:lvl4pPr>
          </a:lstStyle>
          <a:p>
            <a:pPr lvl="0"/>
            <a:r>
              <a:rPr lang="fr-FR" noProof="0"/>
              <a:t>Cliquez pour modifier les styles du texte du masque</a:t>
            </a:r>
          </a:p>
        </p:txBody>
      </p:sp>
      <p:sp>
        <p:nvSpPr>
          <p:cNvPr id="173" name="Espace réservé du texte 17">
            <a:extLst>
              <a:ext uri="{FF2B5EF4-FFF2-40B4-BE49-F238E27FC236}">
                <a16:creationId xmlns:a16="http://schemas.microsoft.com/office/drawing/2014/main" id="{9CA0A737-645E-4692-BFD7-8713830985A3}"/>
              </a:ext>
            </a:extLst>
          </p:cNvPr>
          <p:cNvSpPr>
            <a:spLocks noGrp="1"/>
          </p:cNvSpPr>
          <p:nvPr>
            <p:ph type="body" sz="quarter" idx="85"/>
          </p:nvPr>
        </p:nvSpPr>
        <p:spPr>
          <a:xfrm>
            <a:off x="2035303" y="3111067"/>
            <a:ext cx="3839059" cy="205912"/>
          </a:xfrm>
        </p:spPr>
        <p:txBody>
          <a:bodyPr/>
          <a:lstStyle>
            <a:lvl1pPr>
              <a:lnSpc>
                <a:spcPct val="90000"/>
              </a:lnSpc>
              <a:spcBef>
                <a:spcPts val="800"/>
              </a:spcBef>
              <a:defRPr sz="1067" b="0" i="0" cap="all">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0" indent="0" algn="l">
              <a:lnSpc>
                <a:spcPct val="90000"/>
              </a:lnSpc>
              <a:spcBef>
                <a:spcPts val="400"/>
              </a:spcBef>
              <a:buFont typeface="Arial" panose="020B0604020202020204" pitchFamily="34" charset="0"/>
              <a:buNone/>
              <a:defRPr lang="fr-FR" sz="1067" b="0" i="0" kern="1200" cap="all" baseline="0" dirty="0" err="1" smtClean="0">
                <a:solidFill>
                  <a:schemeClr val="accent2"/>
                </a:solidFill>
                <a:latin typeface="Verdana" panose="020B0604030504040204" pitchFamily="34" charset="0"/>
                <a:ea typeface="Verdana" panose="020B0604030504040204" pitchFamily="34" charset="0"/>
                <a:cs typeface="Verdana" panose="020B0604030504040204" pitchFamily="34" charset="0"/>
              </a:defRPr>
            </a:lvl2pPr>
            <a:lvl3pPr>
              <a:lnSpc>
                <a:spcPct val="90000"/>
              </a:lnSpc>
              <a:spcBef>
                <a:spcPts val="800"/>
              </a:spcBef>
              <a:defRPr sz="1067" b="0" i="0" cap="all">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0">
              <a:lnSpc>
                <a:spcPct val="90000"/>
              </a:lnSpc>
              <a:spcBef>
                <a:spcPts val="400"/>
              </a:spcBef>
              <a:defRPr lang="fr-FR" sz="1067" b="0" i="0" kern="1200" cap="all" baseline="0" dirty="0">
                <a:solidFill>
                  <a:schemeClr val="accent2"/>
                </a:solidFill>
                <a:latin typeface="Verdana" panose="020B0604030504040204" pitchFamily="34" charset="0"/>
                <a:ea typeface="Verdana" panose="020B0604030504040204" pitchFamily="34" charset="0"/>
                <a:cs typeface="Verdana" panose="020B0604030504040204" pitchFamily="34" charset="0"/>
              </a:defRPr>
            </a:lvl4pPr>
          </a:lstStyle>
          <a:p>
            <a:pPr lvl="0"/>
            <a:r>
              <a:rPr lang="fr-FR" noProof="0"/>
              <a:t>Cliquez pour modifier les styles du texte du masque</a:t>
            </a:r>
          </a:p>
        </p:txBody>
      </p:sp>
      <p:sp>
        <p:nvSpPr>
          <p:cNvPr id="174" name="Espace réservé du texte 17">
            <a:extLst>
              <a:ext uri="{FF2B5EF4-FFF2-40B4-BE49-F238E27FC236}">
                <a16:creationId xmlns:a16="http://schemas.microsoft.com/office/drawing/2014/main" id="{EA07FC7D-0F48-467E-8265-8D2A4C7B25A5}"/>
              </a:ext>
            </a:extLst>
          </p:cNvPr>
          <p:cNvSpPr>
            <a:spLocks noGrp="1"/>
          </p:cNvSpPr>
          <p:nvPr>
            <p:ph type="body" sz="quarter" idx="86"/>
          </p:nvPr>
        </p:nvSpPr>
        <p:spPr>
          <a:xfrm>
            <a:off x="2034119" y="2757656"/>
            <a:ext cx="3839059" cy="323309"/>
          </a:xfrm>
        </p:spPr>
        <p:txBody>
          <a:bodyPr/>
          <a:lstStyle>
            <a:lvl1pPr>
              <a:lnSpc>
                <a:spcPct val="90000"/>
              </a:lnSpc>
              <a:spcBef>
                <a:spcPts val="800"/>
              </a:spcBef>
              <a:defRPr sz="2133" b="0" i="0" cap="none">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0" indent="0" algn="l">
              <a:lnSpc>
                <a:spcPct val="90000"/>
              </a:lnSpc>
              <a:spcBef>
                <a:spcPts val="400"/>
              </a:spcBef>
              <a:buFont typeface="Arial" panose="020B0604020202020204" pitchFamily="34" charset="0"/>
              <a:buNone/>
              <a:defRPr lang="fr-FR" sz="2133" b="0" i="0" kern="1200" cap="none" baseline="0" dirty="0" err="1" smtClean="0">
                <a:solidFill>
                  <a:schemeClr val="accent2"/>
                </a:solidFill>
                <a:latin typeface="Verdana" panose="020B0604030504040204" pitchFamily="34" charset="0"/>
                <a:ea typeface="Verdana" panose="020B0604030504040204" pitchFamily="34" charset="0"/>
                <a:cs typeface="Verdana" panose="020B0604030504040204" pitchFamily="34" charset="0"/>
              </a:defRPr>
            </a:lvl2pPr>
            <a:lvl3pPr>
              <a:lnSpc>
                <a:spcPct val="90000"/>
              </a:lnSpc>
              <a:spcBef>
                <a:spcPts val="800"/>
              </a:spcBef>
              <a:defRPr sz="2133" b="0" i="0" cap="none">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0">
              <a:lnSpc>
                <a:spcPct val="90000"/>
              </a:lnSpc>
              <a:spcBef>
                <a:spcPts val="400"/>
              </a:spcBef>
              <a:defRPr lang="fr-FR" sz="2133" b="0" i="0" kern="1200" cap="none" baseline="0" dirty="0">
                <a:solidFill>
                  <a:schemeClr val="accent2"/>
                </a:solidFill>
                <a:latin typeface="Verdana" panose="020B0604030504040204" pitchFamily="34" charset="0"/>
                <a:ea typeface="Verdana" panose="020B0604030504040204" pitchFamily="34" charset="0"/>
                <a:cs typeface="Verdana" panose="020B0604030504040204" pitchFamily="34" charset="0"/>
              </a:defRPr>
            </a:lvl4pPr>
          </a:lstStyle>
          <a:p>
            <a:pPr lvl="0"/>
            <a:r>
              <a:rPr lang="fr-FR" noProof="0"/>
              <a:t>Cliquez pour modifier les styles du texte du masque</a:t>
            </a:r>
          </a:p>
        </p:txBody>
      </p:sp>
      <p:sp>
        <p:nvSpPr>
          <p:cNvPr id="175" name="Espace réservé du texte 17">
            <a:extLst>
              <a:ext uri="{FF2B5EF4-FFF2-40B4-BE49-F238E27FC236}">
                <a16:creationId xmlns:a16="http://schemas.microsoft.com/office/drawing/2014/main" id="{DABC94A2-3D6D-4C3B-99A1-FC80D5B47E01}"/>
              </a:ext>
            </a:extLst>
          </p:cNvPr>
          <p:cNvSpPr>
            <a:spLocks noGrp="1"/>
          </p:cNvSpPr>
          <p:nvPr>
            <p:ph type="body" sz="quarter" idx="87"/>
          </p:nvPr>
        </p:nvSpPr>
        <p:spPr>
          <a:xfrm>
            <a:off x="2035303" y="3894737"/>
            <a:ext cx="3839059" cy="205912"/>
          </a:xfrm>
        </p:spPr>
        <p:txBody>
          <a:bodyPr/>
          <a:lstStyle>
            <a:lvl1pPr>
              <a:lnSpc>
                <a:spcPct val="90000"/>
              </a:lnSpc>
              <a:spcBef>
                <a:spcPts val="800"/>
              </a:spcBef>
              <a:defRPr sz="1067" b="0" i="0" cap="all">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0" indent="0" algn="l">
              <a:lnSpc>
                <a:spcPct val="90000"/>
              </a:lnSpc>
              <a:spcBef>
                <a:spcPts val="400"/>
              </a:spcBef>
              <a:buFont typeface="Arial" panose="020B0604020202020204" pitchFamily="34" charset="0"/>
              <a:buNone/>
              <a:defRPr lang="fr-FR" sz="1067" b="0" i="0" kern="1200" cap="all" baseline="0" dirty="0" err="1" smtClean="0">
                <a:solidFill>
                  <a:schemeClr val="accent2"/>
                </a:solidFill>
                <a:latin typeface="Verdana" panose="020B0604030504040204" pitchFamily="34" charset="0"/>
                <a:ea typeface="Verdana" panose="020B0604030504040204" pitchFamily="34" charset="0"/>
                <a:cs typeface="Verdana" panose="020B0604030504040204" pitchFamily="34" charset="0"/>
              </a:defRPr>
            </a:lvl2pPr>
            <a:lvl3pPr>
              <a:lnSpc>
                <a:spcPct val="90000"/>
              </a:lnSpc>
              <a:spcBef>
                <a:spcPts val="800"/>
              </a:spcBef>
              <a:defRPr sz="1067" b="0" i="0" cap="all">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0">
              <a:lnSpc>
                <a:spcPct val="90000"/>
              </a:lnSpc>
              <a:spcBef>
                <a:spcPts val="400"/>
              </a:spcBef>
              <a:defRPr lang="fr-FR" sz="1067" b="0" i="0" kern="1200" cap="all" baseline="0" dirty="0">
                <a:solidFill>
                  <a:schemeClr val="accent2"/>
                </a:solidFill>
                <a:latin typeface="Verdana" panose="020B0604030504040204" pitchFamily="34" charset="0"/>
                <a:ea typeface="Verdana" panose="020B0604030504040204" pitchFamily="34" charset="0"/>
                <a:cs typeface="Verdana" panose="020B0604030504040204" pitchFamily="34" charset="0"/>
              </a:defRPr>
            </a:lvl4pPr>
          </a:lstStyle>
          <a:p>
            <a:pPr lvl="0"/>
            <a:r>
              <a:rPr lang="fr-FR" noProof="0"/>
              <a:t>Cliquez pour modifier les styles du texte du masque</a:t>
            </a:r>
          </a:p>
        </p:txBody>
      </p:sp>
      <p:sp>
        <p:nvSpPr>
          <p:cNvPr id="176" name="Espace réservé du texte 17">
            <a:extLst>
              <a:ext uri="{FF2B5EF4-FFF2-40B4-BE49-F238E27FC236}">
                <a16:creationId xmlns:a16="http://schemas.microsoft.com/office/drawing/2014/main" id="{B4BCF212-97F3-4F17-A4AF-E597DA1C4089}"/>
              </a:ext>
            </a:extLst>
          </p:cNvPr>
          <p:cNvSpPr>
            <a:spLocks noGrp="1"/>
          </p:cNvSpPr>
          <p:nvPr>
            <p:ph type="body" sz="quarter" idx="88"/>
          </p:nvPr>
        </p:nvSpPr>
        <p:spPr>
          <a:xfrm>
            <a:off x="2034119" y="3541327"/>
            <a:ext cx="3839059" cy="323309"/>
          </a:xfrm>
        </p:spPr>
        <p:txBody>
          <a:bodyPr/>
          <a:lstStyle>
            <a:lvl1pPr>
              <a:lnSpc>
                <a:spcPct val="90000"/>
              </a:lnSpc>
              <a:spcBef>
                <a:spcPts val="800"/>
              </a:spcBef>
              <a:defRPr sz="2133" b="0" i="0" cap="none">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0" indent="0" algn="l">
              <a:lnSpc>
                <a:spcPct val="90000"/>
              </a:lnSpc>
              <a:spcBef>
                <a:spcPts val="400"/>
              </a:spcBef>
              <a:buFont typeface="Arial" panose="020B0604020202020204" pitchFamily="34" charset="0"/>
              <a:buNone/>
              <a:defRPr lang="fr-FR" sz="2133" b="0" i="0" kern="1200" cap="none" baseline="0" dirty="0" err="1" smtClean="0">
                <a:solidFill>
                  <a:schemeClr val="accent2"/>
                </a:solidFill>
                <a:latin typeface="Verdana" panose="020B0604030504040204" pitchFamily="34" charset="0"/>
                <a:ea typeface="Verdana" panose="020B0604030504040204" pitchFamily="34" charset="0"/>
                <a:cs typeface="Verdana" panose="020B0604030504040204" pitchFamily="34" charset="0"/>
              </a:defRPr>
            </a:lvl2pPr>
            <a:lvl3pPr>
              <a:lnSpc>
                <a:spcPct val="90000"/>
              </a:lnSpc>
              <a:spcBef>
                <a:spcPts val="800"/>
              </a:spcBef>
              <a:defRPr sz="2133" b="0" i="0" cap="none">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0">
              <a:lnSpc>
                <a:spcPct val="90000"/>
              </a:lnSpc>
              <a:spcBef>
                <a:spcPts val="400"/>
              </a:spcBef>
              <a:defRPr lang="fr-FR" sz="2133" b="0" i="0" kern="1200" cap="none" baseline="0" dirty="0">
                <a:solidFill>
                  <a:schemeClr val="accent2"/>
                </a:solidFill>
                <a:latin typeface="Verdana" panose="020B0604030504040204" pitchFamily="34" charset="0"/>
                <a:ea typeface="Verdana" panose="020B0604030504040204" pitchFamily="34" charset="0"/>
                <a:cs typeface="Verdana" panose="020B0604030504040204" pitchFamily="34" charset="0"/>
              </a:defRPr>
            </a:lvl4pPr>
          </a:lstStyle>
          <a:p>
            <a:pPr lvl="0"/>
            <a:r>
              <a:rPr lang="fr-FR" noProof="0"/>
              <a:t>Cliquez pour modifier les styles du texte du masque</a:t>
            </a:r>
          </a:p>
        </p:txBody>
      </p:sp>
      <p:sp>
        <p:nvSpPr>
          <p:cNvPr id="177" name="Espace réservé du texte 17">
            <a:extLst>
              <a:ext uri="{FF2B5EF4-FFF2-40B4-BE49-F238E27FC236}">
                <a16:creationId xmlns:a16="http://schemas.microsoft.com/office/drawing/2014/main" id="{F13BA32F-5E1A-4B20-A528-9672446426DC}"/>
              </a:ext>
            </a:extLst>
          </p:cNvPr>
          <p:cNvSpPr>
            <a:spLocks noGrp="1"/>
          </p:cNvSpPr>
          <p:nvPr>
            <p:ph type="body" sz="quarter" idx="89"/>
          </p:nvPr>
        </p:nvSpPr>
        <p:spPr>
          <a:xfrm>
            <a:off x="2035303" y="4686405"/>
            <a:ext cx="3839059" cy="205912"/>
          </a:xfrm>
        </p:spPr>
        <p:txBody>
          <a:bodyPr/>
          <a:lstStyle>
            <a:lvl1pPr>
              <a:lnSpc>
                <a:spcPct val="90000"/>
              </a:lnSpc>
              <a:spcBef>
                <a:spcPts val="800"/>
              </a:spcBef>
              <a:defRPr sz="1067" b="0" i="0" cap="all">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0" indent="0" algn="l">
              <a:lnSpc>
                <a:spcPct val="90000"/>
              </a:lnSpc>
              <a:spcBef>
                <a:spcPts val="400"/>
              </a:spcBef>
              <a:buFont typeface="Arial" panose="020B0604020202020204" pitchFamily="34" charset="0"/>
              <a:buNone/>
              <a:defRPr lang="fr-FR" sz="1067" b="0" i="0" kern="1200" cap="all" baseline="0" dirty="0" err="1" smtClean="0">
                <a:solidFill>
                  <a:schemeClr val="accent2"/>
                </a:solidFill>
                <a:latin typeface="Verdana" panose="020B0604030504040204" pitchFamily="34" charset="0"/>
                <a:ea typeface="Verdana" panose="020B0604030504040204" pitchFamily="34" charset="0"/>
                <a:cs typeface="Verdana" panose="020B0604030504040204" pitchFamily="34" charset="0"/>
              </a:defRPr>
            </a:lvl2pPr>
            <a:lvl3pPr>
              <a:lnSpc>
                <a:spcPct val="90000"/>
              </a:lnSpc>
              <a:spcBef>
                <a:spcPts val="800"/>
              </a:spcBef>
              <a:defRPr sz="1067" b="0" i="0" cap="all">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0">
              <a:lnSpc>
                <a:spcPct val="90000"/>
              </a:lnSpc>
              <a:spcBef>
                <a:spcPts val="400"/>
              </a:spcBef>
              <a:defRPr lang="fr-FR" sz="1067" b="0" i="0" kern="1200" cap="all" baseline="0" dirty="0">
                <a:solidFill>
                  <a:schemeClr val="accent2"/>
                </a:solidFill>
                <a:latin typeface="Verdana" panose="020B0604030504040204" pitchFamily="34" charset="0"/>
                <a:ea typeface="Verdana" panose="020B0604030504040204" pitchFamily="34" charset="0"/>
                <a:cs typeface="Verdana" panose="020B0604030504040204" pitchFamily="34" charset="0"/>
              </a:defRPr>
            </a:lvl4pPr>
          </a:lstStyle>
          <a:p>
            <a:pPr lvl="0"/>
            <a:r>
              <a:rPr lang="fr-FR" noProof="0"/>
              <a:t>Cliquez pour modifier les styles du texte du masque</a:t>
            </a:r>
          </a:p>
        </p:txBody>
      </p:sp>
      <p:sp>
        <p:nvSpPr>
          <p:cNvPr id="178" name="Espace réservé du texte 17">
            <a:extLst>
              <a:ext uri="{FF2B5EF4-FFF2-40B4-BE49-F238E27FC236}">
                <a16:creationId xmlns:a16="http://schemas.microsoft.com/office/drawing/2014/main" id="{920DB0B3-FD86-49D8-8F01-632DB0B0FF76}"/>
              </a:ext>
            </a:extLst>
          </p:cNvPr>
          <p:cNvSpPr>
            <a:spLocks noGrp="1"/>
          </p:cNvSpPr>
          <p:nvPr>
            <p:ph type="body" sz="quarter" idx="90"/>
          </p:nvPr>
        </p:nvSpPr>
        <p:spPr>
          <a:xfrm>
            <a:off x="2034119" y="4332995"/>
            <a:ext cx="3839059" cy="323309"/>
          </a:xfrm>
        </p:spPr>
        <p:txBody>
          <a:bodyPr/>
          <a:lstStyle>
            <a:lvl1pPr>
              <a:lnSpc>
                <a:spcPct val="90000"/>
              </a:lnSpc>
              <a:spcBef>
                <a:spcPts val="800"/>
              </a:spcBef>
              <a:defRPr sz="2133" b="0" i="0" cap="none">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0" indent="0" algn="l">
              <a:lnSpc>
                <a:spcPct val="90000"/>
              </a:lnSpc>
              <a:spcBef>
                <a:spcPts val="400"/>
              </a:spcBef>
              <a:buFont typeface="Arial" panose="020B0604020202020204" pitchFamily="34" charset="0"/>
              <a:buNone/>
              <a:defRPr lang="fr-FR" sz="2133" b="0" i="0" kern="1200" cap="none" baseline="0" dirty="0" err="1" smtClean="0">
                <a:solidFill>
                  <a:schemeClr val="accent2"/>
                </a:solidFill>
                <a:latin typeface="Verdana" panose="020B0604030504040204" pitchFamily="34" charset="0"/>
                <a:ea typeface="Verdana" panose="020B0604030504040204" pitchFamily="34" charset="0"/>
                <a:cs typeface="Verdana" panose="020B0604030504040204" pitchFamily="34" charset="0"/>
              </a:defRPr>
            </a:lvl2pPr>
            <a:lvl3pPr>
              <a:lnSpc>
                <a:spcPct val="90000"/>
              </a:lnSpc>
              <a:spcBef>
                <a:spcPts val="800"/>
              </a:spcBef>
              <a:defRPr sz="2133" b="0" i="0" cap="none">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0">
              <a:lnSpc>
                <a:spcPct val="90000"/>
              </a:lnSpc>
              <a:spcBef>
                <a:spcPts val="400"/>
              </a:spcBef>
              <a:defRPr lang="fr-FR" sz="2133" b="0" i="0" kern="1200" cap="none" baseline="0" dirty="0">
                <a:solidFill>
                  <a:schemeClr val="accent2"/>
                </a:solidFill>
                <a:latin typeface="Verdana" panose="020B0604030504040204" pitchFamily="34" charset="0"/>
                <a:ea typeface="Verdana" panose="020B0604030504040204" pitchFamily="34" charset="0"/>
                <a:cs typeface="Verdana" panose="020B0604030504040204" pitchFamily="34" charset="0"/>
              </a:defRPr>
            </a:lvl4pPr>
          </a:lstStyle>
          <a:p>
            <a:pPr lvl="0"/>
            <a:r>
              <a:rPr lang="fr-FR" noProof="0"/>
              <a:t>Cliquez pour modifier les styles du texte du masque</a:t>
            </a:r>
          </a:p>
        </p:txBody>
      </p:sp>
      <p:sp>
        <p:nvSpPr>
          <p:cNvPr id="179" name="Espace réservé du texte 17">
            <a:extLst>
              <a:ext uri="{FF2B5EF4-FFF2-40B4-BE49-F238E27FC236}">
                <a16:creationId xmlns:a16="http://schemas.microsoft.com/office/drawing/2014/main" id="{4D5C3EB0-17A1-481A-8460-030803714A3D}"/>
              </a:ext>
            </a:extLst>
          </p:cNvPr>
          <p:cNvSpPr>
            <a:spLocks noGrp="1"/>
          </p:cNvSpPr>
          <p:nvPr>
            <p:ph type="body" sz="quarter" idx="91"/>
          </p:nvPr>
        </p:nvSpPr>
        <p:spPr>
          <a:xfrm>
            <a:off x="2035303" y="5485760"/>
            <a:ext cx="3839059" cy="205912"/>
          </a:xfrm>
        </p:spPr>
        <p:txBody>
          <a:bodyPr/>
          <a:lstStyle>
            <a:lvl1pPr>
              <a:lnSpc>
                <a:spcPct val="90000"/>
              </a:lnSpc>
              <a:spcBef>
                <a:spcPts val="800"/>
              </a:spcBef>
              <a:defRPr sz="1067" b="0" i="0" cap="all">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0" indent="0" algn="l">
              <a:lnSpc>
                <a:spcPct val="90000"/>
              </a:lnSpc>
              <a:spcBef>
                <a:spcPts val="400"/>
              </a:spcBef>
              <a:buFont typeface="Arial" panose="020B0604020202020204" pitchFamily="34" charset="0"/>
              <a:buNone/>
              <a:defRPr lang="fr-FR" sz="1067" b="0" i="0" kern="1200" cap="all" baseline="0" dirty="0" err="1" smtClean="0">
                <a:solidFill>
                  <a:schemeClr val="accent2"/>
                </a:solidFill>
                <a:latin typeface="Verdana" panose="020B0604030504040204" pitchFamily="34" charset="0"/>
                <a:ea typeface="Verdana" panose="020B0604030504040204" pitchFamily="34" charset="0"/>
                <a:cs typeface="Verdana" panose="020B0604030504040204" pitchFamily="34" charset="0"/>
              </a:defRPr>
            </a:lvl2pPr>
            <a:lvl3pPr>
              <a:lnSpc>
                <a:spcPct val="90000"/>
              </a:lnSpc>
              <a:spcBef>
                <a:spcPts val="800"/>
              </a:spcBef>
              <a:defRPr sz="1067" b="0" i="0" cap="all">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0">
              <a:lnSpc>
                <a:spcPct val="90000"/>
              </a:lnSpc>
              <a:spcBef>
                <a:spcPts val="400"/>
              </a:spcBef>
              <a:defRPr lang="fr-FR" sz="1067" b="0" i="0" kern="1200" cap="all" baseline="0" dirty="0">
                <a:solidFill>
                  <a:schemeClr val="accent2"/>
                </a:solidFill>
                <a:latin typeface="Verdana" panose="020B0604030504040204" pitchFamily="34" charset="0"/>
                <a:ea typeface="Verdana" panose="020B0604030504040204" pitchFamily="34" charset="0"/>
                <a:cs typeface="Verdana" panose="020B0604030504040204" pitchFamily="34" charset="0"/>
              </a:defRPr>
            </a:lvl4pPr>
          </a:lstStyle>
          <a:p>
            <a:pPr lvl="0"/>
            <a:r>
              <a:rPr lang="fr-FR" noProof="0"/>
              <a:t>Cliquez pour modifier les styles du texte du masque</a:t>
            </a:r>
          </a:p>
        </p:txBody>
      </p:sp>
      <p:sp>
        <p:nvSpPr>
          <p:cNvPr id="180" name="Espace réservé du texte 17">
            <a:extLst>
              <a:ext uri="{FF2B5EF4-FFF2-40B4-BE49-F238E27FC236}">
                <a16:creationId xmlns:a16="http://schemas.microsoft.com/office/drawing/2014/main" id="{0BC088B8-2A7D-4727-84F1-67BE7254C140}"/>
              </a:ext>
            </a:extLst>
          </p:cNvPr>
          <p:cNvSpPr>
            <a:spLocks noGrp="1"/>
          </p:cNvSpPr>
          <p:nvPr>
            <p:ph type="body" sz="quarter" idx="92"/>
          </p:nvPr>
        </p:nvSpPr>
        <p:spPr>
          <a:xfrm>
            <a:off x="2034119" y="5132350"/>
            <a:ext cx="3839059" cy="323309"/>
          </a:xfrm>
        </p:spPr>
        <p:txBody>
          <a:bodyPr/>
          <a:lstStyle>
            <a:lvl1pPr>
              <a:lnSpc>
                <a:spcPct val="90000"/>
              </a:lnSpc>
              <a:spcBef>
                <a:spcPts val="800"/>
              </a:spcBef>
              <a:defRPr sz="2133" b="0" i="0" cap="none">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0" indent="0" algn="l">
              <a:lnSpc>
                <a:spcPct val="90000"/>
              </a:lnSpc>
              <a:spcBef>
                <a:spcPts val="400"/>
              </a:spcBef>
              <a:buFont typeface="Arial" panose="020B0604020202020204" pitchFamily="34" charset="0"/>
              <a:buNone/>
              <a:defRPr lang="fr-FR" sz="2133" b="0" i="0" kern="1200" cap="none" baseline="0" dirty="0" err="1" smtClean="0">
                <a:solidFill>
                  <a:schemeClr val="accent2"/>
                </a:solidFill>
                <a:latin typeface="Verdana" panose="020B0604030504040204" pitchFamily="34" charset="0"/>
                <a:ea typeface="Verdana" panose="020B0604030504040204" pitchFamily="34" charset="0"/>
                <a:cs typeface="Verdana" panose="020B0604030504040204" pitchFamily="34" charset="0"/>
              </a:defRPr>
            </a:lvl2pPr>
            <a:lvl3pPr>
              <a:lnSpc>
                <a:spcPct val="90000"/>
              </a:lnSpc>
              <a:spcBef>
                <a:spcPts val="800"/>
              </a:spcBef>
              <a:defRPr sz="2133" b="0" i="0" cap="none">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0">
              <a:lnSpc>
                <a:spcPct val="90000"/>
              </a:lnSpc>
              <a:spcBef>
                <a:spcPts val="400"/>
              </a:spcBef>
              <a:defRPr lang="fr-FR" sz="2133" b="0" i="0" kern="1200" cap="none" baseline="0" dirty="0">
                <a:solidFill>
                  <a:schemeClr val="accent2"/>
                </a:solidFill>
                <a:latin typeface="Verdana" panose="020B0604030504040204" pitchFamily="34" charset="0"/>
                <a:ea typeface="Verdana" panose="020B0604030504040204" pitchFamily="34" charset="0"/>
                <a:cs typeface="Verdana" panose="020B0604030504040204" pitchFamily="34" charset="0"/>
              </a:defRPr>
            </a:lvl4pPr>
          </a:lstStyle>
          <a:p>
            <a:pPr lvl="0"/>
            <a:r>
              <a:rPr lang="fr-FR" noProof="0"/>
              <a:t>Cliquez pour modifier les styles du texte du masque</a:t>
            </a:r>
          </a:p>
        </p:txBody>
      </p:sp>
      <p:sp>
        <p:nvSpPr>
          <p:cNvPr id="191" name="Espace réservé du texte 17">
            <a:extLst>
              <a:ext uri="{FF2B5EF4-FFF2-40B4-BE49-F238E27FC236}">
                <a16:creationId xmlns:a16="http://schemas.microsoft.com/office/drawing/2014/main" id="{5599C94B-1830-4681-A21C-C4AE3554868C}"/>
              </a:ext>
            </a:extLst>
          </p:cNvPr>
          <p:cNvSpPr>
            <a:spLocks noGrp="1"/>
          </p:cNvSpPr>
          <p:nvPr>
            <p:ph type="body" sz="quarter" idx="93"/>
          </p:nvPr>
        </p:nvSpPr>
        <p:spPr>
          <a:xfrm>
            <a:off x="7521417" y="2311400"/>
            <a:ext cx="3839059" cy="205912"/>
          </a:xfrm>
        </p:spPr>
        <p:txBody>
          <a:bodyPr/>
          <a:lstStyle>
            <a:lvl1pPr>
              <a:lnSpc>
                <a:spcPct val="90000"/>
              </a:lnSpc>
              <a:spcBef>
                <a:spcPts val="800"/>
              </a:spcBef>
              <a:defRPr sz="1067" b="0" i="0" cap="all">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0" indent="0" algn="l">
              <a:lnSpc>
                <a:spcPct val="90000"/>
              </a:lnSpc>
              <a:spcBef>
                <a:spcPts val="400"/>
              </a:spcBef>
              <a:buFont typeface="Arial" panose="020B0604020202020204" pitchFamily="34" charset="0"/>
              <a:buNone/>
              <a:defRPr lang="fr-FR" sz="1067" b="0" i="0" kern="1200" cap="all" baseline="0" dirty="0" err="1" smtClean="0">
                <a:solidFill>
                  <a:schemeClr val="accent2"/>
                </a:solidFill>
                <a:latin typeface="Verdana" panose="020B0604030504040204" pitchFamily="34" charset="0"/>
                <a:ea typeface="Verdana" panose="020B0604030504040204" pitchFamily="34" charset="0"/>
                <a:cs typeface="Verdana" panose="020B0604030504040204" pitchFamily="34" charset="0"/>
              </a:defRPr>
            </a:lvl2pPr>
            <a:lvl3pPr>
              <a:lnSpc>
                <a:spcPct val="90000"/>
              </a:lnSpc>
              <a:spcBef>
                <a:spcPts val="800"/>
              </a:spcBef>
              <a:defRPr sz="1067" b="0" i="0" cap="all">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0">
              <a:lnSpc>
                <a:spcPct val="90000"/>
              </a:lnSpc>
              <a:spcBef>
                <a:spcPts val="400"/>
              </a:spcBef>
              <a:defRPr lang="fr-FR" sz="1067" b="0" i="0" kern="1200" cap="all" baseline="0" dirty="0">
                <a:solidFill>
                  <a:schemeClr val="accent2"/>
                </a:solidFill>
                <a:latin typeface="Verdana" panose="020B0604030504040204" pitchFamily="34" charset="0"/>
                <a:ea typeface="Verdana" panose="020B0604030504040204" pitchFamily="34" charset="0"/>
                <a:cs typeface="Verdana" panose="020B0604030504040204" pitchFamily="34" charset="0"/>
              </a:defRPr>
            </a:lvl4pPr>
          </a:lstStyle>
          <a:p>
            <a:pPr lvl="0"/>
            <a:r>
              <a:rPr lang="fr-FR" noProof="0"/>
              <a:t>Cliquez pour modifier les styles du texte du masque</a:t>
            </a:r>
          </a:p>
        </p:txBody>
      </p:sp>
      <p:sp>
        <p:nvSpPr>
          <p:cNvPr id="192" name="Espace réservé du texte 17">
            <a:extLst>
              <a:ext uri="{FF2B5EF4-FFF2-40B4-BE49-F238E27FC236}">
                <a16:creationId xmlns:a16="http://schemas.microsoft.com/office/drawing/2014/main" id="{81F4A82C-0719-446F-8204-BD600D39DFA6}"/>
              </a:ext>
            </a:extLst>
          </p:cNvPr>
          <p:cNvSpPr>
            <a:spLocks noGrp="1"/>
          </p:cNvSpPr>
          <p:nvPr>
            <p:ph type="body" sz="quarter" idx="94"/>
          </p:nvPr>
        </p:nvSpPr>
        <p:spPr>
          <a:xfrm>
            <a:off x="7520233" y="1957990"/>
            <a:ext cx="3839059" cy="323309"/>
          </a:xfrm>
        </p:spPr>
        <p:txBody>
          <a:bodyPr/>
          <a:lstStyle>
            <a:lvl1pPr>
              <a:lnSpc>
                <a:spcPct val="90000"/>
              </a:lnSpc>
              <a:spcBef>
                <a:spcPts val="800"/>
              </a:spcBef>
              <a:defRPr sz="2133" b="0" i="0" cap="none">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0" indent="0" algn="l">
              <a:lnSpc>
                <a:spcPct val="90000"/>
              </a:lnSpc>
              <a:spcBef>
                <a:spcPts val="400"/>
              </a:spcBef>
              <a:buFont typeface="Arial" panose="020B0604020202020204" pitchFamily="34" charset="0"/>
              <a:buNone/>
              <a:defRPr lang="fr-FR" sz="2133" b="0" i="0" kern="1200" cap="none" baseline="0" dirty="0" err="1" smtClean="0">
                <a:solidFill>
                  <a:schemeClr val="accent2"/>
                </a:solidFill>
                <a:latin typeface="Verdana" panose="020B0604030504040204" pitchFamily="34" charset="0"/>
                <a:ea typeface="Verdana" panose="020B0604030504040204" pitchFamily="34" charset="0"/>
                <a:cs typeface="Verdana" panose="020B0604030504040204" pitchFamily="34" charset="0"/>
              </a:defRPr>
            </a:lvl2pPr>
            <a:lvl3pPr>
              <a:lnSpc>
                <a:spcPct val="90000"/>
              </a:lnSpc>
              <a:spcBef>
                <a:spcPts val="800"/>
              </a:spcBef>
              <a:defRPr sz="2133" b="0" i="0" cap="none">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0">
              <a:lnSpc>
                <a:spcPct val="90000"/>
              </a:lnSpc>
              <a:spcBef>
                <a:spcPts val="400"/>
              </a:spcBef>
              <a:defRPr lang="fr-FR" sz="2133" b="0" i="0" kern="1200" cap="none" baseline="0" dirty="0">
                <a:solidFill>
                  <a:schemeClr val="accent2"/>
                </a:solidFill>
                <a:latin typeface="Verdana" panose="020B0604030504040204" pitchFamily="34" charset="0"/>
                <a:ea typeface="Verdana" panose="020B0604030504040204" pitchFamily="34" charset="0"/>
                <a:cs typeface="Verdana" panose="020B0604030504040204" pitchFamily="34" charset="0"/>
              </a:defRPr>
            </a:lvl4pPr>
          </a:lstStyle>
          <a:p>
            <a:pPr lvl="0"/>
            <a:r>
              <a:rPr lang="fr-FR" noProof="0"/>
              <a:t>Cliquez pour modifier les styles du texte du masque</a:t>
            </a:r>
          </a:p>
        </p:txBody>
      </p:sp>
      <p:sp>
        <p:nvSpPr>
          <p:cNvPr id="193" name="Espace réservé du texte 17">
            <a:extLst>
              <a:ext uri="{FF2B5EF4-FFF2-40B4-BE49-F238E27FC236}">
                <a16:creationId xmlns:a16="http://schemas.microsoft.com/office/drawing/2014/main" id="{EF8088A7-1D02-466E-84F0-04D764E0DC4A}"/>
              </a:ext>
            </a:extLst>
          </p:cNvPr>
          <p:cNvSpPr>
            <a:spLocks noGrp="1"/>
          </p:cNvSpPr>
          <p:nvPr>
            <p:ph type="body" sz="quarter" idx="95"/>
          </p:nvPr>
        </p:nvSpPr>
        <p:spPr>
          <a:xfrm>
            <a:off x="7521417" y="3111067"/>
            <a:ext cx="3839059" cy="205912"/>
          </a:xfrm>
        </p:spPr>
        <p:txBody>
          <a:bodyPr/>
          <a:lstStyle>
            <a:lvl1pPr>
              <a:lnSpc>
                <a:spcPct val="90000"/>
              </a:lnSpc>
              <a:spcBef>
                <a:spcPts val="800"/>
              </a:spcBef>
              <a:defRPr sz="1067" b="0" i="0" cap="all">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0" indent="0" algn="l">
              <a:lnSpc>
                <a:spcPct val="90000"/>
              </a:lnSpc>
              <a:spcBef>
                <a:spcPts val="400"/>
              </a:spcBef>
              <a:buFont typeface="Arial" panose="020B0604020202020204" pitchFamily="34" charset="0"/>
              <a:buNone/>
              <a:defRPr lang="fr-FR" sz="1067" b="0" i="0" kern="1200" cap="all" baseline="0" dirty="0" err="1" smtClean="0">
                <a:solidFill>
                  <a:schemeClr val="accent2"/>
                </a:solidFill>
                <a:latin typeface="Verdana" panose="020B0604030504040204" pitchFamily="34" charset="0"/>
                <a:ea typeface="Verdana" panose="020B0604030504040204" pitchFamily="34" charset="0"/>
                <a:cs typeface="Verdana" panose="020B0604030504040204" pitchFamily="34" charset="0"/>
              </a:defRPr>
            </a:lvl2pPr>
            <a:lvl3pPr>
              <a:lnSpc>
                <a:spcPct val="90000"/>
              </a:lnSpc>
              <a:spcBef>
                <a:spcPts val="800"/>
              </a:spcBef>
              <a:defRPr sz="1067" b="0" i="0" cap="all">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0">
              <a:lnSpc>
                <a:spcPct val="90000"/>
              </a:lnSpc>
              <a:spcBef>
                <a:spcPts val="400"/>
              </a:spcBef>
              <a:defRPr lang="fr-FR" sz="1067" b="0" i="0" kern="1200" cap="all" baseline="0" dirty="0">
                <a:solidFill>
                  <a:schemeClr val="accent2"/>
                </a:solidFill>
                <a:latin typeface="Verdana" panose="020B0604030504040204" pitchFamily="34" charset="0"/>
                <a:ea typeface="Verdana" panose="020B0604030504040204" pitchFamily="34" charset="0"/>
                <a:cs typeface="Verdana" panose="020B0604030504040204" pitchFamily="34" charset="0"/>
              </a:defRPr>
            </a:lvl4pPr>
          </a:lstStyle>
          <a:p>
            <a:pPr lvl="0"/>
            <a:r>
              <a:rPr lang="fr-FR" noProof="0"/>
              <a:t>Cliquez pour modifier les styles du texte du masque</a:t>
            </a:r>
          </a:p>
        </p:txBody>
      </p:sp>
      <p:sp>
        <p:nvSpPr>
          <p:cNvPr id="194" name="Espace réservé du texte 17">
            <a:extLst>
              <a:ext uri="{FF2B5EF4-FFF2-40B4-BE49-F238E27FC236}">
                <a16:creationId xmlns:a16="http://schemas.microsoft.com/office/drawing/2014/main" id="{134577A3-254A-436C-A36C-9D09814B41BB}"/>
              </a:ext>
            </a:extLst>
          </p:cNvPr>
          <p:cNvSpPr>
            <a:spLocks noGrp="1"/>
          </p:cNvSpPr>
          <p:nvPr>
            <p:ph type="body" sz="quarter" idx="96"/>
          </p:nvPr>
        </p:nvSpPr>
        <p:spPr>
          <a:xfrm>
            <a:off x="7520233" y="2757656"/>
            <a:ext cx="3839059" cy="323309"/>
          </a:xfrm>
        </p:spPr>
        <p:txBody>
          <a:bodyPr/>
          <a:lstStyle>
            <a:lvl1pPr>
              <a:lnSpc>
                <a:spcPct val="90000"/>
              </a:lnSpc>
              <a:spcBef>
                <a:spcPts val="800"/>
              </a:spcBef>
              <a:defRPr sz="2133" b="0" i="0" cap="none">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0" indent="0" algn="l">
              <a:lnSpc>
                <a:spcPct val="90000"/>
              </a:lnSpc>
              <a:spcBef>
                <a:spcPts val="400"/>
              </a:spcBef>
              <a:buFont typeface="Arial" panose="020B0604020202020204" pitchFamily="34" charset="0"/>
              <a:buNone/>
              <a:defRPr lang="fr-FR" sz="2133" b="0" i="0" kern="1200" cap="none" baseline="0" dirty="0" err="1" smtClean="0">
                <a:solidFill>
                  <a:schemeClr val="accent2"/>
                </a:solidFill>
                <a:latin typeface="Verdana" panose="020B0604030504040204" pitchFamily="34" charset="0"/>
                <a:ea typeface="Verdana" panose="020B0604030504040204" pitchFamily="34" charset="0"/>
                <a:cs typeface="Verdana" panose="020B0604030504040204" pitchFamily="34" charset="0"/>
              </a:defRPr>
            </a:lvl2pPr>
            <a:lvl3pPr>
              <a:lnSpc>
                <a:spcPct val="90000"/>
              </a:lnSpc>
              <a:spcBef>
                <a:spcPts val="800"/>
              </a:spcBef>
              <a:defRPr sz="2133" b="0" i="0" cap="none">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0">
              <a:lnSpc>
                <a:spcPct val="90000"/>
              </a:lnSpc>
              <a:spcBef>
                <a:spcPts val="400"/>
              </a:spcBef>
              <a:defRPr lang="fr-FR" sz="2133" b="0" i="0" kern="1200" cap="none" baseline="0" dirty="0">
                <a:solidFill>
                  <a:schemeClr val="accent2"/>
                </a:solidFill>
                <a:latin typeface="Verdana" panose="020B0604030504040204" pitchFamily="34" charset="0"/>
                <a:ea typeface="Verdana" panose="020B0604030504040204" pitchFamily="34" charset="0"/>
                <a:cs typeface="Verdana" panose="020B0604030504040204" pitchFamily="34" charset="0"/>
              </a:defRPr>
            </a:lvl4pPr>
          </a:lstStyle>
          <a:p>
            <a:pPr lvl="0"/>
            <a:r>
              <a:rPr lang="fr-FR" noProof="0"/>
              <a:t>Cliquez pour modifier les styles du texte du masque</a:t>
            </a:r>
          </a:p>
        </p:txBody>
      </p:sp>
      <p:sp>
        <p:nvSpPr>
          <p:cNvPr id="195" name="Espace réservé du texte 17">
            <a:extLst>
              <a:ext uri="{FF2B5EF4-FFF2-40B4-BE49-F238E27FC236}">
                <a16:creationId xmlns:a16="http://schemas.microsoft.com/office/drawing/2014/main" id="{694AA9F3-9F80-43B9-A7BA-A659EBF77CF5}"/>
              </a:ext>
            </a:extLst>
          </p:cNvPr>
          <p:cNvSpPr>
            <a:spLocks noGrp="1"/>
          </p:cNvSpPr>
          <p:nvPr>
            <p:ph type="body" sz="quarter" idx="97"/>
          </p:nvPr>
        </p:nvSpPr>
        <p:spPr>
          <a:xfrm>
            <a:off x="7521417" y="3894737"/>
            <a:ext cx="3839059" cy="205912"/>
          </a:xfrm>
        </p:spPr>
        <p:txBody>
          <a:bodyPr/>
          <a:lstStyle>
            <a:lvl1pPr>
              <a:lnSpc>
                <a:spcPct val="90000"/>
              </a:lnSpc>
              <a:spcBef>
                <a:spcPts val="800"/>
              </a:spcBef>
              <a:defRPr sz="1067" b="0" i="0" cap="all">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0" indent="0" algn="l">
              <a:lnSpc>
                <a:spcPct val="90000"/>
              </a:lnSpc>
              <a:spcBef>
                <a:spcPts val="400"/>
              </a:spcBef>
              <a:buFont typeface="Arial" panose="020B0604020202020204" pitchFamily="34" charset="0"/>
              <a:buNone/>
              <a:defRPr lang="fr-FR" sz="1067" b="0" i="0" kern="1200" cap="all" baseline="0" dirty="0" err="1" smtClean="0">
                <a:solidFill>
                  <a:schemeClr val="accent2"/>
                </a:solidFill>
                <a:latin typeface="Verdana" panose="020B0604030504040204" pitchFamily="34" charset="0"/>
                <a:ea typeface="Verdana" panose="020B0604030504040204" pitchFamily="34" charset="0"/>
                <a:cs typeface="Verdana" panose="020B0604030504040204" pitchFamily="34" charset="0"/>
              </a:defRPr>
            </a:lvl2pPr>
            <a:lvl3pPr>
              <a:lnSpc>
                <a:spcPct val="90000"/>
              </a:lnSpc>
              <a:spcBef>
                <a:spcPts val="800"/>
              </a:spcBef>
              <a:defRPr sz="1067" b="0" i="0" cap="all">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0">
              <a:lnSpc>
                <a:spcPct val="90000"/>
              </a:lnSpc>
              <a:spcBef>
                <a:spcPts val="400"/>
              </a:spcBef>
              <a:defRPr lang="fr-FR" sz="1067" b="0" i="0" kern="1200" cap="all" baseline="0" dirty="0">
                <a:solidFill>
                  <a:schemeClr val="accent2"/>
                </a:solidFill>
                <a:latin typeface="Verdana" panose="020B0604030504040204" pitchFamily="34" charset="0"/>
                <a:ea typeface="Verdana" panose="020B0604030504040204" pitchFamily="34" charset="0"/>
                <a:cs typeface="Verdana" panose="020B0604030504040204" pitchFamily="34" charset="0"/>
              </a:defRPr>
            </a:lvl4pPr>
          </a:lstStyle>
          <a:p>
            <a:pPr lvl="0"/>
            <a:r>
              <a:rPr lang="fr-FR" noProof="0"/>
              <a:t>Cliquez pour modifier les styles du texte du masque</a:t>
            </a:r>
          </a:p>
        </p:txBody>
      </p:sp>
      <p:sp>
        <p:nvSpPr>
          <p:cNvPr id="196" name="Espace réservé du texte 17">
            <a:extLst>
              <a:ext uri="{FF2B5EF4-FFF2-40B4-BE49-F238E27FC236}">
                <a16:creationId xmlns:a16="http://schemas.microsoft.com/office/drawing/2014/main" id="{3123C134-847A-48A6-8622-283EBB3AFAB9}"/>
              </a:ext>
            </a:extLst>
          </p:cNvPr>
          <p:cNvSpPr>
            <a:spLocks noGrp="1"/>
          </p:cNvSpPr>
          <p:nvPr>
            <p:ph type="body" sz="quarter" idx="98"/>
          </p:nvPr>
        </p:nvSpPr>
        <p:spPr>
          <a:xfrm>
            <a:off x="7520233" y="3541327"/>
            <a:ext cx="3839059" cy="323309"/>
          </a:xfrm>
        </p:spPr>
        <p:txBody>
          <a:bodyPr/>
          <a:lstStyle>
            <a:lvl1pPr>
              <a:lnSpc>
                <a:spcPct val="90000"/>
              </a:lnSpc>
              <a:spcBef>
                <a:spcPts val="800"/>
              </a:spcBef>
              <a:defRPr sz="2133" b="0" i="0" cap="none">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0" indent="0" algn="l">
              <a:lnSpc>
                <a:spcPct val="90000"/>
              </a:lnSpc>
              <a:spcBef>
                <a:spcPts val="400"/>
              </a:spcBef>
              <a:buFont typeface="Arial" panose="020B0604020202020204" pitchFamily="34" charset="0"/>
              <a:buNone/>
              <a:defRPr lang="fr-FR" sz="2133" b="0" i="0" kern="1200" cap="none" baseline="0" dirty="0" err="1" smtClean="0">
                <a:solidFill>
                  <a:schemeClr val="accent2"/>
                </a:solidFill>
                <a:latin typeface="Verdana" panose="020B0604030504040204" pitchFamily="34" charset="0"/>
                <a:ea typeface="Verdana" panose="020B0604030504040204" pitchFamily="34" charset="0"/>
                <a:cs typeface="Verdana" panose="020B0604030504040204" pitchFamily="34" charset="0"/>
              </a:defRPr>
            </a:lvl2pPr>
            <a:lvl3pPr>
              <a:lnSpc>
                <a:spcPct val="90000"/>
              </a:lnSpc>
              <a:spcBef>
                <a:spcPts val="800"/>
              </a:spcBef>
              <a:defRPr sz="2133" b="0" i="0" cap="none">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0">
              <a:lnSpc>
                <a:spcPct val="90000"/>
              </a:lnSpc>
              <a:spcBef>
                <a:spcPts val="400"/>
              </a:spcBef>
              <a:defRPr lang="fr-FR" sz="2133" b="0" i="0" kern="1200" cap="none" baseline="0" dirty="0">
                <a:solidFill>
                  <a:schemeClr val="accent2"/>
                </a:solidFill>
                <a:latin typeface="Verdana" panose="020B0604030504040204" pitchFamily="34" charset="0"/>
                <a:ea typeface="Verdana" panose="020B0604030504040204" pitchFamily="34" charset="0"/>
                <a:cs typeface="Verdana" panose="020B0604030504040204" pitchFamily="34" charset="0"/>
              </a:defRPr>
            </a:lvl4pPr>
          </a:lstStyle>
          <a:p>
            <a:pPr lvl="0"/>
            <a:r>
              <a:rPr lang="fr-FR" noProof="0"/>
              <a:t>Cliquez pour modifier les styles du texte du masque</a:t>
            </a:r>
          </a:p>
        </p:txBody>
      </p:sp>
      <p:sp>
        <p:nvSpPr>
          <p:cNvPr id="197" name="Espace réservé du texte 17">
            <a:extLst>
              <a:ext uri="{FF2B5EF4-FFF2-40B4-BE49-F238E27FC236}">
                <a16:creationId xmlns:a16="http://schemas.microsoft.com/office/drawing/2014/main" id="{EF32F629-964F-4E14-B1A1-6D678560527F}"/>
              </a:ext>
            </a:extLst>
          </p:cNvPr>
          <p:cNvSpPr>
            <a:spLocks noGrp="1"/>
          </p:cNvSpPr>
          <p:nvPr>
            <p:ph type="body" sz="quarter" idx="99"/>
          </p:nvPr>
        </p:nvSpPr>
        <p:spPr>
          <a:xfrm>
            <a:off x="7521417" y="4686405"/>
            <a:ext cx="3839059" cy="205912"/>
          </a:xfrm>
        </p:spPr>
        <p:txBody>
          <a:bodyPr/>
          <a:lstStyle>
            <a:lvl1pPr>
              <a:lnSpc>
                <a:spcPct val="90000"/>
              </a:lnSpc>
              <a:spcBef>
                <a:spcPts val="800"/>
              </a:spcBef>
              <a:defRPr sz="1067" b="0" i="0" cap="all">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0" indent="0" algn="l">
              <a:lnSpc>
                <a:spcPct val="90000"/>
              </a:lnSpc>
              <a:spcBef>
                <a:spcPts val="400"/>
              </a:spcBef>
              <a:buFont typeface="Arial" panose="020B0604020202020204" pitchFamily="34" charset="0"/>
              <a:buNone/>
              <a:defRPr lang="fr-FR" sz="1067" b="0" i="0" kern="1200" cap="all" baseline="0" dirty="0" err="1" smtClean="0">
                <a:solidFill>
                  <a:schemeClr val="accent2"/>
                </a:solidFill>
                <a:latin typeface="Verdana" panose="020B0604030504040204" pitchFamily="34" charset="0"/>
                <a:ea typeface="Verdana" panose="020B0604030504040204" pitchFamily="34" charset="0"/>
                <a:cs typeface="Verdana" panose="020B0604030504040204" pitchFamily="34" charset="0"/>
              </a:defRPr>
            </a:lvl2pPr>
            <a:lvl3pPr>
              <a:lnSpc>
                <a:spcPct val="90000"/>
              </a:lnSpc>
              <a:spcBef>
                <a:spcPts val="800"/>
              </a:spcBef>
              <a:defRPr sz="1067" b="0" i="0" cap="all">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0">
              <a:lnSpc>
                <a:spcPct val="90000"/>
              </a:lnSpc>
              <a:spcBef>
                <a:spcPts val="400"/>
              </a:spcBef>
              <a:defRPr lang="fr-FR" sz="1067" b="0" i="0" kern="1200" cap="all" baseline="0" dirty="0">
                <a:solidFill>
                  <a:schemeClr val="accent2"/>
                </a:solidFill>
                <a:latin typeface="Verdana" panose="020B0604030504040204" pitchFamily="34" charset="0"/>
                <a:ea typeface="Verdana" panose="020B0604030504040204" pitchFamily="34" charset="0"/>
                <a:cs typeface="Verdana" panose="020B0604030504040204" pitchFamily="34" charset="0"/>
              </a:defRPr>
            </a:lvl4pPr>
          </a:lstStyle>
          <a:p>
            <a:pPr lvl="0"/>
            <a:r>
              <a:rPr lang="fr-FR" noProof="0"/>
              <a:t>Cliquez pour modifier les styles du texte du masque</a:t>
            </a:r>
          </a:p>
        </p:txBody>
      </p:sp>
      <p:sp>
        <p:nvSpPr>
          <p:cNvPr id="198" name="Espace réservé du texte 17">
            <a:extLst>
              <a:ext uri="{FF2B5EF4-FFF2-40B4-BE49-F238E27FC236}">
                <a16:creationId xmlns:a16="http://schemas.microsoft.com/office/drawing/2014/main" id="{A0F44CD8-F3DD-47F9-9C0A-6B207499E86A}"/>
              </a:ext>
            </a:extLst>
          </p:cNvPr>
          <p:cNvSpPr>
            <a:spLocks noGrp="1"/>
          </p:cNvSpPr>
          <p:nvPr>
            <p:ph type="body" sz="quarter" idx="100"/>
          </p:nvPr>
        </p:nvSpPr>
        <p:spPr>
          <a:xfrm>
            <a:off x="7520233" y="4332995"/>
            <a:ext cx="3839059" cy="323309"/>
          </a:xfrm>
        </p:spPr>
        <p:txBody>
          <a:bodyPr/>
          <a:lstStyle>
            <a:lvl1pPr>
              <a:lnSpc>
                <a:spcPct val="90000"/>
              </a:lnSpc>
              <a:spcBef>
                <a:spcPts val="800"/>
              </a:spcBef>
              <a:defRPr sz="2133" b="0" i="0" cap="none">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0" indent="0" algn="l">
              <a:lnSpc>
                <a:spcPct val="90000"/>
              </a:lnSpc>
              <a:spcBef>
                <a:spcPts val="400"/>
              </a:spcBef>
              <a:buFont typeface="Arial" panose="020B0604020202020204" pitchFamily="34" charset="0"/>
              <a:buNone/>
              <a:defRPr lang="fr-FR" sz="2133" b="0" i="0" kern="1200" cap="none" baseline="0" dirty="0" err="1" smtClean="0">
                <a:solidFill>
                  <a:schemeClr val="accent2"/>
                </a:solidFill>
                <a:latin typeface="Verdana" panose="020B0604030504040204" pitchFamily="34" charset="0"/>
                <a:ea typeface="Verdana" panose="020B0604030504040204" pitchFamily="34" charset="0"/>
                <a:cs typeface="Verdana" panose="020B0604030504040204" pitchFamily="34" charset="0"/>
              </a:defRPr>
            </a:lvl2pPr>
            <a:lvl3pPr>
              <a:lnSpc>
                <a:spcPct val="90000"/>
              </a:lnSpc>
              <a:spcBef>
                <a:spcPts val="800"/>
              </a:spcBef>
              <a:defRPr sz="2133" b="0" i="0" cap="none">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0">
              <a:lnSpc>
                <a:spcPct val="90000"/>
              </a:lnSpc>
              <a:spcBef>
                <a:spcPts val="400"/>
              </a:spcBef>
              <a:defRPr lang="fr-FR" sz="2133" b="0" i="0" kern="1200" cap="none" baseline="0" dirty="0">
                <a:solidFill>
                  <a:schemeClr val="accent2"/>
                </a:solidFill>
                <a:latin typeface="Verdana" panose="020B0604030504040204" pitchFamily="34" charset="0"/>
                <a:ea typeface="Verdana" panose="020B0604030504040204" pitchFamily="34" charset="0"/>
                <a:cs typeface="Verdana" panose="020B0604030504040204" pitchFamily="34" charset="0"/>
              </a:defRPr>
            </a:lvl4pPr>
          </a:lstStyle>
          <a:p>
            <a:pPr lvl="0"/>
            <a:r>
              <a:rPr lang="fr-FR" noProof="0"/>
              <a:t>Cliquez pour modifier les styles du texte du masque</a:t>
            </a:r>
          </a:p>
        </p:txBody>
      </p:sp>
      <p:sp>
        <p:nvSpPr>
          <p:cNvPr id="199" name="Espace réservé du texte 17">
            <a:extLst>
              <a:ext uri="{FF2B5EF4-FFF2-40B4-BE49-F238E27FC236}">
                <a16:creationId xmlns:a16="http://schemas.microsoft.com/office/drawing/2014/main" id="{816D3008-850F-471B-9C7E-0D97399B5925}"/>
              </a:ext>
            </a:extLst>
          </p:cNvPr>
          <p:cNvSpPr>
            <a:spLocks noGrp="1"/>
          </p:cNvSpPr>
          <p:nvPr>
            <p:ph type="body" sz="quarter" idx="101"/>
          </p:nvPr>
        </p:nvSpPr>
        <p:spPr>
          <a:xfrm>
            <a:off x="7521417" y="5485760"/>
            <a:ext cx="3839059" cy="205912"/>
          </a:xfrm>
        </p:spPr>
        <p:txBody>
          <a:bodyPr/>
          <a:lstStyle>
            <a:lvl1pPr>
              <a:lnSpc>
                <a:spcPct val="90000"/>
              </a:lnSpc>
              <a:spcBef>
                <a:spcPts val="800"/>
              </a:spcBef>
              <a:defRPr sz="1067" b="0" i="0" cap="all">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0" indent="0" algn="l">
              <a:lnSpc>
                <a:spcPct val="90000"/>
              </a:lnSpc>
              <a:spcBef>
                <a:spcPts val="400"/>
              </a:spcBef>
              <a:buFont typeface="Arial" panose="020B0604020202020204" pitchFamily="34" charset="0"/>
              <a:buNone/>
              <a:defRPr lang="fr-FR" sz="1067" b="0" i="0" kern="1200" cap="all" baseline="0" dirty="0" err="1" smtClean="0">
                <a:solidFill>
                  <a:schemeClr val="accent2"/>
                </a:solidFill>
                <a:latin typeface="Verdana" panose="020B0604030504040204" pitchFamily="34" charset="0"/>
                <a:ea typeface="Verdana" panose="020B0604030504040204" pitchFamily="34" charset="0"/>
                <a:cs typeface="Verdana" panose="020B0604030504040204" pitchFamily="34" charset="0"/>
              </a:defRPr>
            </a:lvl2pPr>
            <a:lvl3pPr>
              <a:lnSpc>
                <a:spcPct val="90000"/>
              </a:lnSpc>
              <a:spcBef>
                <a:spcPts val="800"/>
              </a:spcBef>
              <a:defRPr sz="1067" b="0" i="0" cap="all">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0">
              <a:lnSpc>
                <a:spcPct val="90000"/>
              </a:lnSpc>
              <a:spcBef>
                <a:spcPts val="400"/>
              </a:spcBef>
              <a:defRPr lang="fr-FR" sz="1067" b="0" i="0" kern="1200" cap="all" baseline="0" dirty="0">
                <a:solidFill>
                  <a:schemeClr val="accent2"/>
                </a:solidFill>
                <a:latin typeface="Verdana" panose="020B0604030504040204" pitchFamily="34" charset="0"/>
                <a:ea typeface="Verdana" panose="020B0604030504040204" pitchFamily="34" charset="0"/>
                <a:cs typeface="Verdana" panose="020B0604030504040204" pitchFamily="34" charset="0"/>
              </a:defRPr>
            </a:lvl4pPr>
          </a:lstStyle>
          <a:p>
            <a:pPr lvl="0"/>
            <a:r>
              <a:rPr lang="fr-FR" noProof="0"/>
              <a:t>Cliquez pour modifier les styles du texte du masque</a:t>
            </a:r>
          </a:p>
        </p:txBody>
      </p:sp>
      <p:sp>
        <p:nvSpPr>
          <p:cNvPr id="200" name="Espace réservé du texte 17">
            <a:extLst>
              <a:ext uri="{FF2B5EF4-FFF2-40B4-BE49-F238E27FC236}">
                <a16:creationId xmlns:a16="http://schemas.microsoft.com/office/drawing/2014/main" id="{D3020D71-C5F3-42BA-8874-B40E24DB7F68}"/>
              </a:ext>
            </a:extLst>
          </p:cNvPr>
          <p:cNvSpPr>
            <a:spLocks noGrp="1"/>
          </p:cNvSpPr>
          <p:nvPr>
            <p:ph type="body" sz="quarter" idx="102"/>
          </p:nvPr>
        </p:nvSpPr>
        <p:spPr>
          <a:xfrm>
            <a:off x="7520233" y="5132350"/>
            <a:ext cx="3839059" cy="323309"/>
          </a:xfrm>
        </p:spPr>
        <p:txBody>
          <a:bodyPr/>
          <a:lstStyle>
            <a:lvl1pPr>
              <a:lnSpc>
                <a:spcPct val="90000"/>
              </a:lnSpc>
              <a:spcBef>
                <a:spcPts val="800"/>
              </a:spcBef>
              <a:defRPr sz="2133" b="0" i="0" cap="none">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0" indent="0" algn="l">
              <a:lnSpc>
                <a:spcPct val="90000"/>
              </a:lnSpc>
              <a:spcBef>
                <a:spcPts val="400"/>
              </a:spcBef>
              <a:buFont typeface="Arial" panose="020B0604020202020204" pitchFamily="34" charset="0"/>
              <a:buNone/>
              <a:defRPr lang="fr-FR" sz="2133" b="0" i="0" kern="1200" cap="none" baseline="0" dirty="0" err="1" smtClean="0">
                <a:solidFill>
                  <a:schemeClr val="accent2"/>
                </a:solidFill>
                <a:latin typeface="Verdana" panose="020B0604030504040204" pitchFamily="34" charset="0"/>
                <a:ea typeface="Verdana" panose="020B0604030504040204" pitchFamily="34" charset="0"/>
                <a:cs typeface="Verdana" panose="020B0604030504040204" pitchFamily="34" charset="0"/>
              </a:defRPr>
            </a:lvl2pPr>
            <a:lvl3pPr>
              <a:lnSpc>
                <a:spcPct val="90000"/>
              </a:lnSpc>
              <a:spcBef>
                <a:spcPts val="800"/>
              </a:spcBef>
              <a:defRPr sz="2133" b="0" i="0" cap="none">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0">
              <a:lnSpc>
                <a:spcPct val="90000"/>
              </a:lnSpc>
              <a:spcBef>
                <a:spcPts val="400"/>
              </a:spcBef>
              <a:defRPr lang="fr-FR" sz="2133" b="0" i="0" kern="1200" cap="none" baseline="0" dirty="0">
                <a:solidFill>
                  <a:schemeClr val="accent2"/>
                </a:solidFill>
                <a:latin typeface="Verdana" panose="020B0604030504040204" pitchFamily="34" charset="0"/>
                <a:ea typeface="Verdana" panose="020B0604030504040204" pitchFamily="34" charset="0"/>
                <a:cs typeface="Verdana" panose="020B0604030504040204" pitchFamily="34" charset="0"/>
              </a:defRPr>
            </a:lvl4pPr>
          </a:lstStyle>
          <a:p>
            <a:pPr lvl="0"/>
            <a:r>
              <a:rPr lang="fr-FR" noProof="0"/>
              <a:t>Cliquez pour modifier les styles du texte du masque</a:t>
            </a:r>
          </a:p>
        </p:txBody>
      </p:sp>
      <p:sp>
        <p:nvSpPr>
          <p:cNvPr id="3" name="Title 2">
            <a:extLst>
              <a:ext uri="{FF2B5EF4-FFF2-40B4-BE49-F238E27FC236}">
                <a16:creationId xmlns:a16="http://schemas.microsoft.com/office/drawing/2014/main" id="{83399648-618D-47E8-91C9-BB5481D98929}"/>
              </a:ext>
            </a:extLst>
          </p:cNvPr>
          <p:cNvSpPr>
            <a:spLocks noGrp="1"/>
          </p:cNvSpPr>
          <p:nvPr>
            <p:ph type="title"/>
          </p:nvPr>
        </p:nvSpPr>
        <p:spPr/>
        <p:txBody>
          <a:bodyPr/>
          <a:lstStyle/>
          <a:p>
            <a:r>
              <a:rPr lang="fr-FR"/>
              <a:t>Modifiez le style du titre</a:t>
            </a:r>
            <a:endParaRPr lang="en-US"/>
          </a:p>
        </p:txBody>
      </p:sp>
    </p:spTree>
    <p:extLst>
      <p:ext uri="{BB962C8B-B14F-4D97-AF65-F5344CB8AC3E}">
        <p14:creationId xmlns:p14="http://schemas.microsoft.com/office/powerpoint/2010/main" val="2176135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Chapter (Light)">
    <p:spTree>
      <p:nvGrpSpPr>
        <p:cNvPr id="1" name=""/>
        <p:cNvGrpSpPr/>
        <p:nvPr/>
      </p:nvGrpSpPr>
      <p:grpSpPr>
        <a:xfrm>
          <a:off x="0" y="0"/>
          <a:ext cx="0" cy="0"/>
          <a:chOff x="0" y="0"/>
          <a:chExt cx="0" cy="0"/>
        </a:xfrm>
      </p:grpSpPr>
      <p:pic>
        <p:nvPicPr>
          <p:cNvPr id="5" name="Graphique 4">
            <a:extLst>
              <a:ext uri="{FF2B5EF4-FFF2-40B4-BE49-F238E27FC236}">
                <a16:creationId xmlns:a16="http://schemas.microsoft.com/office/drawing/2014/main" id="{D97075C2-D640-40B7-B715-DE36BBB3FC47}"/>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9498963" y="4159250"/>
            <a:ext cx="1271271" cy="1257300"/>
          </a:xfrm>
          <a:prstGeom prst="rect">
            <a:avLst/>
          </a:prstGeom>
        </p:spPr>
      </p:pic>
      <p:sp>
        <p:nvSpPr>
          <p:cNvPr id="7" name="Espace réservé du texte 17">
            <a:extLst>
              <a:ext uri="{FF2B5EF4-FFF2-40B4-BE49-F238E27FC236}">
                <a16:creationId xmlns:a16="http://schemas.microsoft.com/office/drawing/2014/main" id="{1CE40FF4-616D-467E-AEDB-B9934FB2C80A}"/>
              </a:ext>
            </a:extLst>
          </p:cNvPr>
          <p:cNvSpPr>
            <a:spLocks noGrp="1"/>
          </p:cNvSpPr>
          <p:nvPr>
            <p:ph type="body" sz="quarter" idx="22" hasCustomPrompt="1"/>
          </p:nvPr>
        </p:nvSpPr>
        <p:spPr>
          <a:xfrm>
            <a:off x="1158241" y="3020997"/>
            <a:ext cx="1118105" cy="443199"/>
          </a:xfrm>
        </p:spPr>
        <p:txBody>
          <a:bodyPr vert="horz" lIns="0" tIns="0" rIns="0" bIns="0" rtlCol="0">
            <a:noAutofit/>
          </a:bodyPr>
          <a:lstStyle>
            <a:lvl1pPr>
              <a:defRPr lang="en-US" sz="3200" b="1" noProof="0" dirty="0">
                <a:solidFill>
                  <a:schemeClr val="tx1"/>
                </a:solidFill>
              </a:defRPr>
            </a:lvl1pPr>
          </a:lstStyle>
          <a:p>
            <a:pPr lvl="0" algn="r">
              <a:lnSpc>
                <a:spcPct val="90000"/>
              </a:lnSpc>
            </a:pPr>
            <a:r>
              <a:rPr lang="en-US" noProof="0" dirty="0"/>
              <a:t>00</a:t>
            </a:r>
          </a:p>
        </p:txBody>
      </p:sp>
      <p:sp>
        <p:nvSpPr>
          <p:cNvPr id="8" name="Espace réservé du texte 17">
            <a:extLst>
              <a:ext uri="{FF2B5EF4-FFF2-40B4-BE49-F238E27FC236}">
                <a16:creationId xmlns:a16="http://schemas.microsoft.com/office/drawing/2014/main" id="{2C7B456D-17FA-4CA6-A94C-1F15CC23B221}"/>
              </a:ext>
            </a:extLst>
          </p:cNvPr>
          <p:cNvSpPr>
            <a:spLocks noGrp="1"/>
          </p:cNvSpPr>
          <p:nvPr>
            <p:ph type="body" sz="quarter" idx="23"/>
          </p:nvPr>
        </p:nvSpPr>
        <p:spPr>
          <a:xfrm>
            <a:off x="2679091" y="3020997"/>
            <a:ext cx="6517348" cy="443199"/>
          </a:xfrm>
        </p:spPr>
        <p:txBody>
          <a:bodyPr/>
          <a:lstStyle>
            <a:lvl1pPr>
              <a:lnSpc>
                <a:spcPct val="90000"/>
              </a:lnSpc>
              <a:defRPr lang="fr-FR" sz="3200" b="1" i="0" kern="1200" dirty="0" err="1">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0">
              <a:lnSpc>
                <a:spcPct val="90000"/>
              </a:lnSpc>
              <a:spcBef>
                <a:spcPts val="800"/>
              </a:spcBef>
              <a:defRPr lang="fr-FR" sz="1867" b="0" i="0" kern="1200" cap="all" baseline="0" dirty="0" err="1" smtClean="0">
                <a:solidFill>
                  <a:schemeClr val="bg2"/>
                </a:solidFill>
                <a:latin typeface="Verdana" panose="020B0604030504040204" pitchFamily="34" charset="0"/>
                <a:ea typeface="Verdana" panose="020B0604030504040204" pitchFamily="34" charset="0"/>
                <a:cs typeface="Verdana" panose="020B0604030504040204" pitchFamily="34" charset="0"/>
              </a:defRPr>
            </a:lvl2pPr>
            <a:lvl3pPr>
              <a:lnSpc>
                <a:spcPct val="100000"/>
              </a:lnSpc>
              <a:spcBef>
                <a:spcPts val="1067"/>
              </a:spcBef>
              <a:defRPr sz="1867" i="1">
                <a:solidFill>
                  <a:schemeClr val="bg2"/>
                </a:solidFill>
              </a:defRPr>
            </a:lvl3pPr>
            <a:lvl4pPr>
              <a:lnSpc>
                <a:spcPct val="90000"/>
              </a:lnSpc>
              <a:spcBef>
                <a:spcPts val="400"/>
              </a:spcBef>
              <a:defRPr lang="fr-FR" sz="1000" kern="1200" cap="all" baseline="0" dirty="0">
                <a:solidFill>
                  <a:schemeClr val="accent2"/>
                </a:solidFill>
                <a:latin typeface="+mn-lt"/>
                <a:ea typeface="+mn-ea"/>
                <a:cs typeface="+mn-cs"/>
              </a:defRPr>
            </a:lvl4pPr>
          </a:lstStyle>
          <a:p>
            <a:pPr lvl="0"/>
            <a:r>
              <a:rPr lang="fr-FR" noProof="0"/>
              <a:t>Cliquez pour modifier les styles du texte du masque</a:t>
            </a:r>
          </a:p>
        </p:txBody>
      </p:sp>
      <p:sp>
        <p:nvSpPr>
          <p:cNvPr id="9" name="Espace réservé du texte 17">
            <a:extLst>
              <a:ext uri="{FF2B5EF4-FFF2-40B4-BE49-F238E27FC236}">
                <a16:creationId xmlns:a16="http://schemas.microsoft.com/office/drawing/2014/main" id="{A4BDC3FC-500C-4A36-AFD2-52224706F782}"/>
              </a:ext>
            </a:extLst>
          </p:cNvPr>
          <p:cNvSpPr>
            <a:spLocks noGrp="1"/>
          </p:cNvSpPr>
          <p:nvPr>
            <p:ph type="body" sz="quarter" idx="24"/>
          </p:nvPr>
        </p:nvSpPr>
        <p:spPr>
          <a:xfrm>
            <a:off x="2679091" y="3980878"/>
            <a:ext cx="6517348" cy="315415"/>
          </a:xfrm>
        </p:spPr>
        <p:txBody>
          <a:bodyPr/>
          <a:lstStyle>
            <a:lvl1pPr>
              <a:lnSpc>
                <a:spcPct val="90000"/>
              </a:lnSpc>
              <a:defRPr lang="fr-FR" sz="1867" b="0" i="1" kern="1200" dirty="0" err="1">
                <a:solidFill>
                  <a:schemeClr val="accent2"/>
                </a:solidFill>
                <a:latin typeface="Verdana" panose="020B0604030504040204" pitchFamily="34" charset="0"/>
                <a:ea typeface="Verdana" panose="020B0604030504040204" pitchFamily="34" charset="0"/>
                <a:cs typeface="Verdana" panose="020B0604030504040204" pitchFamily="34" charset="0"/>
              </a:defRPr>
            </a:lvl1pPr>
            <a:lvl2pPr marL="0">
              <a:lnSpc>
                <a:spcPct val="90000"/>
              </a:lnSpc>
              <a:spcBef>
                <a:spcPts val="800"/>
              </a:spcBef>
              <a:defRPr lang="fr-FR" sz="1867" b="0" i="0" kern="1200" cap="all" baseline="0" dirty="0" err="1" smtClean="0">
                <a:solidFill>
                  <a:schemeClr val="bg2"/>
                </a:solidFill>
                <a:latin typeface="Verdana" panose="020B0604030504040204" pitchFamily="34" charset="0"/>
                <a:ea typeface="Verdana" panose="020B0604030504040204" pitchFamily="34" charset="0"/>
                <a:cs typeface="Verdana" panose="020B0604030504040204" pitchFamily="34" charset="0"/>
              </a:defRPr>
            </a:lvl2pPr>
            <a:lvl3pPr>
              <a:lnSpc>
                <a:spcPct val="100000"/>
              </a:lnSpc>
              <a:spcBef>
                <a:spcPts val="1067"/>
              </a:spcBef>
              <a:defRPr sz="1867" i="1">
                <a:solidFill>
                  <a:schemeClr val="bg2"/>
                </a:solidFill>
              </a:defRPr>
            </a:lvl3pPr>
            <a:lvl4pPr>
              <a:lnSpc>
                <a:spcPct val="90000"/>
              </a:lnSpc>
              <a:spcBef>
                <a:spcPts val="400"/>
              </a:spcBef>
              <a:defRPr lang="fr-FR" sz="1000" kern="1200" cap="all" baseline="0" dirty="0">
                <a:solidFill>
                  <a:schemeClr val="accent2"/>
                </a:solidFill>
                <a:latin typeface="+mn-lt"/>
                <a:ea typeface="+mn-ea"/>
                <a:cs typeface="+mn-cs"/>
              </a:defRPr>
            </a:lvl4pPr>
          </a:lstStyle>
          <a:p>
            <a:pPr lvl="0"/>
            <a:r>
              <a:rPr lang="fr-FR" noProof="0"/>
              <a:t>Cliquez pour modifier les styles du texte du masque</a:t>
            </a:r>
          </a:p>
        </p:txBody>
      </p:sp>
      <p:sp>
        <p:nvSpPr>
          <p:cNvPr id="10" name="Espace réservé du texte 17">
            <a:extLst>
              <a:ext uri="{FF2B5EF4-FFF2-40B4-BE49-F238E27FC236}">
                <a16:creationId xmlns:a16="http://schemas.microsoft.com/office/drawing/2014/main" id="{A97CE5D1-697D-4C34-8623-6B2871AE2E2D}"/>
              </a:ext>
            </a:extLst>
          </p:cNvPr>
          <p:cNvSpPr>
            <a:spLocks noGrp="1"/>
          </p:cNvSpPr>
          <p:nvPr>
            <p:ph type="body" sz="quarter" idx="25"/>
          </p:nvPr>
        </p:nvSpPr>
        <p:spPr>
          <a:xfrm>
            <a:off x="2679091" y="3554158"/>
            <a:ext cx="6517348" cy="315415"/>
          </a:xfrm>
        </p:spPr>
        <p:txBody>
          <a:bodyPr/>
          <a:lstStyle>
            <a:lvl1pPr>
              <a:lnSpc>
                <a:spcPct val="90000"/>
              </a:lnSpc>
              <a:defRPr lang="fr-FR" sz="1867" b="0" i="0" kern="1200" cap="all" baseline="0" dirty="0" err="1">
                <a:solidFill>
                  <a:schemeClr val="accent2"/>
                </a:solidFill>
                <a:latin typeface="Verdana" panose="020B0604030504040204" pitchFamily="34" charset="0"/>
                <a:ea typeface="Verdana" panose="020B0604030504040204" pitchFamily="34" charset="0"/>
                <a:cs typeface="Verdana" panose="020B0604030504040204" pitchFamily="34" charset="0"/>
              </a:defRPr>
            </a:lvl1pPr>
            <a:lvl2pPr marL="0" indent="0">
              <a:lnSpc>
                <a:spcPct val="90000"/>
              </a:lnSpc>
              <a:spcBef>
                <a:spcPts val="800"/>
              </a:spcBef>
              <a:buFont typeface="Arial" panose="020B0604020202020204" pitchFamily="34" charset="0"/>
              <a:buNone/>
              <a:defRPr lang="fr-FR" sz="1867" b="0" i="0" kern="1200" cap="all" baseline="0" dirty="0" err="1" smtClean="0">
                <a:solidFill>
                  <a:schemeClr val="bg2"/>
                </a:solidFill>
                <a:latin typeface="Verdana" panose="020B0604030504040204" pitchFamily="34" charset="0"/>
                <a:ea typeface="Verdana" panose="020B0604030504040204" pitchFamily="34" charset="0"/>
                <a:cs typeface="Verdana" panose="020B0604030504040204" pitchFamily="34" charset="0"/>
              </a:defRPr>
            </a:lvl2pPr>
            <a:lvl3pPr>
              <a:lnSpc>
                <a:spcPct val="100000"/>
              </a:lnSpc>
              <a:spcBef>
                <a:spcPts val="1067"/>
              </a:spcBef>
              <a:defRPr sz="1867" i="1">
                <a:solidFill>
                  <a:schemeClr val="bg2"/>
                </a:solidFill>
              </a:defRPr>
            </a:lvl3pPr>
            <a:lvl4pPr>
              <a:lnSpc>
                <a:spcPct val="90000"/>
              </a:lnSpc>
              <a:spcBef>
                <a:spcPts val="400"/>
              </a:spcBef>
              <a:defRPr lang="fr-FR" sz="1000" kern="1200" cap="all" baseline="0" dirty="0">
                <a:solidFill>
                  <a:schemeClr val="accent2"/>
                </a:solidFill>
                <a:latin typeface="+mn-lt"/>
                <a:ea typeface="+mn-ea"/>
                <a:cs typeface="+mn-cs"/>
              </a:defRPr>
            </a:lvl4pPr>
          </a:lstStyle>
          <a:p>
            <a:pPr lvl="0"/>
            <a:r>
              <a:rPr lang="fr-FR" noProof="0"/>
              <a:t>Cliquez pour modifier les styles du texte du masque</a:t>
            </a:r>
          </a:p>
        </p:txBody>
      </p:sp>
    </p:spTree>
    <p:extLst>
      <p:ext uri="{BB962C8B-B14F-4D97-AF65-F5344CB8AC3E}">
        <p14:creationId xmlns:p14="http://schemas.microsoft.com/office/powerpoint/2010/main" val="5899452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Chapter (Dark)">
    <p:bg>
      <p:bgPr>
        <a:solidFill>
          <a:srgbClr val="1E034A"/>
        </a:solidFill>
        <a:effectLst/>
      </p:bgPr>
    </p:bg>
    <p:spTree>
      <p:nvGrpSpPr>
        <p:cNvPr id="1" name=""/>
        <p:cNvGrpSpPr/>
        <p:nvPr/>
      </p:nvGrpSpPr>
      <p:grpSpPr>
        <a:xfrm>
          <a:off x="0" y="0"/>
          <a:ext cx="0" cy="0"/>
          <a:chOff x="0" y="0"/>
          <a:chExt cx="0" cy="0"/>
        </a:xfrm>
      </p:grpSpPr>
      <p:pic>
        <p:nvPicPr>
          <p:cNvPr id="5" name="Graphique 4">
            <a:extLst>
              <a:ext uri="{FF2B5EF4-FFF2-40B4-BE49-F238E27FC236}">
                <a16:creationId xmlns:a16="http://schemas.microsoft.com/office/drawing/2014/main" id="{D97075C2-D640-40B7-B715-DE36BBB3FC47}"/>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9498963" y="4159250"/>
            <a:ext cx="1271271" cy="1257300"/>
          </a:xfrm>
          <a:prstGeom prst="rect">
            <a:avLst/>
          </a:prstGeom>
        </p:spPr>
      </p:pic>
      <p:sp>
        <p:nvSpPr>
          <p:cNvPr id="14" name="Espace réservé du texte 17">
            <a:extLst>
              <a:ext uri="{FF2B5EF4-FFF2-40B4-BE49-F238E27FC236}">
                <a16:creationId xmlns:a16="http://schemas.microsoft.com/office/drawing/2014/main" id="{B077D764-009F-4B11-889B-7C1F77AE7EF8}"/>
              </a:ext>
            </a:extLst>
          </p:cNvPr>
          <p:cNvSpPr>
            <a:spLocks noGrp="1"/>
          </p:cNvSpPr>
          <p:nvPr>
            <p:ph type="body" sz="quarter" idx="22" hasCustomPrompt="1"/>
          </p:nvPr>
        </p:nvSpPr>
        <p:spPr>
          <a:xfrm>
            <a:off x="1158241" y="3020997"/>
            <a:ext cx="1118105" cy="443199"/>
          </a:xfrm>
        </p:spPr>
        <p:txBody>
          <a:bodyPr vert="horz" lIns="0" tIns="0" rIns="0" bIns="0" rtlCol="0">
            <a:noAutofit/>
          </a:bodyPr>
          <a:lstStyle>
            <a:lvl1pPr algn="r">
              <a:defRPr lang="en-US" sz="3200" b="1" noProof="0" dirty="0">
                <a:solidFill>
                  <a:schemeClr val="bg2"/>
                </a:solidFill>
              </a:defRPr>
            </a:lvl1pPr>
          </a:lstStyle>
          <a:p>
            <a:pPr lvl="0">
              <a:lnSpc>
                <a:spcPct val="90000"/>
              </a:lnSpc>
            </a:pPr>
            <a:r>
              <a:rPr lang="en-US" noProof="0" dirty="0"/>
              <a:t>00</a:t>
            </a:r>
          </a:p>
        </p:txBody>
      </p:sp>
      <p:sp>
        <p:nvSpPr>
          <p:cNvPr id="15" name="Espace réservé du texte 17">
            <a:extLst>
              <a:ext uri="{FF2B5EF4-FFF2-40B4-BE49-F238E27FC236}">
                <a16:creationId xmlns:a16="http://schemas.microsoft.com/office/drawing/2014/main" id="{26F07BC6-BD1D-4953-9F45-D190CB67B241}"/>
              </a:ext>
            </a:extLst>
          </p:cNvPr>
          <p:cNvSpPr>
            <a:spLocks noGrp="1"/>
          </p:cNvSpPr>
          <p:nvPr>
            <p:ph type="body" sz="quarter" idx="23"/>
          </p:nvPr>
        </p:nvSpPr>
        <p:spPr>
          <a:xfrm>
            <a:off x="2679091" y="3020997"/>
            <a:ext cx="6517348" cy="443199"/>
          </a:xfrm>
        </p:spPr>
        <p:txBody>
          <a:bodyPr/>
          <a:lstStyle>
            <a:lvl1pPr>
              <a:lnSpc>
                <a:spcPct val="90000"/>
              </a:lnSpc>
              <a:defRPr lang="fr-FR" sz="3200" b="1" i="0" kern="1200" dirty="0" err="1">
                <a:solidFill>
                  <a:schemeClr val="bg2"/>
                </a:solidFill>
                <a:latin typeface="Verdana" panose="020B0604030504040204" pitchFamily="34" charset="0"/>
                <a:ea typeface="Verdana" panose="020B0604030504040204" pitchFamily="34" charset="0"/>
                <a:cs typeface="Verdana" panose="020B0604030504040204" pitchFamily="34" charset="0"/>
              </a:defRPr>
            </a:lvl1pPr>
            <a:lvl2pPr marL="0">
              <a:lnSpc>
                <a:spcPct val="90000"/>
              </a:lnSpc>
              <a:spcBef>
                <a:spcPts val="800"/>
              </a:spcBef>
              <a:defRPr lang="fr-FR" sz="1867" b="0" i="0" kern="1200" cap="all" baseline="0" dirty="0" err="1" smtClean="0">
                <a:solidFill>
                  <a:schemeClr val="bg2"/>
                </a:solidFill>
                <a:latin typeface="Verdana" panose="020B0604030504040204" pitchFamily="34" charset="0"/>
                <a:ea typeface="Verdana" panose="020B0604030504040204" pitchFamily="34" charset="0"/>
                <a:cs typeface="Verdana" panose="020B0604030504040204" pitchFamily="34" charset="0"/>
              </a:defRPr>
            </a:lvl2pPr>
            <a:lvl3pPr>
              <a:lnSpc>
                <a:spcPct val="100000"/>
              </a:lnSpc>
              <a:spcBef>
                <a:spcPts val="1067"/>
              </a:spcBef>
              <a:defRPr sz="1867" i="1">
                <a:solidFill>
                  <a:schemeClr val="bg2"/>
                </a:solidFill>
              </a:defRPr>
            </a:lvl3pPr>
            <a:lvl4pPr>
              <a:lnSpc>
                <a:spcPct val="90000"/>
              </a:lnSpc>
              <a:spcBef>
                <a:spcPts val="400"/>
              </a:spcBef>
              <a:defRPr lang="fr-FR" sz="1000" kern="1200" cap="all" baseline="0" dirty="0">
                <a:solidFill>
                  <a:schemeClr val="accent2"/>
                </a:solidFill>
                <a:latin typeface="+mn-lt"/>
                <a:ea typeface="+mn-ea"/>
                <a:cs typeface="+mn-cs"/>
              </a:defRPr>
            </a:lvl4pPr>
          </a:lstStyle>
          <a:p>
            <a:pPr lvl="0"/>
            <a:r>
              <a:rPr lang="fr-FR" noProof="0"/>
              <a:t>Cliquez pour modifier les styles du texte du masque</a:t>
            </a:r>
          </a:p>
        </p:txBody>
      </p:sp>
      <p:sp>
        <p:nvSpPr>
          <p:cNvPr id="6" name="Espace réservé du texte 17">
            <a:extLst>
              <a:ext uri="{FF2B5EF4-FFF2-40B4-BE49-F238E27FC236}">
                <a16:creationId xmlns:a16="http://schemas.microsoft.com/office/drawing/2014/main" id="{FB6BFF7B-8B97-443F-8D19-A75C20F978D1}"/>
              </a:ext>
            </a:extLst>
          </p:cNvPr>
          <p:cNvSpPr>
            <a:spLocks noGrp="1"/>
          </p:cNvSpPr>
          <p:nvPr>
            <p:ph type="body" sz="quarter" idx="24"/>
          </p:nvPr>
        </p:nvSpPr>
        <p:spPr>
          <a:xfrm>
            <a:off x="2679091" y="3980878"/>
            <a:ext cx="6517348" cy="315415"/>
          </a:xfrm>
        </p:spPr>
        <p:txBody>
          <a:bodyPr/>
          <a:lstStyle>
            <a:lvl1pPr>
              <a:lnSpc>
                <a:spcPct val="90000"/>
              </a:lnSpc>
              <a:defRPr lang="fr-FR" sz="1867" b="0" i="1" kern="1200" dirty="0" err="1">
                <a:solidFill>
                  <a:schemeClr val="bg2"/>
                </a:solidFill>
                <a:latin typeface="Verdana" panose="020B0604030504040204" pitchFamily="34" charset="0"/>
                <a:ea typeface="Verdana" panose="020B0604030504040204" pitchFamily="34" charset="0"/>
                <a:cs typeface="Verdana" panose="020B0604030504040204" pitchFamily="34" charset="0"/>
              </a:defRPr>
            </a:lvl1pPr>
            <a:lvl2pPr marL="0">
              <a:lnSpc>
                <a:spcPct val="90000"/>
              </a:lnSpc>
              <a:spcBef>
                <a:spcPts val="800"/>
              </a:spcBef>
              <a:defRPr lang="fr-FR" sz="1867" b="0" i="0" kern="1200" cap="all" baseline="0" dirty="0" err="1" smtClean="0">
                <a:solidFill>
                  <a:schemeClr val="bg2"/>
                </a:solidFill>
                <a:latin typeface="Verdana" panose="020B0604030504040204" pitchFamily="34" charset="0"/>
                <a:ea typeface="Verdana" panose="020B0604030504040204" pitchFamily="34" charset="0"/>
                <a:cs typeface="Verdana" panose="020B0604030504040204" pitchFamily="34" charset="0"/>
              </a:defRPr>
            </a:lvl2pPr>
            <a:lvl3pPr>
              <a:lnSpc>
                <a:spcPct val="100000"/>
              </a:lnSpc>
              <a:spcBef>
                <a:spcPts val="1067"/>
              </a:spcBef>
              <a:defRPr sz="1867" i="1">
                <a:solidFill>
                  <a:schemeClr val="bg2"/>
                </a:solidFill>
              </a:defRPr>
            </a:lvl3pPr>
            <a:lvl4pPr>
              <a:lnSpc>
                <a:spcPct val="90000"/>
              </a:lnSpc>
              <a:spcBef>
                <a:spcPts val="400"/>
              </a:spcBef>
              <a:defRPr lang="fr-FR" sz="1000" kern="1200" cap="all" baseline="0" dirty="0">
                <a:solidFill>
                  <a:schemeClr val="accent2"/>
                </a:solidFill>
                <a:latin typeface="+mn-lt"/>
                <a:ea typeface="+mn-ea"/>
                <a:cs typeface="+mn-cs"/>
              </a:defRPr>
            </a:lvl4pPr>
          </a:lstStyle>
          <a:p>
            <a:pPr lvl="0"/>
            <a:r>
              <a:rPr lang="fr-FR" noProof="0"/>
              <a:t>Cliquez pour modifier les styles du texte du masque</a:t>
            </a:r>
          </a:p>
        </p:txBody>
      </p:sp>
      <p:sp>
        <p:nvSpPr>
          <p:cNvPr id="7" name="Espace réservé du texte 17">
            <a:extLst>
              <a:ext uri="{FF2B5EF4-FFF2-40B4-BE49-F238E27FC236}">
                <a16:creationId xmlns:a16="http://schemas.microsoft.com/office/drawing/2014/main" id="{DA36FF3D-AF0A-45ED-BF39-F628AE9DBF56}"/>
              </a:ext>
            </a:extLst>
          </p:cNvPr>
          <p:cNvSpPr>
            <a:spLocks noGrp="1"/>
          </p:cNvSpPr>
          <p:nvPr>
            <p:ph type="body" sz="quarter" idx="25"/>
          </p:nvPr>
        </p:nvSpPr>
        <p:spPr>
          <a:xfrm>
            <a:off x="2679091" y="3554158"/>
            <a:ext cx="6517348" cy="315415"/>
          </a:xfrm>
        </p:spPr>
        <p:txBody>
          <a:bodyPr/>
          <a:lstStyle>
            <a:lvl1pPr>
              <a:lnSpc>
                <a:spcPct val="90000"/>
              </a:lnSpc>
              <a:defRPr lang="fr-FR" sz="1867" b="0" i="0" kern="1200" cap="all" baseline="0" dirty="0" err="1">
                <a:solidFill>
                  <a:schemeClr val="bg2"/>
                </a:solidFill>
                <a:latin typeface="Verdana" panose="020B0604030504040204" pitchFamily="34" charset="0"/>
                <a:ea typeface="Verdana" panose="020B0604030504040204" pitchFamily="34" charset="0"/>
                <a:cs typeface="Verdana" panose="020B0604030504040204" pitchFamily="34" charset="0"/>
              </a:defRPr>
            </a:lvl1pPr>
            <a:lvl2pPr marL="0">
              <a:lnSpc>
                <a:spcPct val="90000"/>
              </a:lnSpc>
              <a:spcBef>
                <a:spcPts val="800"/>
              </a:spcBef>
              <a:defRPr lang="fr-FR" sz="1867" b="0" i="0" kern="1200" cap="all" baseline="0" dirty="0" err="1" smtClean="0">
                <a:solidFill>
                  <a:schemeClr val="bg2"/>
                </a:solidFill>
                <a:latin typeface="Verdana" panose="020B0604030504040204" pitchFamily="34" charset="0"/>
                <a:ea typeface="Verdana" panose="020B0604030504040204" pitchFamily="34" charset="0"/>
                <a:cs typeface="Verdana" panose="020B0604030504040204" pitchFamily="34" charset="0"/>
              </a:defRPr>
            </a:lvl2pPr>
            <a:lvl3pPr>
              <a:lnSpc>
                <a:spcPct val="100000"/>
              </a:lnSpc>
              <a:spcBef>
                <a:spcPts val="1067"/>
              </a:spcBef>
              <a:defRPr sz="1867" i="1">
                <a:solidFill>
                  <a:schemeClr val="bg2"/>
                </a:solidFill>
              </a:defRPr>
            </a:lvl3pPr>
            <a:lvl4pPr>
              <a:lnSpc>
                <a:spcPct val="90000"/>
              </a:lnSpc>
              <a:spcBef>
                <a:spcPts val="400"/>
              </a:spcBef>
              <a:defRPr lang="fr-FR" sz="1000" kern="1200" cap="all" baseline="0" dirty="0">
                <a:solidFill>
                  <a:schemeClr val="accent2"/>
                </a:solidFill>
                <a:latin typeface="+mn-lt"/>
                <a:ea typeface="+mn-ea"/>
                <a:cs typeface="+mn-cs"/>
              </a:defRPr>
            </a:lvl4pPr>
          </a:lstStyle>
          <a:p>
            <a:pPr lvl="0"/>
            <a:r>
              <a:rPr lang="fr-FR" noProof="0"/>
              <a:t>Cliquez pour modifier les styles du texte du masque</a:t>
            </a:r>
          </a:p>
        </p:txBody>
      </p:sp>
    </p:spTree>
    <p:extLst>
      <p:ext uri="{BB962C8B-B14F-4D97-AF65-F5344CB8AC3E}">
        <p14:creationId xmlns:p14="http://schemas.microsoft.com/office/powerpoint/2010/main" val="2196863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Text over Image">
    <p:bg>
      <p:bgPr>
        <a:solidFill>
          <a:schemeClr val="bg1"/>
        </a:solidFill>
        <a:effectLst/>
      </p:bgPr>
    </p:bg>
    <p:spTree>
      <p:nvGrpSpPr>
        <p:cNvPr id="1" name=""/>
        <p:cNvGrpSpPr/>
        <p:nvPr/>
      </p:nvGrpSpPr>
      <p:grpSpPr>
        <a:xfrm>
          <a:off x="0" y="0"/>
          <a:ext cx="0" cy="0"/>
          <a:chOff x="0" y="0"/>
          <a:chExt cx="0" cy="0"/>
        </a:xfrm>
      </p:grpSpPr>
      <p:sp>
        <p:nvSpPr>
          <p:cNvPr id="24" name="Freeform: Shape 23">
            <a:extLst>
              <a:ext uri="{FF2B5EF4-FFF2-40B4-BE49-F238E27FC236}">
                <a16:creationId xmlns:a16="http://schemas.microsoft.com/office/drawing/2014/main" id="{B3CF0ECB-30FF-45DD-8A41-5DF28038CBAD}"/>
              </a:ext>
            </a:extLst>
          </p:cNvPr>
          <p:cNvSpPr>
            <a:spLocks noGrp="1"/>
          </p:cNvSpPr>
          <p:nvPr>
            <p:ph type="pic" sz="quarter" idx="20"/>
          </p:nvPr>
        </p:nvSpPr>
        <p:spPr>
          <a:xfrm>
            <a:off x="3" y="0"/>
            <a:ext cx="12191999" cy="6858000"/>
          </a:xfrm>
          <a:custGeom>
            <a:avLst/>
            <a:gdLst>
              <a:gd name="connsiteX0" fmla="*/ 351363 w 9143999"/>
              <a:gd name="connsiteY0" fmla="*/ 4913481 h 5143500"/>
              <a:gd name="connsiteX1" fmla="*/ 331613 w 9143999"/>
              <a:gd name="connsiteY1" fmla="*/ 4933530 h 5143500"/>
              <a:gd name="connsiteX2" fmla="*/ 352237 w 9143999"/>
              <a:gd name="connsiteY2" fmla="*/ 4953582 h 5143500"/>
              <a:gd name="connsiteX3" fmla="*/ 371987 w 9143999"/>
              <a:gd name="connsiteY3" fmla="*/ 4933533 h 5143500"/>
              <a:gd name="connsiteX4" fmla="*/ 351363 w 9143999"/>
              <a:gd name="connsiteY4" fmla="*/ 4913481 h 5143500"/>
              <a:gd name="connsiteX5" fmla="*/ 892593 w 9143999"/>
              <a:gd name="connsiteY5" fmla="*/ 4837587 h 5143500"/>
              <a:gd name="connsiteX6" fmla="*/ 917846 w 9143999"/>
              <a:gd name="connsiteY6" fmla="*/ 4847631 h 5143500"/>
              <a:gd name="connsiteX7" fmla="*/ 927648 w 9143999"/>
              <a:gd name="connsiteY7" fmla="*/ 4877990 h 5143500"/>
              <a:gd name="connsiteX8" fmla="*/ 918100 w 9143999"/>
              <a:gd name="connsiteY8" fmla="*/ 4908353 h 5143500"/>
              <a:gd name="connsiteX9" fmla="*/ 894866 w 9143999"/>
              <a:gd name="connsiteY9" fmla="*/ 4918277 h 5143500"/>
              <a:gd name="connsiteX10" fmla="*/ 868933 w 9143999"/>
              <a:gd name="connsiteY10" fmla="*/ 4908080 h 5143500"/>
              <a:gd name="connsiteX11" fmla="*/ 859062 w 9143999"/>
              <a:gd name="connsiteY11" fmla="*/ 4877877 h 5143500"/>
              <a:gd name="connsiteX12" fmla="*/ 868678 w 9143999"/>
              <a:gd name="connsiteY12" fmla="*/ 4847677 h 5143500"/>
              <a:gd name="connsiteX13" fmla="*/ 559057 w 9143999"/>
              <a:gd name="connsiteY13" fmla="*/ 4837499 h 5143500"/>
              <a:gd name="connsiteX14" fmla="*/ 578336 w 9143999"/>
              <a:gd name="connsiteY14" fmla="*/ 4840021 h 5143500"/>
              <a:gd name="connsiteX15" fmla="*/ 585643 w 9143999"/>
              <a:gd name="connsiteY15" fmla="*/ 4847817 h 5143500"/>
              <a:gd name="connsiteX16" fmla="*/ 585643 w 9143999"/>
              <a:gd name="connsiteY16" fmla="*/ 4907937 h 5143500"/>
              <a:gd name="connsiteX17" fmla="*/ 578336 w 9143999"/>
              <a:gd name="connsiteY17" fmla="*/ 4915741 h 5143500"/>
              <a:gd name="connsiteX18" fmla="*/ 558605 w 9143999"/>
              <a:gd name="connsiteY18" fmla="*/ 4918322 h 5143500"/>
              <a:gd name="connsiteX19" fmla="*/ 534559 w 9143999"/>
              <a:gd name="connsiteY19" fmla="*/ 4909442 h 5143500"/>
              <a:gd name="connsiteX20" fmla="*/ 523519 w 9143999"/>
              <a:gd name="connsiteY20" fmla="*/ 4877990 h 5143500"/>
              <a:gd name="connsiteX21" fmla="*/ 534559 w 9143999"/>
              <a:gd name="connsiteY21" fmla="*/ 4846542 h 5143500"/>
              <a:gd name="connsiteX22" fmla="*/ 1101680 w 9143999"/>
              <a:gd name="connsiteY22" fmla="*/ 4805359 h 5143500"/>
              <a:gd name="connsiteX23" fmla="*/ 1095864 w 9143999"/>
              <a:gd name="connsiteY23" fmla="*/ 4811167 h 5143500"/>
              <a:gd name="connsiteX24" fmla="*/ 1095864 w 9143999"/>
              <a:gd name="connsiteY24" fmla="*/ 4944812 h 5143500"/>
              <a:gd name="connsiteX25" fmla="*/ 1101680 w 9143999"/>
              <a:gd name="connsiteY25" fmla="*/ 4950628 h 5143500"/>
              <a:gd name="connsiteX26" fmla="*/ 1127823 w 9143999"/>
              <a:gd name="connsiteY26" fmla="*/ 4950628 h 5143500"/>
              <a:gd name="connsiteX27" fmla="*/ 1128318 w 9143999"/>
              <a:gd name="connsiteY27" fmla="*/ 4950134 h 5143500"/>
              <a:gd name="connsiteX28" fmla="*/ 1130431 w 9143999"/>
              <a:gd name="connsiteY28" fmla="*/ 4950134 h 5143500"/>
              <a:gd name="connsiteX29" fmla="*/ 1136285 w 9143999"/>
              <a:gd name="connsiteY29" fmla="*/ 4944348 h 5143500"/>
              <a:gd name="connsiteX30" fmla="*/ 1136285 w 9143999"/>
              <a:gd name="connsiteY30" fmla="*/ 4811405 h 5143500"/>
              <a:gd name="connsiteX31" fmla="*/ 1130431 w 9143999"/>
              <a:gd name="connsiteY31" fmla="*/ 4805627 h 5143500"/>
              <a:gd name="connsiteX32" fmla="*/ 1128092 w 9143999"/>
              <a:gd name="connsiteY32" fmla="*/ 4805627 h 5143500"/>
              <a:gd name="connsiteX33" fmla="*/ 1127823 w 9143999"/>
              <a:gd name="connsiteY33" fmla="*/ 4805359 h 5143500"/>
              <a:gd name="connsiteX34" fmla="*/ 891920 w 9143999"/>
              <a:gd name="connsiteY34" fmla="*/ 4802455 h 5143500"/>
              <a:gd name="connsiteX35" fmla="*/ 819859 w 9143999"/>
              <a:gd name="connsiteY35" fmla="*/ 4877990 h 5143500"/>
              <a:gd name="connsiteX36" fmla="*/ 893949 w 9143999"/>
              <a:gd name="connsiteY36" fmla="*/ 4953533 h 5143500"/>
              <a:gd name="connsiteX37" fmla="*/ 923593 w 9143999"/>
              <a:gd name="connsiteY37" fmla="*/ 4947899 h 5143500"/>
              <a:gd name="connsiteX38" fmla="*/ 924071 w 9143999"/>
              <a:gd name="connsiteY38" fmla="*/ 4947569 h 5143500"/>
              <a:gd name="connsiteX39" fmla="*/ 924870 w 9143999"/>
              <a:gd name="connsiteY39" fmla="*/ 4947419 h 5143500"/>
              <a:gd name="connsiteX40" fmla="*/ 967553 w 9143999"/>
              <a:gd name="connsiteY40" fmla="*/ 4877877 h 5143500"/>
              <a:gd name="connsiteX41" fmla="*/ 924008 w 9143999"/>
              <a:gd name="connsiteY41" fmla="*/ 4808342 h 5143500"/>
              <a:gd name="connsiteX42" fmla="*/ 922787 w 9143999"/>
              <a:gd name="connsiteY42" fmla="*/ 4808121 h 5143500"/>
              <a:gd name="connsiteX43" fmla="*/ 922737 w 9143999"/>
              <a:gd name="connsiteY43" fmla="*/ 4808088 h 5143500"/>
              <a:gd name="connsiteX44" fmla="*/ 891920 w 9143999"/>
              <a:gd name="connsiteY44" fmla="*/ 4802455 h 5143500"/>
              <a:gd name="connsiteX45" fmla="*/ 725443 w 9143999"/>
              <a:gd name="connsiteY45" fmla="*/ 4802455 h 5143500"/>
              <a:gd name="connsiteX46" fmla="*/ 667045 w 9143999"/>
              <a:gd name="connsiteY46" fmla="*/ 4812907 h 5143500"/>
              <a:gd name="connsiteX47" fmla="*/ 666933 w 9143999"/>
              <a:gd name="connsiteY47" fmla="*/ 4813086 h 5143500"/>
              <a:gd name="connsiteX48" fmla="*/ 666650 w 9143999"/>
              <a:gd name="connsiteY48" fmla="*/ 4813136 h 5143500"/>
              <a:gd name="connsiteX49" fmla="*/ 659335 w 9143999"/>
              <a:gd name="connsiteY49" fmla="*/ 4824699 h 5143500"/>
              <a:gd name="connsiteX50" fmla="*/ 659335 w 9143999"/>
              <a:gd name="connsiteY50" fmla="*/ 4944348 h 5143500"/>
              <a:gd name="connsiteX51" fmla="*/ 659777 w 9143999"/>
              <a:gd name="connsiteY51" fmla="*/ 4944785 h 5143500"/>
              <a:gd name="connsiteX52" fmla="*/ 659777 w 9143999"/>
              <a:gd name="connsiteY52" fmla="*/ 4944812 h 5143500"/>
              <a:gd name="connsiteX53" fmla="*/ 665593 w 9143999"/>
              <a:gd name="connsiteY53" fmla="*/ 4950628 h 5143500"/>
              <a:gd name="connsiteX54" fmla="*/ 691736 w 9143999"/>
              <a:gd name="connsiteY54" fmla="*/ 4950628 h 5143500"/>
              <a:gd name="connsiteX55" fmla="*/ 697552 w 9143999"/>
              <a:gd name="connsiteY55" fmla="*/ 4944812 h 5143500"/>
              <a:gd name="connsiteX56" fmla="*/ 697552 w 9143999"/>
              <a:gd name="connsiteY56" fmla="*/ 4847194 h 5143500"/>
              <a:gd name="connsiteX57" fmla="*/ 704448 w 9143999"/>
              <a:gd name="connsiteY57" fmla="*/ 4839717 h 5143500"/>
              <a:gd name="connsiteX58" fmla="*/ 726010 w 9143999"/>
              <a:gd name="connsiteY58" fmla="*/ 4837419 h 5143500"/>
              <a:gd name="connsiteX59" fmla="*/ 746013 w 9143999"/>
              <a:gd name="connsiteY59" fmla="*/ 4843168 h 5143500"/>
              <a:gd name="connsiteX60" fmla="*/ 754202 w 9143999"/>
              <a:gd name="connsiteY60" fmla="*/ 4862009 h 5143500"/>
              <a:gd name="connsiteX61" fmla="*/ 754202 w 9143999"/>
              <a:gd name="connsiteY61" fmla="*/ 4944812 h 5143500"/>
              <a:gd name="connsiteX62" fmla="*/ 760018 w 9143999"/>
              <a:gd name="connsiteY62" fmla="*/ 4950628 h 5143500"/>
              <a:gd name="connsiteX63" fmla="*/ 786160 w 9143999"/>
              <a:gd name="connsiteY63" fmla="*/ 4950628 h 5143500"/>
              <a:gd name="connsiteX64" fmla="*/ 791976 w 9143999"/>
              <a:gd name="connsiteY64" fmla="*/ 4944812 h 5143500"/>
              <a:gd name="connsiteX65" fmla="*/ 791976 w 9143999"/>
              <a:gd name="connsiteY65" fmla="*/ 4944762 h 5143500"/>
              <a:gd name="connsiteX66" fmla="*/ 792395 w 9143999"/>
              <a:gd name="connsiteY66" fmla="*/ 4944348 h 5143500"/>
              <a:gd name="connsiteX67" fmla="*/ 792395 w 9143999"/>
              <a:gd name="connsiteY67" fmla="*/ 4857065 h 5143500"/>
              <a:gd name="connsiteX68" fmla="*/ 775798 w 9143999"/>
              <a:gd name="connsiteY68" fmla="*/ 4816682 h 5143500"/>
              <a:gd name="connsiteX69" fmla="*/ 775543 w 9143999"/>
              <a:gd name="connsiteY69" fmla="*/ 4816611 h 5143500"/>
              <a:gd name="connsiteX70" fmla="*/ 775486 w 9143999"/>
              <a:gd name="connsiteY70" fmla="*/ 4816471 h 5143500"/>
              <a:gd name="connsiteX71" fmla="*/ 725443 w 9143999"/>
              <a:gd name="connsiteY71" fmla="*/ 4802455 h 5143500"/>
              <a:gd name="connsiteX72" fmla="*/ 559834 w 9143999"/>
              <a:gd name="connsiteY72" fmla="*/ 4802455 h 5143500"/>
              <a:gd name="connsiteX73" fmla="*/ 529662 w 9143999"/>
              <a:gd name="connsiteY73" fmla="*/ 4807762 h 5143500"/>
              <a:gd name="connsiteX74" fmla="*/ 529594 w 9143999"/>
              <a:gd name="connsiteY74" fmla="*/ 4807805 h 5143500"/>
              <a:gd name="connsiteX75" fmla="*/ 528372 w 9143999"/>
              <a:gd name="connsiteY75" fmla="*/ 4808018 h 5143500"/>
              <a:gd name="connsiteX76" fmla="*/ 483586 w 9143999"/>
              <a:gd name="connsiteY76" fmla="*/ 4877877 h 5143500"/>
              <a:gd name="connsiteX77" fmla="*/ 526397 w 9143999"/>
              <a:gd name="connsiteY77" fmla="*/ 4947825 h 5143500"/>
              <a:gd name="connsiteX78" fmla="*/ 527142 w 9143999"/>
              <a:gd name="connsiteY78" fmla="*/ 4947947 h 5143500"/>
              <a:gd name="connsiteX79" fmla="*/ 527700 w 9143999"/>
              <a:gd name="connsiteY79" fmla="*/ 4948307 h 5143500"/>
              <a:gd name="connsiteX80" fmla="*/ 559257 w 9143999"/>
              <a:gd name="connsiteY80" fmla="*/ 4953533 h 5143500"/>
              <a:gd name="connsiteX81" fmla="*/ 617069 w 9143999"/>
              <a:gd name="connsiteY81" fmla="*/ 4941908 h 5143500"/>
              <a:gd name="connsiteX82" fmla="*/ 624337 w 9143999"/>
              <a:gd name="connsiteY82" fmla="*/ 4930284 h 5143500"/>
              <a:gd name="connsiteX83" fmla="*/ 624337 w 9143999"/>
              <a:gd name="connsiteY83" fmla="*/ 4824821 h 5143500"/>
              <a:gd name="connsiteX84" fmla="*/ 617069 w 9143999"/>
              <a:gd name="connsiteY84" fmla="*/ 4813204 h 5143500"/>
              <a:gd name="connsiteX85" fmla="*/ 559834 w 9143999"/>
              <a:gd name="connsiteY85" fmla="*/ 4802455 h 5143500"/>
              <a:gd name="connsiteX86" fmla="*/ 398011 w 9143999"/>
              <a:gd name="connsiteY86" fmla="*/ 4801292 h 5143500"/>
              <a:gd name="connsiteX87" fmla="*/ 395922 w 9143999"/>
              <a:gd name="connsiteY87" fmla="*/ 4801589 h 5143500"/>
              <a:gd name="connsiteX88" fmla="*/ 395863 w 9143999"/>
              <a:gd name="connsiteY88" fmla="*/ 4801582 h 5143500"/>
              <a:gd name="connsiteX89" fmla="*/ 331528 w 9143999"/>
              <a:gd name="connsiteY89" fmla="*/ 4853603 h 5143500"/>
              <a:gd name="connsiteX90" fmla="*/ 425688 w 9143999"/>
              <a:gd name="connsiteY90" fmla="*/ 4933656 h 5143500"/>
              <a:gd name="connsiteX91" fmla="*/ 423936 w 9143999"/>
              <a:gd name="connsiteY91" fmla="*/ 4944348 h 5143500"/>
              <a:gd name="connsiteX92" fmla="*/ 423645 w 9143999"/>
              <a:gd name="connsiteY92" fmla="*/ 4946089 h 5143500"/>
              <a:gd name="connsiteX93" fmla="*/ 428029 w 9143999"/>
              <a:gd name="connsiteY93" fmla="*/ 4950134 h 5143500"/>
              <a:gd name="connsiteX94" fmla="*/ 429440 w 9143999"/>
              <a:gd name="connsiteY94" fmla="*/ 4950134 h 5143500"/>
              <a:gd name="connsiteX95" fmla="*/ 429969 w 9143999"/>
              <a:gd name="connsiteY95" fmla="*/ 4950628 h 5143500"/>
              <a:gd name="connsiteX96" fmla="*/ 456121 w 9143999"/>
              <a:gd name="connsiteY96" fmla="*/ 4950628 h 5143500"/>
              <a:gd name="connsiteX97" fmla="*/ 463668 w 9143999"/>
              <a:gd name="connsiteY97" fmla="*/ 4944812 h 5143500"/>
              <a:gd name="connsiteX98" fmla="*/ 465995 w 9143999"/>
              <a:gd name="connsiteY98" fmla="*/ 4928255 h 5143500"/>
              <a:gd name="connsiteX99" fmla="*/ 372445 w 9143999"/>
              <a:gd name="connsiteY99" fmla="*/ 4850972 h 5143500"/>
              <a:gd name="connsiteX100" fmla="*/ 378874 w 9143999"/>
              <a:gd name="connsiteY100" fmla="*/ 4840371 h 5143500"/>
              <a:gd name="connsiteX101" fmla="*/ 395404 w 9143999"/>
              <a:gd name="connsiteY101" fmla="*/ 4836760 h 5143500"/>
              <a:gd name="connsiteX102" fmla="*/ 438848 w 9143999"/>
              <a:gd name="connsiteY102" fmla="*/ 4849557 h 5143500"/>
              <a:gd name="connsiteX103" fmla="*/ 443232 w 9143999"/>
              <a:gd name="connsiteY103" fmla="*/ 4850714 h 5143500"/>
              <a:gd name="connsiteX104" fmla="*/ 443815 w 9143999"/>
              <a:gd name="connsiteY104" fmla="*/ 4850347 h 5143500"/>
              <a:gd name="connsiteX105" fmla="*/ 445074 w 9143999"/>
              <a:gd name="connsiteY105" fmla="*/ 4850684 h 5143500"/>
              <a:gd name="connsiteX106" fmla="*/ 451467 w 9143999"/>
              <a:gd name="connsiteY106" fmla="*/ 4846616 h 5143500"/>
              <a:gd name="connsiteX107" fmla="*/ 460476 w 9143999"/>
              <a:gd name="connsiteY107" fmla="*/ 4827435 h 5143500"/>
              <a:gd name="connsiteX108" fmla="*/ 461639 w 9143999"/>
              <a:gd name="connsiteY108" fmla="*/ 4822502 h 5143500"/>
              <a:gd name="connsiteX109" fmla="*/ 458150 w 9143999"/>
              <a:gd name="connsiteY109" fmla="*/ 4816686 h 5143500"/>
              <a:gd name="connsiteX110" fmla="*/ 398011 w 9143999"/>
              <a:gd name="connsiteY110" fmla="*/ 4801292 h 5143500"/>
              <a:gd name="connsiteX111" fmla="*/ 1053743 w 9143999"/>
              <a:gd name="connsiteY111" fmla="*/ 4747249 h 5143500"/>
              <a:gd name="connsiteX112" fmla="*/ 994181 w 9143999"/>
              <a:gd name="connsiteY112" fmla="*/ 4808264 h 5143500"/>
              <a:gd name="connsiteX113" fmla="*/ 994181 w 9143999"/>
              <a:gd name="connsiteY113" fmla="*/ 4944812 h 5143500"/>
              <a:gd name="connsiteX114" fmla="*/ 999997 w 9143999"/>
              <a:gd name="connsiteY114" fmla="*/ 4950628 h 5143500"/>
              <a:gd name="connsiteX115" fmla="*/ 1025851 w 9143999"/>
              <a:gd name="connsiteY115" fmla="*/ 4950628 h 5143500"/>
              <a:gd name="connsiteX116" fmla="*/ 1026345 w 9143999"/>
              <a:gd name="connsiteY116" fmla="*/ 4950134 h 5143500"/>
              <a:gd name="connsiteX117" fmla="*/ 1027794 w 9143999"/>
              <a:gd name="connsiteY117" fmla="*/ 4950134 h 5143500"/>
              <a:gd name="connsiteX118" fmla="*/ 1033639 w 9143999"/>
              <a:gd name="connsiteY118" fmla="*/ 4944348 h 5143500"/>
              <a:gd name="connsiteX119" fmla="*/ 1033639 w 9143999"/>
              <a:gd name="connsiteY119" fmla="*/ 4837419 h 5143500"/>
              <a:gd name="connsiteX120" fmla="*/ 1070780 w 9143999"/>
              <a:gd name="connsiteY120" fmla="*/ 4837419 h 5143500"/>
              <a:gd name="connsiteX121" fmla="*/ 1076625 w 9143999"/>
              <a:gd name="connsiteY121" fmla="*/ 4831634 h 5143500"/>
              <a:gd name="connsiteX122" fmla="*/ 1076625 w 9143999"/>
              <a:gd name="connsiteY122" fmla="*/ 4811692 h 5143500"/>
              <a:gd name="connsiteX123" fmla="*/ 1070780 w 9143999"/>
              <a:gd name="connsiteY123" fmla="*/ 4805627 h 5143500"/>
              <a:gd name="connsiteX124" fmla="*/ 1068815 w 9143999"/>
              <a:gd name="connsiteY124" fmla="*/ 4805627 h 5143500"/>
              <a:gd name="connsiteX125" fmla="*/ 1068559 w 9143999"/>
              <a:gd name="connsiteY125" fmla="*/ 4805359 h 5143500"/>
              <a:gd name="connsiteX126" fmla="*/ 1033639 w 9143999"/>
              <a:gd name="connsiteY126" fmla="*/ 4805359 h 5143500"/>
              <a:gd name="connsiteX127" fmla="*/ 1033639 w 9143999"/>
              <a:gd name="connsiteY127" fmla="*/ 4802443 h 5143500"/>
              <a:gd name="connsiteX128" fmla="*/ 1056748 w 9143999"/>
              <a:gd name="connsiteY128" fmla="*/ 4778457 h 5143500"/>
              <a:gd name="connsiteX129" fmla="*/ 1071071 w 9143999"/>
              <a:gd name="connsiteY129" fmla="*/ 4779901 h 5143500"/>
              <a:gd name="connsiteX130" fmla="*/ 1076625 w 9143999"/>
              <a:gd name="connsiteY130" fmla="*/ 4774411 h 5143500"/>
              <a:gd name="connsiteX131" fmla="*/ 1079556 w 9143999"/>
              <a:gd name="connsiteY131" fmla="*/ 4759385 h 5143500"/>
              <a:gd name="connsiteX132" fmla="*/ 1080138 w 9143999"/>
              <a:gd name="connsiteY132" fmla="*/ 4755627 h 5143500"/>
              <a:gd name="connsiteX133" fmla="*/ 1074293 w 9143999"/>
              <a:gd name="connsiteY133" fmla="*/ 4749848 h 5143500"/>
              <a:gd name="connsiteX134" fmla="*/ 1072404 w 9143999"/>
              <a:gd name="connsiteY134" fmla="*/ 4749641 h 5143500"/>
              <a:gd name="connsiteX135" fmla="*/ 1072049 w 9143999"/>
              <a:gd name="connsiteY135" fmla="*/ 4749285 h 5143500"/>
              <a:gd name="connsiteX136" fmla="*/ 1053743 w 9143999"/>
              <a:gd name="connsiteY136" fmla="*/ 4747249 h 5143500"/>
              <a:gd name="connsiteX137" fmla="*/ 1115151 w 9143999"/>
              <a:gd name="connsiteY137" fmla="*/ 4747131 h 5143500"/>
              <a:gd name="connsiteX138" fmla="*/ 1095104 w 9143999"/>
              <a:gd name="connsiteY138" fmla="*/ 4767478 h 5143500"/>
              <a:gd name="connsiteX139" fmla="*/ 1116017 w 9143999"/>
              <a:gd name="connsiteY139" fmla="*/ 4787818 h 5143500"/>
              <a:gd name="connsiteX140" fmla="*/ 1136065 w 9143999"/>
              <a:gd name="connsiteY140" fmla="*/ 4767481 h 5143500"/>
              <a:gd name="connsiteX141" fmla="*/ 1115151 w 9143999"/>
              <a:gd name="connsiteY141" fmla="*/ 4747131 h 5143500"/>
              <a:gd name="connsiteX142" fmla="*/ 0 w 9143999"/>
              <a:gd name="connsiteY142" fmla="*/ 0 h 5143500"/>
              <a:gd name="connsiteX143" fmla="*/ 9143999 w 9143999"/>
              <a:gd name="connsiteY143" fmla="*/ 0 h 5143500"/>
              <a:gd name="connsiteX144" fmla="*/ 9143999 w 9143999"/>
              <a:gd name="connsiteY144" fmla="*/ 5143500 h 5143500"/>
              <a:gd name="connsiteX145" fmla="*/ 0 w 9143999"/>
              <a:gd name="connsiteY145" fmla="*/ 514350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Lst>
            <a:rect l="l" t="t" r="r" b="b"/>
            <a:pathLst>
              <a:path w="9143999" h="5143500">
                <a:moveTo>
                  <a:pt x="351363" y="4913481"/>
                </a:moveTo>
                <a:cubicBezTo>
                  <a:pt x="339456" y="4913486"/>
                  <a:pt x="331612" y="4921037"/>
                  <a:pt x="331613" y="4933530"/>
                </a:cubicBezTo>
                <a:cubicBezTo>
                  <a:pt x="331608" y="4945734"/>
                  <a:pt x="339456" y="4953580"/>
                  <a:pt x="352237" y="4953582"/>
                </a:cubicBezTo>
                <a:cubicBezTo>
                  <a:pt x="364153" y="4953577"/>
                  <a:pt x="371990" y="4945737"/>
                  <a:pt x="371987" y="4933533"/>
                </a:cubicBezTo>
                <a:cubicBezTo>
                  <a:pt x="371996" y="4921039"/>
                  <a:pt x="364153" y="4913482"/>
                  <a:pt x="351363" y="4913481"/>
                </a:cubicBezTo>
                <a:close/>
                <a:moveTo>
                  <a:pt x="892593" y="4837587"/>
                </a:moveTo>
                <a:lnTo>
                  <a:pt x="917846" y="4847631"/>
                </a:lnTo>
                <a:cubicBezTo>
                  <a:pt x="924091" y="4854457"/>
                  <a:pt x="927648" y="4864625"/>
                  <a:pt x="927648" y="4877990"/>
                </a:cubicBezTo>
                <a:cubicBezTo>
                  <a:pt x="927648" y="4891355"/>
                  <a:pt x="924091" y="4901524"/>
                  <a:pt x="918100" y="4908353"/>
                </a:cubicBezTo>
                <a:lnTo>
                  <a:pt x="894866" y="4918277"/>
                </a:lnTo>
                <a:lnTo>
                  <a:pt x="868933" y="4908080"/>
                </a:lnTo>
                <a:cubicBezTo>
                  <a:pt x="862645" y="4901288"/>
                  <a:pt x="859062" y="4891172"/>
                  <a:pt x="859062" y="4877877"/>
                </a:cubicBezTo>
                <a:cubicBezTo>
                  <a:pt x="859062" y="4864582"/>
                  <a:pt x="862645" y="4854468"/>
                  <a:pt x="868678" y="4847677"/>
                </a:cubicBezTo>
                <a:close/>
                <a:moveTo>
                  <a:pt x="559057" y="4837499"/>
                </a:moveTo>
                <a:lnTo>
                  <a:pt x="578336" y="4840021"/>
                </a:lnTo>
                <a:cubicBezTo>
                  <a:pt x="583309" y="4841465"/>
                  <a:pt x="585643" y="4843483"/>
                  <a:pt x="585643" y="4847817"/>
                </a:cubicBezTo>
                <a:lnTo>
                  <a:pt x="585643" y="4907937"/>
                </a:lnTo>
                <a:cubicBezTo>
                  <a:pt x="585643" y="4912270"/>
                  <a:pt x="583309" y="4914296"/>
                  <a:pt x="578336" y="4915741"/>
                </a:cubicBezTo>
                <a:lnTo>
                  <a:pt x="558605" y="4918322"/>
                </a:lnTo>
                <a:lnTo>
                  <a:pt x="534559" y="4909442"/>
                </a:lnTo>
                <a:cubicBezTo>
                  <a:pt x="527877" y="4902976"/>
                  <a:pt x="523519" y="4892806"/>
                  <a:pt x="523519" y="4877990"/>
                </a:cubicBezTo>
                <a:cubicBezTo>
                  <a:pt x="523519" y="4863173"/>
                  <a:pt x="527877" y="4853005"/>
                  <a:pt x="534559" y="4846542"/>
                </a:cubicBezTo>
                <a:close/>
                <a:moveTo>
                  <a:pt x="1101680" y="4805359"/>
                </a:moveTo>
                <a:cubicBezTo>
                  <a:pt x="1098192" y="4805359"/>
                  <a:pt x="1095864" y="4807677"/>
                  <a:pt x="1095864" y="4811167"/>
                </a:cubicBezTo>
                <a:lnTo>
                  <a:pt x="1095864" y="4944812"/>
                </a:lnTo>
                <a:cubicBezTo>
                  <a:pt x="1095864" y="4948301"/>
                  <a:pt x="1098192" y="4950628"/>
                  <a:pt x="1101680" y="4950628"/>
                </a:cubicBezTo>
                <a:lnTo>
                  <a:pt x="1127823" y="4950628"/>
                </a:lnTo>
                <a:lnTo>
                  <a:pt x="1128318" y="4950134"/>
                </a:lnTo>
                <a:lnTo>
                  <a:pt x="1130431" y="4950134"/>
                </a:lnTo>
                <a:cubicBezTo>
                  <a:pt x="1133944" y="4950134"/>
                  <a:pt x="1136285" y="4947819"/>
                  <a:pt x="1136285" y="4944348"/>
                </a:cubicBezTo>
                <a:lnTo>
                  <a:pt x="1136285" y="4811405"/>
                </a:lnTo>
                <a:cubicBezTo>
                  <a:pt x="1136285" y="4807934"/>
                  <a:pt x="1133944" y="4805627"/>
                  <a:pt x="1130431" y="4805627"/>
                </a:cubicBezTo>
                <a:lnTo>
                  <a:pt x="1128092" y="4805627"/>
                </a:lnTo>
                <a:lnTo>
                  <a:pt x="1127823" y="4805359"/>
                </a:lnTo>
                <a:close/>
                <a:moveTo>
                  <a:pt x="891920" y="4802455"/>
                </a:moveTo>
                <a:cubicBezTo>
                  <a:pt x="848337" y="4802455"/>
                  <a:pt x="819859" y="4834118"/>
                  <a:pt x="819859" y="4877990"/>
                </a:cubicBezTo>
                <a:cubicBezTo>
                  <a:pt x="819859" y="4921862"/>
                  <a:pt x="848337" y="4953533"/>
                  <a:pt x="893949" y="4953533"/>
                </a:cubicBezTo>
                <a:cubicBezTo>
                  <a:pt x="904845" y="4953533"/>
                  <a:pt x="914796" y="4951553"/>
                  <a:pt x="923593" y="4947899"/>
                </a:cubicBezTo>
                <a:lnTo>
                  <a:pt x="924071" y="4947569"/>
                </a:lnTo>
                <a:lnTo>
                  <a:pt x="924870" y="4947419"/>
                </a:lnTo>
                <a:cubicBezTo>
                  <a:pt x="951435" y="4936512"/>
                  <a:pt x="967553" y="4910608"/>
                  <a:pt x="967553" y="4877877"/>
                </a:cubicBezTo>
                <a:cubicBezTo>
                  <a:pt x="967553" y="4845146"/>
                  <a:pt x="951435" y="4819246"/>
                  <a:pt x="924008" y="4808342"/>
                </a:cubicBezTo>
                <a:lnTo>
                  <a:pt x="922787" y="4808121"/>
                </a:lnTo>
                <a:lnTo>
                  <a:pt x="922737" y="4808088"/>
                </a:lnTo>
                <a:cubicBezTo>
                  <a:pt x="913654" y="4804434"/>
                  <a:pt x="903323" y="4802455"/>
                  <a:pt x="891920" y="4802455"/>
                </a:cubicBezTo>
                <a:close/>
                <a:moveTo>
                  <a:pt x="725443" y="4802455"/>
                </a:moveTo>
                <a:cubicBezTo>
                  <a:pt x="708301" y="4802455"/>
                  <a:pt x="688255" y="4805359"/>
                  <a:pt x="667045" y="4812907"/>
                </a:cubicBezTo>
                <a:lnTo>
                  <a:pt x="666933" y="4813086"/>
                </a:lnTo>
                <a:lnTo>
                  <a:pt x="666650" y="4813136"/>
                </a:lnTo>
                <a:cubicBezTo>
                  <a:pt x="662556" y="4814581"/>
                  <a:pt x="659335" y="4818052"/>
                  <a:pt x="659335" y="4824699"/>
                </a:cubicBezTo>
                <a:lnTo>
                  <a:pt x="659335" y="4944348"/>
                </a:lnTo>
                <a:lnTo>
                  <a:pt x="659777" y="4944785"/>
                </a:lnTo>
                <a:lnTo>
                  <a:pt x="659777" y="4944812"/>
                </a:lnTo>
                <a:cubicBezTo>
                  <a:pt x="659777" y="4948301"/>
                  <a:pt x="662103" y="4950628"/>
                  <a:pt x="665593" y="4950628"/>
                </a:cubicBezTo>
                <a:lnTo>
                  <a:pt x="691736" y="4950628"/>
                </a:lnTo>
                <a:cubicBezTo>
                  <a:pt x="695225" y="4950628"/>
                  <a:pt x="697552" y="4948301"/>
                  <a:pt x="697552" y="4944812"/>
                </a:cubicBezTo>
                <a:lnTo>
                  <a:pt x="697552" y="4847194"/>
                </a:lnTo>
                <a:lnTo>
                  <a:pt x="704448" y="4839717"/>
                </a:lnTo>
                <a:lnTo>
                  <a:pt x="726010" y="4837419"/>
                </a:lnTo>
                <a:lnTo>
                  <a:pt x="746013" y="4843168"/>
                </a:lnTo>
                <a:lnTo>
                  <a:pt x="754202" y="4862009"/>
                </a:lnTo>
                <a:lnTo>
                  <a:pt x="754202" y="4944812"/>
                </a:lnTo>
                <a:cubicBezTo>
                  <a:pt x="754202" y="4948301"/>
                  <a:pt x="756528" y="4950628"/>
                  <a:pt x="760018" y="4950628"/>
                </a:cubicBezTo>
                <a:lnTo>
                  <a:pt x="786160" y="4950628"/>
                </a:lnTo>
                <a:cubicBezTo>
                  <a:pt x="789650" y="4950628"/>
                  <a:pt x="791976" y="4948301"/>
                  <a:pt x="791976" y="4944812"/>
                </a:cubicBezTo>
                <a:lnTo>
                  <a:pt x="791976" y="4944762"/>
                </a:lnTo>
                <a:lnTo>
                  <a:pt x="792395" y="4944348"/>
                </a:lnTo>
                <a:lnTo>
                  <a:pt x="792395" y="4857065"/>
                </a:lnTo>
                <a:cubicBezTo>
                  <a:pt x="792395" y="4839438"/>
                  <a:pt x="786911" y="4825856"/>
                  <a:pt x="775798" y="4816682"/>
                </a:cubicBezTo>
                <a:lnTo>
                  <a:pt x="775543" y="4816611"/>
                </a:lnTo>
                <a:lnTo>
                  <a:pt x="775486" y="4816471"/>
                </a:lnTo>
                <a:cubicBezTo>
                  <a:pt x="764445" y="4807248"/>
                  <a:pt x="747812" y="4802455"/>
                  <a:pt x="725443" y="4802455"/>
                </a:cubicBezTo>
                <a:close/>
                <a:moveTo>
                  <a:pt x="559834" y="4802455"/>
                </a:moveTo>
                <a:cubicBezTo>
                  <a:pt x="548868" y="4802455"/>
                  <a:pt x="538719" y="4804289"/>
                  <a:pt x="529662" y="4807762"/>
                </a:cubicBezTo>
                <a:lnTo>
                  <a:pt x="529594" y="4807805"/>
                </a:lnTo>
                <a:lnTo>
                  <a:pt x="528372" y="4808018"/>
                </a:lnTo>
                <a:cubicBezTo>
                  <a:pt x="501027" y="4818381"/>
                  <a:pt x="483586" y="4843416"/>
                  <a:pt x="483586" y="4877877"/>
                </a:cubicBezTo>
                <a:cubicBezTo>
                  <a:pt x="483586" y="4912775"/>
                  <a:pt x="498720" y="4937596"/>
                  <a:pt x="526397" y="4947825"/>
                </a:cubicBezTo>
                <a:lnTo>
                  <a:pt x="527142" y="4947947"/>
                </a:lnTo>
                <a:lnTo>
                  <a:pt x="527700" y="4948307"/>
                </a:lnTo>
                <a:cubicBezTo>
                  <a:pt x="536866" y="4951735"/>
                  <a:pt x="547417" y="4953533"/>
                  <a:pt x="559257" y="4953533"/>
                </a:cubicBezTo>
                <a:cubicBezTo>
                  <a:pt x="578428" y="4953533"/>
                  <a:pt x="597022" y="4950331"/>
                  <a:pt x="617069" y="4941908"/>
                </a:cubicBezTo>
                <a:cubicBezTo>
                  <a:pt x="621722" y="4939879"/>
                  <a:pt x="624337" y="4936678"/>
                  <a:pt x="624337" y="4930284"/>
                </a:cubicBezTo>
                <a:lnTo>
                  <a:pt x="624337" y="4824821"/>
                </a:lnTo>
                <a:cubicBezTo>
                  <a:pt x="624337" y="4818138"/>
                  <a:pt x="621722" y="4814946"/>
                  <a:pt x="617069" y="4813204"/>
                </a:cubicBezTo>
                <a:cubicBezTo>
                  <a:pt x="597898" y="4805936"/>
                  <a:pt x="579880" y="4802455"/>
                  <a:pt x="559834" y="4802455"/>
                </a:cubicBezTo>
                <a:close/>
                <a:moveTo>
                  <a:pt x="398011" y="4801292"/>
                </a:moveTo>
                <a:lnTo>
                  <a:pt x="395922" y="4801589"/>
                </a:lnTo>
                <a:lnTo>
                  <a:pt x="395863" y="4801582"/>
                </a:lnTo>
                <a:cubicBezTo>
                  <a:pt x="356679" y="4801582"/>
                  <a:pt x="331528" y="4822385"/>
                  <a:pt x="331528" y="4853603"/>
                </a:cubicBezTo>
                <a:cubicBezTo>
                  <a:pt x="331528" y="4914871"/>
                  <a:pt x="425688" y="4891154"/>
                  <a:pt x="425688" y="4933656"/>
                </a:cubicBezTo>
                <a:cubicBezTo>
                  <a:pt x="425688" y="4937989"/>
                  <a:pt x="425106" y="4940590"/>
                  <a:pt x="423936" y="4944348"/>
                </a:cubicBezTo>
                <a:cubicBezTo>
                  <a:pt x="423645" y="4944931"/>
                  <a:pt x="423645" y="4945505"/>
                  <a:pt x="423645" y="4946089"/>
                </a:cubicBezTo>
                <a:cubicBezTo>
                  <a:pt x="423645" y="4948394"/>
                  <a:pt x="425106" y="4950134"/>
                  <a:pt x="428029" y="4950134"/>
                </a:cubicBezTo>
                <a:lnTo>
                  <a:pt x="429440" y="4950134"/>
                </a:lnTo>
                <a:lnTo>
                  <a:pt x="429969" y="4950628"/>
                </a:lnTo>
                <a:lnTo>
                  <a:pt x="456121" y="4950628"/>
                </a:lnTo>
                <a:cubicBezTo>
                  <a:pt x="460476" y="4950628"/>
                  <a:pt x="462216" y="4949176"/>
                  <a:pt x="463668" y="4944812"/>
                </a:cubicBezTo>
                <a:cubicBezTo>
                  <a:pt x="465418" y="4939879"/>
                  <a:pt x="465995" y="4933196"/>
                  <a:pt x="465995" y="4928255"/>
                </a:cubicBezTo>
                <a:cubicBezTo>
                  <a:pt x="465995" y="4862299"/>
                  <a:pt x="372445" y="4878177"/>
                  <a:pt x="372445" y="4850972"/>
                </a:cubicBezTo>
                <a:cubicBezTo>
                  <a:pt x="372445" y="4846523"/>
                  <a:pt x="374698" y="4842891"/>
                  <a:pt x="378874" y="4840371"/>
                </a:cubicBezTo>
                <a:lnTo>
                  <a:pt x="395404" y="4836760"/>
                </a:lnTo>
                <a:lnTo>
                  <a:pt x="438848" y="4849557"/>
                </a:lnTo>
                <a:cubicBezTo>
                  <a:pt x="440310" y="4850418"/>
                  <a:pt x="441771" y="4850714"/>
                  <a:pt x="443232" y="4850714"/>
                </a:cubicBezTo>
                <a:lnTo>
                  <a:pt x="443815" y="4850347"/>
                </a:lnTo>
                <a:lnTo>
                  <a:pt x="445074" y="4850684"/>
                </a:lnTo>
                <a:cubicBezTo>
                  <a:pt x="447689" y="4850684"/>
                  <a:pt x="450305" y="4849231"/>
                  <a:pt x="451467" y="4846616"/>
                </a:cubicBezTo>
                <a:lnTo>
                  <a:pt x="460476" y="4827435"/>
                </a:lnTo>
                <a:cubicBezTo>
                  <a:pt x="461317" y="4825652"/>
                  <a:pt x="461639" y="4823954"/>
                  <a:pt x="461639" y="4822502"/>
                </a:cubicBezTo>
                <a:cubicBezTo>
                  <a:pt x="461639" y="4820176"/>
                  <a:pt x="460485" y="4817858"/>
                  <a:pt x="458150" y="4816686"/>
                </a:cubicBezTo>
                <a:cubicBezTo>
                  <a:pt x="440141" y="4806226"/>
                  <a:pt x="418635" y="4801292"/>
                  <a:pt x="398011" y="4801292"/>
                </a:cubicBezTo>
                <a:close/>
                <a:moveTo>
                  <a:pt x="1053743" y="4747249"/>
                </a:moveTo>
                <a:cubicBezTo>
                  <a:pt x="1017717" y="4747249"/>
                  <a:pt x="994181" y="4766420"/>
                  <a:pt x="994181" y="4808264"/>
                </a:cubicBezTo>
                <a:lnTo>
                  <a:pt x="994181" y="4944812"/>
                </a:lnTo>
                <a:cubicBezTo>
                  <a:pt x="994181" y="4948301"/>
                  <a:pt x="996508" y="4950628"/>
                  <a:pt x="999997" y="4950628"/>
                </a:cubicBezTo>
                <a:lnTo>
                  <a:pt x="1025851" y="4950628"/>
                </a:lnTo>
                <a:lnTo>
                  <a:pt x="1026345" y="4950134"/>
                </a:lnTo>
                <a:lnTo>
                  <a:pt x="1027794" y="4950134"/>
                </a:lnTo>
                <a:cubicBezTo>
                  <a:pt x="1031306" y="4950134"/>
                  <a:pt x="1033639" y="4947819"/>
                  <a:pt x="1033639" y="4944348"/>
                </a:cubicBezTo>
                <a:lnTo>
                  <a:pt x="1033639" y="4837419"/>
                </a:lnTo>
                <a:lnTo>
                  <a:pt x="1070780" y="4837419"/>
                </a:lnTo>
                <a:cubicBezTo>
                  <a:pt x="1074584" y="4837419"/>
                  <a:pt x="1076625" y="4835105"/>
                  <a:pt x="1076625" y="4831634"/>
                </a:cubicBezTo>
                <a:lnTo>
                  <a:pt x="1076625" y="4811692"/>
                </a:lnTo>
                <a:cubicBezTo>
                  <a:pt x="1076625" y="4807934"/>
                  <a:pt x="1074584" y="4805627"/>
                  <a:pt x="1070780" y="4805627"/>
                </a:cubicBezTo>
                <a:lnTo>
                  <a:pt x="1068815" y="4805627"/>
                </a:lnTo>
                <a:lnTo>
                  <a:pt x="1068559" y="4805359"/>
                </a:lnTo>
                <a:lnTo>
                  <a:pt x="1033639" y="4805359"/>
                </a:lnTo>
                <a:lnTo>
                  <a:pt x="1033639" y="4802443"/>
                </a:lnTo>
                <a:cubicBezTo>
                  <a:pt x="1033639" y="4786548"/>
                  <a:pt x="1040663" y="4778457"/>
                  <a:pt x="1056748" y="4778457"/>
                </a:cubicBezTo>
                <a:cubicBezTo>
                  <a:pt x="1062593" y="4778457"/>
                  <a:pt x="1068892" y="4779901"/>
                  <a:pt x="1071071" y="4779901"/>
                </a:cubicBezTo>
                <a:cubicBezTo>
                  <a:pt x="1074584" y="4779901"/>
                  <a:pt x="1076045" y="4777882"/>
                  <a:pt x="1076625" y="4774411"/>
                </a:cubicBezTo>
                <a:lnTo>
                  <a:pt x="1079556" y="4759385"/>
                </a:lnTo>
                <a:cubicBezTo>
                  <a:pt x="1079813" y="4758050"/>
                  <a:pt x="1080138" y="4756876"/>
                  <a:pt x="1080138" y="4755627"/>
                </a:cubicBezTo>
                <a:cubicBezTo>
                  <a:pt x="1080138" y="4752417"/>
                  <a:pt x="1078386" y="4750711"/>
                  <a:pt x="1074293" y="4749848"/>
                </a:cubicBezTo>
                <a:lnTo>
                  <a:pt x="1072404" y="4749641"/>
                </a:lnTo>
                <a:lnTo>
                  <a:pt x="1072049" y="4749285"/>
                </a:lnTo>
                <a:cubicBezTo>
                  <a:pt x="1066232" y="4747834"/>
                  <a:pt x="1059941" y="4747249"/>
                  <a:pt x="1053743" y="4747249"/>
                </a:cubicBezTo>
                <a:close/>
                <a:moveTo>
                  <a:pt x="1115151" y="4747131"/>
                </a:moveTo>
                <a:cubicBezTo>
                  <a:pt x="1102947" y="4747139"/>
                  <a:pt x="1095102" y="4754688"/>
                  <a:pt x="1095104" y="4767478"/>
                </a:cubicBezTo>
                <a:cubicBezTo>
                  <a:pt x="1095101" y="4779971"/>
                  <a:pt x="1102947" y="4787811"/>
                  <a:pt x="1116017" y="4787818"/>
                </a:cubicBezTo>
                <a:cubicBezTo>
                  <a:pt x="1127933" y="4787817"/>
                  <a:pt x="1136070" y="4779974"/>
                  <a:pt x="1136065" y="4767481"/>
                </a:cubicBezTo>
                <a:cubicBezTo>
                  <a:pt x="1136070" y="4754690"/>
                  <a:pt x="1127933" y="4747137"/>
                  <a:pt x="1115151" y="4747131"/>
                </a:cubicBezTo>
                <a:close/>
                <a:moveTo>
                  <a:pt x="0" y="0"/>
                </a:moveTo>
                <a:lnTo>
                  <a:pt x="9143999" y="0"/>
                </a:lnTo>
                <a:lnTo>
                  <a:pt x="9143999" y="5143500"/>
                </a:lnTo>
                <a:lnTo>
                  <a:pt x="0" y="5143500"/>
                </a:lnTo>
                <a:close/>
              </a:path>
            </a:pathLst>
          </a:custGeom>
        </p:spPr>
        <p:txBody>
          <a:bodyPr wrap="square">
            <a:noAutofit/>
          </a:bodyPr>
          <a:lstStyle>
            <a:lvl1pPr>
              <a:defRPr>
                <a:noFill/>
              </a:defRPr>
            </a:lvl1pPr>
          </a:lstStyle>
          <a:p>
            <a:r>
              <a:rPr lang="fr-FR" noProof="0" dirty="0"/>
              <a:t>Cliquez sur l'icône pour ajouter une image</a:t>
            </a:r>
            <a:endParaRPr lang="en-US" noProof="0" dirty="0"/>
          </a:p>
        </p:txBody>
      </p:sp>
      <p:sp>
        <p:nvSpPr>
          <p:cNvPr id="10" name="Espace réservé du pied de page 9">
            <a:extLst>
              <a:ext uri="{FF2B5EF4-FFF2-40B4-BE49-F238E27FC236}">
                <a16:creationId xmlns:a16="http://schemas.microsoft.com/office/drawing/2014/main" id="{020C0A00-28D4-4C67-B162-D686D6845C0E}"/>
              </a:ext>
            </a:extLst>
          </p:cNvPr>
          <p:cNvSpPr>
            <a:spLocks noGrp="1"/>
          </p:cNvSpPr>
          <p:nvPr>
            <p:ph type="ftr" sz="quarter" idx="15"/>
          </p:nvPr>
        </p:nvSpPr>
        <p:spPr/>
        <p:txBody>
          <a:bodyPr/>
          <a:lstStyle/>
          <a:p>
            <a:r>
              <a:rPr lang="en-US" noProof="0"/>
              <a:t>internal use</a:t>
            </a:r>
          </a:p>
        </p:txBody>
      </p:sp>
      <p:sp>
        <p:nvSpPr>
          <p:cNvPr id="11" name="Espace réservé du numéro de diapositive 10">
            <a:extLst>
              <a:ext uri="{FF2B5EF4-FFF2-40B4-BE49-F238E27FC236}">
                <a16:creationId xmlns:a16="http://schemas.microsoft.com/office/drawing/2014/main" id="{323D7EBE-BC7D-4AC5-AD6B-FCD5D270E1C6}"/>
              </a:ext>
            </a:extLst>
          </p:cNvPr>
          <p:cNvSpPr>
            <a:spLocks noGrp="1"/>
          </p:cNvSpPr>
          <p:nvPr>
            <p:ph type="sldNum" sz="quarter" idx="16"/>
          </p:nvPr>
        </p:nvSpPr>
        <p:spPr/>
        <p:txBody>
          <a:bodyPr/>
          <a:lstStyle/>
          <a:p>
            <a:fld id="{6B54B0F7-55DD-40D6-B7F4-70B586885C0B}" type="slidenum">
              <a:rPr lang="en-US" noProof="0" smtClean="0"/>
              <a:pPr/>
              <a:t>‹N°›</a:t>
            </a:fld>
            <a:endParaRPr lang="en-US" noProof="0"/>
          </a:p>
        </p:txBody>
      </p:sp>
      <p:sp>
        <p:nvSpPr>
          <p:cNvPr id="9" name="Espace réservé du texte 5">
            <a:extLst>
              <a:ext uri="{FF2B5EF4-FFF2-40B4-BE49-F238E27FC236}">
                <a16:creationId xmlns:a16="http://schemas.microsoft.com/office/drawing/2014/main" id="{0B90B88F-38E1-44C8-9D6F-1A9BFFE001D7}"/>
              </a:ext>
            </a:extLst>
          </p:cNvPr>
          <p:cNvSpPr>
            <a:spLocks noGrp="1"/>
          </p:cNvSpPr>
          <p:nvPr>
            <p:ph type="body" sz="quarter" idx="24"/>
          </p:nvPr>
        </p:nvSpPr>
        <p:spPr>
          <a:xfrm>
            <a:off x="6778558" y="2915364"/>
            <a:ext cx="4949741" cy="1399251"/>
          </a:xfrm>
        </p:spPr>
        <p:txBody>
          <a:bodyPr anchor="t">
            <a:noAutofit/>
          </a:bodyPr>
          <a:lstStyle>
            <a:lvl1pPr algn="l">
              <a:lnSpc>
                <a:spcPct val="96000"/>
              </a:lnSpc>
              <a:spcAft>
                <a:spcPts val="1333"/>
              </a:spcAft>
              <a:defRPr lang="fr-FR" sz="4800" b="0" i="1" kern="1200" dirty="0" err="1" smtClean="0">
                <a:solidFill>
                  <a:schemeClr val="bg2"/>
                </a:solidFill>
                <a:effectLst>
                  <a:outerShdw blurRad="127000" sx="102000" sy="102000" algn="ctr" rotWithShape="0">
                    <a:prstClr val="black">
                      <a:alpha val="25000"/>
                    </a:prstClr>
                  </a:outerShdw>
                </a:effectLst>
                <a:latin typeface="Georgia" panose="02040502050405020303" pitchFamily="18" charset="0"/>
                <a:ea typeface="Verdana" panose="020B0604030504040204" pitchFamily="34" charset="0"/>
                <a:cs typeface="Georgia" panose="02040502050405020303" pitchFamily="18" charset="0"/>
              </a:defRPr>
            </a:lvl1pPr>
            <a:lvl2pPr marL="0" indent="0" algn="l">
              <a:lnSpc>
                <a:spcPct val="90000"/>
              </a:lnSpc>
              <a:buFont typeface="Arial" panose="020B0604020202020204" pitchFamily="34" charset="0"/>
              <a:buNone/>
              <a:defRPr lang="en-US" sz="4800" b="0" i="1" kern="1200" noProof="0" dirty="0">
                <a:solidFill>
                  <a:schemeClr val="bg1"/>
                </a:solidFill>
                <a:effectLst>
                  <a:outerShdw blurRad="127000" sx="105000" sy="105000" algn="ctr" rotWithShape="0">
                    <a:prstClr val="black">
                      <a:alpha val="9957"/>
                    </a:prstClr>
                  </a:outerShdw>
                </a:effectLst>
                <a:latin typeface="Georgia" panose="02040502050405020303" pitchFamily="18" charset="0"/>
                <a:ea typeface="Verdana" panose="020B0604030504040204" pitchFamily="34" charset="0"/>
                <a:cs typeface="Verdana" panose="020B0604030504040204" pitchFamily="34" charset="0"/>
              </a:defRPr>
            </a:lvl2pPr>
            <a:lvl3pPr algn="l">
              <a:lnSpc>
                <a:spcPct val="100000"/>
              </a:lnSpc>
              <a:spcBef>
                <a:spcPts val="1333"/>
              </a:spcBef>
              <a:defRPr sz="1867">
                <a:solidFill>
                  <a:schemeClr val="bg1"/>
                </a:solidFill>
                <a:effectLst>
                  <a:outerShdw blurRad="127000" sx="102000" sy="102000" algn="ctr" rotWithShape="0">
                    <a:prstClr val="black">
                      <a:alpha val="25000"/>
                    </a:prstClr>
                  </a:outerShdw>
                </a:effectLst>
              </a:defRPr>
            </a:lvl3pPr>
          </a:lstStyle>
          <a:p>
            <a:pPr marL="761981" lvl="0" indent="-761981" algn="l" defTabSz="914377" rtl="0" eaLnBrk="1" latinLnBrk="0" hangingPunct="1">
              <a:lnSpc>
                <a:spcPct val="90000"/>
              </a:lnSpc>
              <a:spcBef>
                <a:spcPts val="0"/>
              </a:spcBef>
            </a:pPr>
            <a:r>
              <a:rPr lang="fr-FR" noProof="0"/>
              <a:t>Cliquez pour modifier les styles du texte du masque</a:t>
            </a:r>
          </a:p>
        </p:txBody>
      </p:sp>
      <p:sp>
        <p:nvSpPr>
          <p:cNvPr id="12" name="Espace réservé du texte 5">
            <a:extLst>
              <a:ext uri="{FF2B5EF4-FFF2-40B4-BE49-F238E27FC236}">
                <a16:creationId xmlns:a16="http://schemas.microsoft.com/office/drawing/2014/main" id="{9F6585BF-F3F3-4500-9CFA-EF0D9041ED53}"/>
              </a:ext>
            </a:extLst>
          </p:cNvPr>
          <p:cNvSpPr>
            <a:spLocks noGrp="1"/>
          </p:cNvSpPr>
          <p:nvPr>
            <p:ph type="body" sz="quarter" idx="25"/>
          </p:nvPr>
        </p:nvSpPr>
        <p:spPr>
          <a:xfrm>
            <a:off x="6778558" y="4395893"/>
            <a:ext cx="4949741" cy="710532"/>
          </a:xfrm>
        </p:spPr>
        <p:txBody>
          <a:bodyPr anchor="t">
            <a:noAutofit/>
          </a:bodyPr>
          <a:lstStyle>
            <a:lvl1pPr algn="l">
              <a:lnSpc>
                <a:spcPct val="96000"/>
              </a:lnSpc>
              <a:spcAft>
                <a:spcPts val="1333"/>
              </a:spcAft>
              <a:defRPr lang="fr-FR" sz="1867" b="0" i="0" kern="1200" dirty="0" err="1" smtClean="0">
                <a:solidFill>
                  <a:schemeClr val="bg2"/>
                </a:solidFill>
                <a:effectLst>
                  <a:outerShdw blurRad="127000" sx="102000" sy="102000" algn="ctr" rotWithShape="0">
                    <a:prstClr val="black">
                      <a:alpha val="25000"/>
                    </a:prstClr>
                  </a:outerShdw>
                </a:effectLst>
                <a:latin typeface="+mj-lt"/>
                <a:ea typeface="Verdana" panose="020B0604030504040204" pitchFamily="34" charset="0"/>
                <a:cs typeface="Georgia" panose="02040502050405020303" pitchFamily="18" charset="0"/>
              </a:defRPr>
            </a:lvl1pPr>
            <a:lvl2pPr algn="l">
              <a:lnSpc>
                <a:spcPct val="90000"/>
              </a:lnSpc>
              <a:defRPr lang="en-US" sz="1867" b="0" i="0" kern="1200" noProof="0" dirty="0">
                <a:solidFill>
                  <a:schemeClr val="bg1"/>
                </a:solidFill>
                <a:effectLst>
                  <a:outerShdw blurRad="127000" sx="105000" sy="105000" algn="ctr" rotWithShape="0">
                    <a:prstClr val="black">
                      <a:alpha val="9957"/>
                    </a:prstClr>
                  </a:outerShdw>
                </a:effectLst>
                <a:latin typeface="+mj-lt"/>
                <a:ea typeface="Verdana" panose="020B0604030504040204" pitchFamily="34" charset="0"/>
                <a:cs typeface="Verdana" panose="020B0604030504040204" pitchFamily="34" charset="0"/>
              </a:defRPr>
            </a:lvl2pPr>
            <a:lvl3pPr algn="l">
              <a:lnSpc>
                <a:spcPct val="100000"/>
              </a:lnSpc>
              <a:spcBef>
                <a:spcPts val="1333"/>
              </a:spcBef>
              <a:defRPr lang="en-US" sz="1867" b="0" i="0" kern="1200" noProof="0" dirty="0">
                <a:solidFill>
                  <a:schemeClr val="bg1"/>
                </a:solidFill>
                <a:effectLst>
                  <a:outerShdw blurRad="127000" sx="105000" sy="105000" algn="ctr" rotWithShape="0">
                    <a:prstClr val="black">
                      <a:alpha val="9957"/>
                    </a:prstClr>
                  </a:outerShdw>
                </a:effectLst>
                <a:latin typeface="Verdana" panose="020B0604030504040204" pitchFamily="34" charset="0"/>
                <a:ea typeface="Verdana" panose="020B0604030504040204" pitchFamily="34" charset="0"/>
                <a:cs typeface="Verdana" panose="020B0604030504040204" pitchFamily="34" charset="0"/>
              </a:defRPr>
            </a:lvl3pPr>
          </a:lstStyle>
          <a:p>
            <a:pPr marL="0" lvl="0" indent="0" algn="l" defTabSz="914377" rtl="0" eaLnBrk="1" latinLnBrk="0" hangingPunct="1">
              <a:lnSpc>
                <a:spcPct val="100000"/>
              </a:lnSpc>
              <a:spcBef>
                <a:spcPts val="1333"/>
              </a:spcBef>
              <a:buFont typeface="Arial" panose="020B0604020202020204" pitchFamily="34" charset="0"/>
              <a:buNone/>
            </a:pPr>
            <a:r>
              <a:rPr lang="fr-FR" noProof="0"/>
              <a:t>Cliquez pour modifier les styles du texte du masque</a:t>
            </a:r>
          </a:p>
        </p:txBody>
      </p:sp>
      <p:sp>
        <p:nvSpPr>
          <p:cNvPr id="13" name="Espace réservé du texte 5">
            <a:extLst>
              <a:ext uri="{FF2B5EF4-FFF2-40B4-BE49-F238E27FC236}">
                <a16:creationId xmlns:a16="http://schemas.microsoft.com/office/drawing/2014/main" id="{FB220A98-FE22-4FE9-AB26-E269403DC28C}"/>
              </a:ext>
            </a:extLst>
          </p:cNvPr>
          <p:cNvSpPr>
            <a:spLocks noGrp="1"/>
          </p:cNvSpPr>
          <p:nvPr>
            <p:ph type="body" sz="quarter" idx="26"/>
          </p:nvPr>
        </p:nvSpPr>
        <p:spPr>
          <a:xfrm>
            <a:off x="6778558" y="1792928"/>
            <a:ext cx="4949741" cy="939945"/>
          </a:xfrm>
        </p:spPr>
        <p:txBody>
          <a:bodyPr anchor="b">
            <a:noAutofit/>
          </a:bodyPr>
          <a:lstStyle>
            <a:lvl1pPr algn="l">
              <a:lnSpc>
                <a:spcPct val="96000"/>
              </a:lnSpc>
              <a:spcAft>
                <a:spcPts val="1333"/>
              </a:spcAft>
              <a:defRPr lang="fr-FR" sz="2933" b="0" i="0" kern="1200" dirty="0" err="1" smtClean="0">
                <a:solidFill>
                  <a:schemeClr val="bg2"/>
                </a:solidFill>
                <a:effectLst>
                  <a:outerShdw blurRad="127000" sx="102000" sy="102000" algn="ctr" rotWithShape="0">
                    <a:prstClr val="black">
                      <a:alpha val="25000"/>
                    </a:prstClr>
                  </a:outerShdw>
                </a:effectLst>
                <a:latin typeface="Verdana" panose="020B0604030504040204" pitchFamily="34" charset="0"/>
                <a:ea typeface="Verdana" panose="020B0604030504040204" pitchFamily="34" charset="0"/>
                <a:cs typeface="Verdana" panose="020B0604030504040204" pitchFamily="34" charset="0"/>
              </a:defRPr>
            </a:lvl1pPr>
            <a:lvl2pPr algn="l">
              <a:lnSpc>
                <a:spcPct val="90000"/>
              </a:lnSpc>
              <a:defRPr sz="4800" b="0" i="1">
                <a:solidFill>
                  <a:schemeClr val="bg1"/>
                </a:solidFill>
                <a:effectLst>
                  <a:outerShdw blurRad="127000" sx="102000" sy="102000" algn="ctr" rotWithShape="0">
                    <a:prstClr val="black">
                      <a:alpha val="25000"/>
                    </a:prstClr>
                  </a:outerShdw>
                </a:effectLst>
                <a:latin typeface="Georgia" panose="02040502050405020303" pitchFamily="18" charset="0"/>
                <a:ea typeface="Verdana" panose="020B0604030504040204" pitchFamily="34" charset="0"/>
                <a:cs typeface="Verdana" panose="020B0604030504040204" pitchFamily="34" charset="0"/>
              </a:defRPr>
            </a:lvl2pPr>
            <a:lvl3pPr algn="l">
              <a:lnSpc>
                <a:spcPct val="100000"/>
              </a:lnSpc>
              <a:spcBef>
                <a:spcPts val="1333"/>
              </a:spcBef>
              <a:defRPr sz="1867">
                <a:solidFill>
                  <a:schemeClr val="bg1"/>
                </a:solidFill>
                <a:effectLst>
                  <a:outerShdw blurRad="127000" sx="102000" sy="102000" algn="ctr" rotWithShape="0">
                    <a:prstClr val="black">
                      <a:alpha val="25000"/>
                    </a:prstClr>
                  </a:outerShdw>
                </a:effectLst>
              </a:defRPr>
            </a:lvl3pPr>
          </a:lstStyle>
          <a:p>
            <a:pPr lvl="0"/>
            <a:r>
              <a:rPr lang="fr-FR" noProof="0"/>
              <a:t>Cliquez pour modifier les styles du texte du masque</a:t>
            </a:r>
          </a:p>
        </p:txBody>
      </p:sp>
    </p:spTree>
    <p:extLst>
      <p:ext uri="{BB962C8B-B14F-4D97-AF65-F5344CB8AC3E}">
        <p14:creationId xmlns:p14="http://schemas.microsoft.com/office/powerpoint/2010/main" val="6273058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Text next to Image">
    <p:spTree>
      <p:nvGrpSpPr>
        <p:cNvPr id="1" name=""/>
        <p:cNvGrpSpPr/>
        <p:nvPr/>
      </p:nvGrpSpPr>
      <p:grpSpPr>
        <a:xfrm>
          <a:off x="0" y="0"/>
          <a:ext cx="0" cy="0"/>
          <a:chOff x="0" y="0"/>
          <a:chExt cx="0" cy="0"/>
        </a:xfrm>
      </p:grpSpPr>
      <p:sp>
        <p:nvSpPr>
          <p:cNvPr id="20" name="Freeform: Shape 19">
            <a:extLst>
              <a:ext uri="{FF2B5EF4-FFF2-40B4-BE49-F238E27FC236}">
                <a16:creationId xmlns:a16="http://schemas.microsoft.com/office/drawing/2014/main" id="{5C5F3432-6FAD-4E94-8F10-E3A9F64580C5}"/>
              </a:ext>
            </a:extLst>
          </p:cNvPr>
          <p:cNvSpPr>
            <a:spLocks noGrp="1"/>
          </p:cNvSpPr>
          <p:nvPr>
            <p:ph type="pic" sz="quarter" idx="17"/>
          </p:nvPr>
        </p:nvSpPr>
        <p:spPr>
          <a:xfrm>
            <a:off x="0" y="0"/>
            <a:ext cx="6096000" cy="6858000"/>
          </a:xfrm>
          <a:custGeom>
            <a:avLst/>
            <a:gdLst>
              <a:gd name="connsiteX0" fmla="*/ 351364 w 4572000"/>
              <a:gd name="connsiteY0" fmla="*/ 4913481 h 5143500"/>
              <a:gd name="connsiteX1" fmla="*/ 331614 w 4572000"/>
              <a:gd name="connsiteY1" fmla="*/ 4933530 h 5143500"/>
              <a:gd name="connsiteX2" fmla="*/ 352238 w 4572000"/>
              <a:gd name="connsiteY2" fmla="*/ 4953582 h 5143500"/>
              <a:gd name="connsiteX3" fmla="*/ 371988 w 4572000"/>
              <a:gd name="connsiteY3" fmla="*/ 4933533 h 5143500"/>
              <a:gd name="connsiteX4" fmla="*/ 351364 w 4572000"/>
              <a:gd name="connsiteY4" fmla="*/ 4913481 h 5143500"/>
              <a:gd name="connsiteX5" fmla="*/ 892594 w 4572000"/>
              <a:gd name="connsiteY5" fmla="*/ 4837587 h 5143500"/>
              <a:gd name="connsiteX6" fmla="*/ 917847 w 4572000"/>
              <a:gd name="connsiteY6" fmla="*/ 4847631 h 5143500"/>
              <a:gd name="connsiteX7" fmla="*/ 927649 w 4572000"/>
              <a:gd name="connsiteY7" fmla="*/ 4877990 h 5143500"/>
              <a:gd name="connsiteX8" fmla="*/ 918101 w 4572000"/>
              <a:gd name="connsiteY8" fmla="*/ 4908353 h 5143500"/>
              <a:gd name="connsiteX9" fmla="*/ 894867 w 4572000"/>
              <a:gd name="connsiteY9" fmla="*/ 4918277 h 5143500"/>
              <a:gd name="connsiteX10" fmla="*/ 868934 w 4572000"/>
              <a:gd name="connsiteY10" fmla="*/ 4908080 h 5143500"/>
              <a:gd name="connsiteX11" fmla="*/ 859063 w 4572000"/>
              <a:gd name="connsiteY11" fmla="*/ 4877877 h 5143500"/>
              <a:gd name="connsiteX12" fmla="*/ 868679 w 4572000"/>
              <a:gd name="connsiteY12" fmla="*/ 4847677 h 5143500"/>
              <a:gd name="connsiteX13" fmla="*/ 559058 w 4572000"/>
              <a:gd name="connsiteY13" fmla="*/ 4837499 h 5143500"/>
              <a:gd name="connsiteX14" fmla="*/ 578337 w 4572000"/>
              <a:gd name="connsiteY14" fmla="*/ 4840021 h 5143500"/>
              <a:gd name="connsiteX15" fmla="*/ 585644 w 4572000"/>
              <a:gd name="connsiteY15" fmla="*/ 4847817 h 5143500"/>
              <a:gd name="connsiteX16" fmla="*/ 585644 w 4572000"/>
              <a:gd name="connsiteY16" fmla="*/ 4907937 h 5143500"/>
              <a:gd name="connsiteX17" fmla="*/ 578337 w 4572000"/>
              <a:gd name="connsiteY17" fmla="*/ 4915741 h 5143500"/>
              <a:gd name="connsiteX18" fmla="*/ 558606 w 4572000"/>
              <a:gd name="connsiteY18" fmla="*/ 4918322 h 5143500"/>
              <a:gd name="connsiteX19" fmla="*/ 534560 w 4572000"/>
              <a:gd name="connsiteY19" fmla="*/ 4909442 h 5143500"/>
              <a:gd name="connsiteX20" fmla="*/ 523520 w 4572000"/>
              <a:gd name="connsiteY20" fmla="*/ 4877990 h 5143500"/>
              <a:gd name="connsiteX21" fmla="*/ 534560 w 4572000"/>
              <a:gd name="connsiteY21" fmla="*/ 4846542 h 5143500"/>
              <a:gd name="connsiteX22" fmla="*/ 1101681 w 4572000"/>
              <a:gd name="connsiteY22" fmla="*/ 4805359 h 5143500"/>
              <a:gd name="connsiteX23" fmla="*/ 1095865 w 4572000"/>
              <a:gd name="connsiteY23" fmla="*/ 4811167 h 5143500"/>
              <a:gd name="connsiteX24" fmla="*/ 1095865 w 4572000"/>
              <a:gd name="connsiteY24" fmla="*/ 4944812 h 5143500"/>
              <a:gd name="connsiteX25" fmla="*/ 1101681 w 4572000"/>
              <a:gd name="connsiteY25" fmla="*/ 4950628 h 5143500"/>
              <a:gd name="connsiteX26" fmla="*/ 1127824 w 4572000"/>
              <a:gd name="connsiteY26" fmla="*/ 4950628 h 5143500"/>
              <a:gd name="connsiteX27" fmla="*/ 1128318 w 4572000"/>
              <a:gd name="connsiteY27" fmla="*/ 4950134 h 5143500"/>
              <a:gd name="connsiteX28" fmla="*/ 1130432 w 4572000"/>
              <a:gd name="connsiteY28" fmla="*/ 4950134 h 5143500"/>
              <a:gd name="connsiteX29" fmla="*/ 1136286 w 4572000"/>
              <a:gd name="connsiteY29" fmla="*/ 4944348 h 5143500"/>
              <a:gd name="connsiteX30" fmla="*/ 1136286 w 4572000"/>
              <a:gd name="connsiteY30" fmla="*/ 4811405 h 5143500"/>
              <a:gd name="connsiteX31" fmla="*/ 1130432 w 4572000"/>
              <a:gd name="connsiteY31" fmla="*/ 4805627 h 5143500"/>
              <a:gd name="connsiteX32" fmla="*/ 1128093 w 4572000"/>
              <a:gd name="connsiteY32" fmla="*/ 4805627 h 5143500"/>
              <a:gd name="connsiteX33" fmla="*/ 1127824 w 4572000"/>
              <a:gd name="connsiteY33" fmla="*/ 4805359 h 5143500"/>
              <a:gd name="connsiteX34" fmla="*/ 891921 w 4572000"/>
              <a:gd name="connsiteY34" fmla="*/ 4802455 h 5143500"/>
              <a:gd name="connsiteX35" fmla="*/ 819860 w 4572000"/>
              <a:gd name="connsiteY35" fmla="*/ 4877990 h 5143500"/>
              <a:gd name="connsiteX36" fmla="*/ 893950 w 4572000"/>
              <a:gd name="connsiteY36" fmla="*/ 4953533 h 5143500"/>
              <a:gd name="connsiteX37" fmla="*/ 923594 w 4572000"/>
              <a:gd name="connsiteY37" fmla="*/ 4947899 h 5143500"/>
              <a:gd name="connsiteX38" fmla="*/ 924072 w 4572000"/>
              <a:gd name="connsiteY38" fmla="*/ 4947569 h 5143500"/>
              <a:gd name="connsiteX39" fmla="*/ 924870 w 4572000"/>
              <a:gd name="connsiteY39" fmla="*/ 4947419 h 5143500"/>
              <a:gd name="connsiteX40" fmla="*/ 967554 w 4572000"/>
              <a:gd name="connsiteY40" fmla="*/ 4877877 h 5143500"/>
              <a:gd name="connsiteX41" fmla="*/ 924009 w 4572000"/>
              <a:gd name="connsiteY41" fmla="*/ 4808342 h 5143500"/>
              <a:gd name="connsiteX42" fmla="*/ 922788 w 4572000"/>
              <a:gd name="connsiteY42" fmla="*/ 4808122 h 5143500"/>
              <a:gd name="connsiteX43" fmla="*/ 922738 w 4572000"/>
              <a:gd name="connsiteY43" fmla="*/ 4808088 h 5143500"/>
              <a:gd name="connsiteX44" fmla="*/ 891921 w 4572000"/>
              <a:gd name="connsiteY44" fmla="*/ 4802455 h 5143500"/>
              <a:gd name="connsiteX45" fmla="*/ 725444 w 4572000"/>
              <a:gd name="connsiteY45" fmla="*/ 4802455 h 5143500"/>
              <a:gd name="connsiteX46" fmla="*/ 667046 w 4572000"/>
              <a:gd name="connsiteY46" fmla="*/ 4812907 h 5143500"/>
              <a:gd name="connsiteX47" fmla="*/ 666934 w 4572000"/>
              <a:gd name="connsiteY47" fmla="*/ 4813086 h 5143500"/>
              <a:gd name="connsiteX48" fmla="*/ 666651 w 4572000"/>
              <a:gd name="connsiteY48" fmla="*/ 4813136 h 5143500"/>
              <a:gd name="connsiteX49" fmla="*/ 659335 w 4572000"/>
              <a:gd name="connsiteY49" fmla="*/ 4824699 h 5143500"/>
              <a:gd name="connsiteX50" fmla="*/ 659335 w 4572000"/>
              <a:gd name="connsiteY50" fmla="*/ 4944348 h 5143500"/>
              <a:gd name="connsiteX51" fmla="*/ 659778 w 4572000"/>
              <a:gd name="connsiteY51" fmla="*/ 4944785 h 5143500"/>
              <a:gd name="connsiteX52" fmla="*/ 659778 w 4572000"/>
              <a:gd name="connsiteY52" fmla="*/ 4944812 h 5143500"/>
              <a:gd name="connsiteX53" fmla="*/ 665594 w 4572000"/>
              <a:gd name="connsiteY53" fmla="*/ 4950628 h 5143500"/>
              <a:gd name="connsiteX54" fmla="*/ 691737 w 4572000"/>
              <a:gd name="connsiteY54" fmla="*/ 4950628 h 5143500"/>
              <a:gd name="connsiteX55" fmla="*/ 697553 w 4572000"/>
              <a:gd name="connsiteY55" fmla="*/ 4944812 h 5143500"/>
              <a:gd name="connsiteX56" fmla="*/ 697553 w 4572000"/>
              <a:gd name="connsiteY56" fmla="*/ 4847194 h 5143500"/>
              <a:gd name="connsiteX57" fmla="*/ 704449 w 4572000"/>
              <a:gd name="connsiteY57" fmla="*/ 4839717 h 5143500"/>
              <a:gd name="connsiteX58" fmla="*/ 726010 w 4572000"/>
              <a:gd name="connsiteY58" fmla="*/ 4837419 h 5143500"/>
              <a:gd name="connsiteX59" fmla="*/ 746014 w 4572000"/>
              <a:gd name="connsiteY59" fmla="*/ 4843168 h 5143500"/>
              <a:gd name="connsiteX60" fmla="*/ 754203 w 4572000"/>
              <a:gd name="connsiteY60" fmla="*/ 4862009 h 5143500"/>
              <a:gd name="connsiteX61" fmla="*/ 754203 w 4572000"/>
              <a:gd name="connsiteY61" fmla="*/ 4944812 h 5143500"/>
              <a:gd name="connsiteX62" fmla="*/ 760019 w 4572000"/>
              <a:gd name="connsiteY62" fmla="*/ 4950628 h 5143500"/>
              <a:gd name="connsiteX63" fmla="*/ 786161 w 4572000"/>
              <a:gd name="connsiteY63" fmla="*/ 4950628 h 5143500"/>
              <a:gd name="connsiteX64" fmla="*/ 791977 w 4572000"/>
              <a:gd name="connsiteY64" fmla="*/ 4944812 h 5143500"/>
              <a:gd name="connsiteX65" fmla="*/ 791977 w 4572000"/>
              <a:gd name="connsiteY65" fmla="*/ 4944762 h 5143500"/>
              <a:gd name="connsiteX66" fmla="*/ 792396 w 4572000"/>
              <a:gd name="connsiteY66" fmla="*/ 4944348 h 5143500"/>
              <a:gd name="connsiteX67" fmla="*/ 792396 w 4572000"/>
              <a:gd name="connsiteY67" fmla="*/ 4857065 h 5143500"/>
              <a:gd name="connsiteX68" fmla="*/ 775798 w 4572000"/>
              <a:gd name="connsiteY68" fmla="*/ 4816682 h 5143500"/>
              <a:gd name="connsiteX69" fmla="*/ 775550 w 4572000"/>
              <a:gd name="connsiteY69" fmla="*/ 4816558 h 5143500"/>
              <a:gd name="connsiteX70" fmla="*/ 775487 w 4572000"/>
              <a:gd name="connsiteY70" fmla="*/ 4816471 h 5143500"/>
              <a:gd name="connsiteX71" fmla="*/ 725444 w 4572000"/>
              <a:gd name="connsiteY71" fmla="*/ 4802455 h 5143500"/>
              <a:gd name="connsiteX72" fmla="*/ 559835 w 4572000"/>
              <a:gd name="connsiteY72" fmla="*/ 4802455 h 5143500"/>
              <a:gd name="connsiteX73" fmla="*/ 529663 w 4572000"/>
              <a:gd name="connsiteY73" fmla="*/ 4807762 h 5143500"/>
              <a:gd name="connsiteX74" fmla="*/ 529596 w 4572000"/>
              <a:gd name="connsiteY74" fmla="*/ 4807805 h 5143500"/>
              <a:gd name="connsiteX75" fmla="*/ 528373 w 4572000"/>
              <a:gd name="connsiteY75" fmla="*/ 4808018 h 5143500"/>
              <a:gd name="connsiteX76" fmla="*/ 483587 w 4572000"/>
              <a:gd name="connsiteY76" fmla="*/ 4877877 h 5143500"/>
              <a:gd name="connsiteX77" fmla="*/ 526397 w 4572000"/>
              <a:gd name="connsiteY77" fmla="*/ 4947825 h 5143500"/>
              <a:gd name="connsiteX78" fmla="*/ 527143 w 4572000"/>
              <a:gd name="connsiteY78" fmla="*/ 4947947 h 5143500"/>
              <a:gd name="connsiteX79" fmla="*/ 527701 w 4572000"/>
              <a:gd name="connsiteY79" fmla="*/ 4948307 h 5143500"/>
              <a:gd name="connsiteX80" fmla="*/ 559257 w 4572000"/>
              <a:gd name="connsiteY80" fmla="*/ 4953533 h 5143500"/>
              <a:gd name="connsiteX81" fmla="*/ 617069 w 4572000"/>
              <a:gd name="connsiteY81" fmla="*/ 4941908 h 5143500"/>
              <a:gd name="connsiteX82" fmla="*/ 624338 w 4572000"/>
              <a:gd name="connsiteY82" fmla="*/ 4930284 h 5143500"/>
              <a:gd name="connsiteX83" fmla="*/ 624338 w 4572000"/>
              <a:gd name="connsiteY83" fmla="*/ 4824821 h 5143500"/>
              <a:gd name="connsiteX84" fmla="*/ 617069 w 4572000"/>
              <a:gd name="connsiteY84" fmla="*/ 4813204 h 5143500"/>
              <a:gd name="connsiteX85" fmla="*/ 559835 w 4572000"/>
              <a:gd name="connsiteY85" fmla="*/ 4802455 h 5143500"/>
              <a:gd name="connsiteX86" fmla="*/ 398012 w 4572000"/>
              <a:gd name="connsiteY86" fmla="*/ 4801292 h 5143500"/>
              <a:gd name="connsiteX87" fmla="*/ 396528 w 4572000"/>
              <a:gd name="connsiteY87" fmla="*/ 4801750 h 5143500"/>
              <a:gd name="connsiteX88" fmla="*/ 395863 w 4572000"/>
              <a:gd name="connsiteY88" fmla="*/ 4801582 h 5143500"/>
              <a:gd name="connsiteX89" fmla="*/ 331528 w 4572000"/>
              <a:gd name="connsiteY89" fmla="*/ 4853603 h 5143500"/>
              <a:gd name="connsiteX90" fmla="*/ 425688 w 4572000"/>
              <a:gd name="connsiteY90" fmla="*/ 4933656 h 5143500"/>
              <a:gd name="connsiteX91" fmla="*/ 423937 w 4572000"/>
              <a:gd name="connsiteY91" fmla="*/ 4944348 h 5143500"/>
              <a:gd name="connsiteX92" fmla="*/ 423646 w 4572000"/>
              <a:gd name="connsiteY92" fmla="*/ 4946089 h 5143500"/>
              <a:gd name="connsiteX93" fmla="*/ 428030 w 4572000"/>
              <a:gd name="connsiteY93" fmla="*/ 4950134 h 5143500"/>
              <a:gd name="connsiteX94" fmla="*/ 429441 w 4572000"/>
              <a:gd name="connsiteY94" fmla="*/ 4950134 h 5143500"/>
              <a:gd name="connsiteX95" fmla="*/ 429970 w 4572000"/>
              <a:gd name="connsiteY95" fmla="*/ 4950628 h 5143500"/>
              <a:gd name="connsiteX96" fmla="*/ 456122 w 4572000"/>
              <a:gd name="connsiteY96" fmla="*/ 4950628 h 5143500"/>
              <a:gd name="connsiteX97" fmla="*/ 463669 w 4572000"/>
              <a:gd name="connsiteY97" fmla="*/ 4944812 h 5143500"/>
              <a:gd name="connsiteX98" fmla="*/ 465995 w 4572000"/>
              <a:gd name="connsiteY98" fmla="*/ 4928255 h 5143500"/>
              <a:gd name="connsiteX99" fmla="*/ 372446 w 4572000"/>
              <a:gd name="connsiteY99" fmla="*/ 4850972 h 5143500"/>
              <a:gd name="connsiteX100" fmla="*/ 378875 w 4572000"/>
              <a:gd name="connsiteY100" fmla="*/ 4840371 h 5143500"/>
              <a:gd name="connsiteX101" fmla="*/ 395405 w 4572000"/>
              <a:gd name="connsiteY101" fmla="*/ 4836760 h 5143500"/>
              <a:gd name="connsiteX102" fmla="*/ 438849 w 4572000"/>
              <a:gd name="connsiteY102" fmla="*/ 4849557 h 5143500"/>
              <a:gd name="connsiteX103" fmla="*/ 443233 w 4572000"/>
              <a:gd name="connsiteY103" fmla="*/ 4850714 h 5143500"/>
              <a:gd name="connsiteX104" fmla="*/ 443816 w 4572000"/>
              <a:gd name="connsiteY104" fmla="*/ 4850348 h 5143500"/>
              <a:gd name="connsiteX105" fmla="*/ 445075 w 4572000"/>
              <a:gd name="connsiteY105" fmla="*/ 4850684 h 5143500"/>
              <a:gd name="connsiteX106" fmla="*/ 451468 w 4572000"/>
              <a:gd name="connsiteY106" fmla="*/ 4846616 h 5143500"/>
              <a:gd name="connsiteX107" fmla="*/ 460477 w 4572000"/>
              <a:gd name="connsiteY107" fmla="*/ 4827435 h 5143500"/>
              <a:gd name="connsiteX108" fmla="*/ 461640 w 4572000"/>
              <a:gd name="connsiteY108" fmla="*/ 4822502 h 5143500"/>
              <a:gd name="connsiteX109" fmla="*/ 458151 w 4572000"/>
              <a:gd name="connsiteY109" fmla="*/ 4816686 h 5143500"/>
              <a:gd name="connsiteX110" fmla="*/ 398012 w 4572000"/>
              <a:gd name="connsiteY110" fmla="*/ 4801292 h 5143500"/>
              <a:gd name="connsiteX111" fmla="*/ 1053744 w 4572000"/>
              <a:gd name="connsiteY111" fmla="*/ 4747249 h 5143500"/>
              <a:gd name="connsiteX112" fmla="*/ 994182 w 4572000"/>
              <a:gd name="connsiteY112" fmla="*/ 4808264 h 5143500"/>
              <a:gd name="connsiteX113" fmla="*/ 994182 w 4572000"/>
              <a:gd name="connsiteY113" fmla="*/ 4944812 h 5143500"/>
              <a:gd name="connsiteX114" fmla="*/ 999998 w 4572000"/>
              <a:gd name="connsiteY114" fmla="*/ 4950628 h 5143500"/>
              <a:gd name="connsiteX115" fmla="*/ 1025852 w 4572000"/>
              <a:gd name="connsiteY115" fmla="*/ 4950628 h 5143500"/>
              <a:gd name="connsiteX116" fmla="*/ 1026345 w 4572000"/>
              <a:gd name="connsiteY116" fmla="*/ 4950134 h 5143500"/>
              <a:gd name="connsiteX117" fmla="*/ 1027795 w 4572000"/>
              <a:gd name="connsiteY117" fmla="*/ 4950134 h 5143500"/>
              <a:gd name="connsiteX118" fmla="*/ 1033640 w 4572000"/>
              <a:gd name="connsiteY118" fmla="*/ 4944348 h 5143500"/>
              <a:gd name="connsiteX119" fmla="*/ 1033640 w 4572000"/>
              <a:gd name="connsiteY119" fmla="*/ 4837419 h 5143500"/>
              <a:gd name="connsiteX120" fmla="*/ 1070781 w 4572000"/>
              <a:gd name="connsiteY120" fmla="*/ 4837419 h 5143500"/>
              <a:gd name="connsiteX121" fmla="*/ 1076626 w 4572000"/>
              <a:gd name="connsiteY121" fmla="*/ 4831634 h 5143500"/>
              <a:gd name="connsiteX122" fmla="*/ 1076626 w 4572000"/>
              <a:gd name="connsiteY122" fmla="*/ 4811692 h 5143500"/>
              <a:gd name="connsiteX123" fmla="*/ 1070781 w 4572000"/>
              <a:gd name="connsiteY123" fmla="*/ 4805627 h 5143500"/>
              <a:gd name="connsiteX124" fmla="*/ 1068815 w 4572000"/>
              <a:gd name="connsiteY124" fmla="*/ 4805627 h 5143500"/>
              <a:gd name="connsiteX125" fmla="*/ 1068560 w 4572000"/>
              <a:gd name="connsiteY125" fmla="*/ 4805359 h 5143500"/>
              <a:gd name="connsiteX126" fmla="*/ 1033640 w 4572000"/>
              <a:gd name="connsiteY126" fmla="*/ 4805359 h 5143500"/>
              <a:gd name="connsiteX127" fmla="*/ 1033640 w 4572000"/>
              <a:gd name="connsiteY127" fmla="*/ 4802443 h 5143500"/>
              <a:gd name="connsiteX128" fmla="*/ 1056749 w 4572000"/>
              <a:gd name="connsiteY128" fmla="*/ 4778457 h 5143500"/>
              <a:gd name="connsiteX129" fmla="*/ 1071072 w 4572000"/>
              <a:gd name="connsiteY129" fmla="*/ 4779901 h 5143500"/>
              <a:gd name="connsiteX130" fmla="*/ 1076626 w 4572000"/>
              <a:gd name="connsiteY130" fmla="*/ 4774411 h 5143500"/>
              <a:gd name="connsiteX131" fmla="*/ 1079557 w 4572000"/>
              <a:gd name="connsiteY131" fmla="*/ 4759385 h 5143500"/>
              <a:gd name="connsiteX132" fmla="*/ 1080138 w 4572000"/>
              <a:gd name="connsiteY132" fmla="*/ 4755627 h 5143500"/>
              <a:gd name="connsiteX133" fmla="*/ 1074293 w 4572000"/>
              <a:gd name="connsiteY133" fmla="*/ 4749848 h 5143500"/>
              <a:gd name="connsiteX134" fmla="*/ 1072405 w 4572000"/>
              <a:gd name="connsiteY134" fmla="*/ 4749641 h 5143500"/>
              <a:gd name="connsiteX135" fmla="*/ 1072049 w 4572000"/>
              <a:gd name="connsiteY135" fmla="*/ 4749285 h 5143500"/>
              <a:gd name="connsiteX136" fmla="*/ 1053744 w 4572000"/>
              <a:gd name="connsiteY136" fmla="*/ 4747249 h 5143500"/>
              <a:gd name="connsiteX137" fmla="*/ 1115152 w 4572000"/>
              <a:gd name="connsiteY137" fmla="*/ 4747131 h 5143500"/>
              <a:gd name="connsiteX138" fmla="*/ 1095105 w 4572000"/>
              <a:gd name="connsiteY138" fmla="*/ 4767478 h 5143500"/>
              <a:gd name="connsiteX139" fmla="*/ 1116018 w 4572000"/>
              <a:gd name="connsiteY139" fmla="*/ 4787818 h 5143500"/>
              <a:gd name="connsiteX140" fmla="*/ 1136066 w 4572000"/>
              <a:gd name="connsiteY140" fmla="*/ 4767481 h 5143500"/>
              <a:gd name="connsiteX141" fmla="*/ 1115152 w 4572000"/>
              <a:gd name="connsiteY141" fmla="*/ 4747131 h 5143500"/>
              <a:gd name="connsiteX142" fmla="*/ 0 w 4572000"/>
              <a:gd name="connsiteY142" fmla="*/ 0 h 5143500"/>
              <a:gd name="connsiteX143" fmla="*/ 4572000 w 4572000"/>
              <a:gd name="connsiteY143" fmla="*/ 0 h 5143500"/>
              <a:gd name="connsiteX144" fmla="*/ 4572000 w 4572000"/>
              <a:gd name="connsiteY144" fmla="*/ 5143500 h 5143500"/>
              <a:gd name="connsiteX145" fmla="*/ 0 w 4572000"/>
              <a:gd name="connsiteY145" fmla="*/ 514350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Lst>
            <a:rect l="l" t="t" r="r" b="b"/>
            <a:pathLst>
              <a:path w="4572000" h="5143500">
                <a:moveTo>
                  <a:pt x="351364" y="4913481"/>
                </a:moveTo>
                <a:cubicBezTo>
                  <a:pt x="339457" y="4913486"/>
                  <a:pt x="331613" y="4921037"/>
                  <a:pt x="331614" y="4933530"/>
                </a:cubicBezTo>
                <a:cubicBezTo>
                  <a:pt x="331609" y="4945734"/>
                  <a:pt x="339457" y="4953580"/>
                  <a:pt x="352238" y="4953582"/>
                </a:cubicBezTo>
                <a:cubicBezTo>
                  <a:pt x="364154" y="4953577"/>
                  <a:pt x="371991" y="4945737"/>
                  <a:pt x="371988" y="4933533"/>
                </a:cubicBezTo>
                <a:cubicBezTo>
                  <a:pt x="371996" y="4921039"/>
                  <a:pt x="364154" y="4913482"/>
                  <a:pt x="351364" y="4913481"/>
                </a:cubicBezTo>
                <a:close/>
                <a:moveTo>
                  <a:pt x="892594" y="4837587"/>
                </a:moveTo>
                <a:lnTo>
                  <a:pt x="917847" y="4847631"/>
                </a:lnTo>
                <a:cubicBezTo>
                  <a:pt x="924092" y="4854457"/>
                  <a:pt x="927649" y="4864625"/>
                  <a:pt x="927649" y="4877990"/>
                </a:cubicBezTo>
                <a:cubicBezTo>
                  <a:pt x="927649" y="4891355"/>
                  <a:pt x="924092" y="4901524"/>
                  <a:pt x="918101" y="4908353"/>
                </a:cubicBezTo>
                <a:lnTo>
                  <a:pt x="894867" y="4918277"/>
                </a:lnTo>
                <a:lnTo>
                  <a:pt x="868934" y="4908080"/>
                </a:lnTo>
                <a:cubicBezTo>
                  <a:pt x="862646" y="4901288"/>
                  <a:pt x="859063" y="4891172"/>
                  <a:pt x="859063" y="4877877"/>
                </a:cubicBezTo>
                <a:cubicBezTo>
                  <a:pt x="859063" y="4864582"/>
                  <a:pt x="862646" y="4854468"/>
                  <a:pt x="868679" y="4847677"/>
                </a:cubicBezTo>
                <a:close/>
                <a:moveTo>
                  <a:pt x="559058" y="4837499"/>
                </a:moveTo>
                <a:lnTo>
                  <a:pt x="578337" y="4840021"/>
                </a:lnTo>
                <a:cubicBezTo>
                  <a:pt x="583310" y="4841465"/>
                  <a:pt x="585644" y="4843483"/>
                  <a:pt x="585644" y="4847817"/>
                </a:cubicBezTo>
                <a:lnTo>
                  <a:pt x="585644" y="4907937"/>
                </a:lnTo>
                <a:cubicBezTo>
                  <a:pt x="585644" y="4912270"/>
                  <a:pt x="583310" y="4914296"/>
                  <a:pt x="578337" y="4915741"/>
                </a:cubicBezTo>
                <a:lnTo>
                  <a:pt x="558606" y="4918322"/>
                </a:lnTo>
                <a:lnTo>
                  <a:pt x="534560" y="4909442"/>
                </a:lnTo>
                <a:cubicBezTo>
                  <a:pt x="527878" y="4902976"/>
                  <a:pt x="523520" y="4892806"/>
                  <a:pt x="523520" y="4877990"/>
                </a:cubicBezTo>
                <a:cubicBezTo>
                  <a:pt x="523520" y="4863173"/>
                  <a:pt x="527878" y="4853005"/>
                  <a:pt x="534560" y="4846542"/>
                </a:cubicBezTo>
                <a:close/>
                <a:moveTo>
                  <a:pt x="1101681" y="4805359"/>
                </a:moveTo>
                <a:cubicBezTo>
                  <a:pt x="1098193" y="4805359"/>
                  <a:pt x="1095865" y="4807677"/>
                  <a:pt x="1095865" y="4811167"/>
                </a:cubicBezTo>
                <a:lnTo>
                  <a:pt x="1095865" y="4944812"/>
                </a:lnTo>
                <a:cubicBezTo>
                  <a:pt x="1095865" y="4948301"/>
                  <a:pt x="1098193" y="4950628"/>
                  <a:pt x="1101681" y="4950628"/>
                </a:cubicBezTo>
                <a:lnTo>
                  <a:pt x="1127824" y="4950628"/>
                </a:lnTo>
                <a:lnTo>
                  <a:pt x="1128318" y="4950134"/>
                </a:lnTo>
                <a:lnTo>
                  <a:pt x="1130432" y="4950134"/>
                </a:lnTo>
                <a:cubicBezTo>
                  <a:pt x="1133944" y="4950134"/>
                  <a:pt x="1136286" y="4947819"/>
                  <a:pt x="1136286" y="4944348"/>
                </a:cubicBezTo>
                <a:lnTo>
                  <a:pt x="1136286" y="4811405"/>
                </a:lnTo>
                <a:cubicBezTo>
                  <a:pt x="1136286" y="4807934"/>
                  <a:pt x="1133944" y="4805627"/>
                  <a:pt x="1130432" y="4805627"/>
                </a:cubicBezTo>
                <a:lnTo>
                  <a:pt x="1128093" y="4805627"/>
                </a:lnTo>
                <a:lnTo>
                  <a:pt x="1127824" y="4805359"/>
                </a:lnTo>
                <a:close/>
                <a:moveTo>
                  <a:pt x="891921" y="4802455"/>
                </a:moveTo>
                <a:cubicBezTo>
                  <a:pt x="848338" y="4802455"/>
                  <a:pt x="819860" y="4834118"/>
                  <a:pt x="819860" y="4877990"/>
                </a:cubicBezTo>
                <a:cubicBezTo>
                  <a:pt x="819860" y="4921862"/>
                  <a:pt x="848338" y="4953533"/>
                  <a:pt x="893950" y="4953533"/>
                </a:cubicBezTo>
                <a:cubicBezTo>
                  <a:pt x="904845" y="4953533"/>
                  <a:pt x="914796" y="4951553"/>
                  <a:pt x="923594" y="4947899"/>
                </a:cubicBezTo>
                <a:lnTo>
                  <a:pt x="924072" y="4947569"/>
                </a:lnTo>
                <a:lnTo>
                  <a:pt x="924870" y="4947419"/>
                </a:lnTo>
                <a:cubicBezTo>
                  <a:pt x="951435" y="4936512"/>
                  <a:pt x="967554" y="4910608"/>
                  <a:pt x="967554" y="4877877"/>
                </a:cubicBezTo>
                <a:cubicBezTo>
                  <a:pt x="967554" y="4845146"/>
                  <a:pt x="951435" y="4819246"/>
                  <a:pt x="924009" y="4808342"/>
                </a:cubicBezTo>
                <a:lnTo>
                  <a:pt x="922788" y="4808122"/>
                </a:lnTo>
                <a:lnTo>
                  <a:pt x="922738" y="4808088"/>
                </a:lnTo>
                <a:cubicBezTo>
                  <a:pt x="913655" y="4804434"/>
                  <a:pt x="903323" y="4802455"/>
                  <a:pt x="891921" y="4802455"/>
                </a:cubicBezTo>
                <a:close/>
                <a:moveTo>
                  <a:pt x="725444" y="4802455"/>
                </a:moveTo>
                <a:cubicBezTo>
                  <a:pt x="708302" y="4802455"/>
                  <a:pt x="688256" y="4805359"/>
                  <a:pt x="667046" y="4812907"/>
                </a:cubicBezTo>
                <a:lnTo>
                  <a:pt x="666934" y="4813086"/>
                </a:lnTo>
                <a:lnTo>
                  <a:pt x="666651" y="4813136"/>
                </a:lnTo>
                <a:cubicBezTo>
                  <a:pt x="662557" y="4814581"/>
                  <a:pt x="659335" y="4818052"/>
                  <a:pt x="659335" y="4824699"/>
                </a:cubicBezTo>
                <a:lnTo>
                  <a:pt x="659335" y="4944348"/>
                </a:lnTo>
                <a:lnTo>
                  <a:pt x="659778" y="4944785"/>
                </a:lnTo>
                <a:lnTo>
                  <a:pt x="659778" y="4944812"/>
                </a:lnTo>
                <a:cubicBezTo>
                  <a:pt x="659778" y="4948301"/>
                  <a:pt x="662104" y="4950628"/>
                  <a:pt x="665594" y="4950628"/>
                </a:cubicBezTo>
                <a:lnTo>
                  <a:pt x="691737" y="4950628"/>
                </a:lnTo>
                <a:cubicBezTo>
                  <a:pt x="695226" y="4950628"/>
                  <a:pt x="697553" y="4948301"/>
                  <a:pt x="697553" y="4944812"/>
                </a:cubicBezTo>
                <a:lnTo>
                  <a:pt x="697553" y="4847194"/>
                </a:lnTo>
                <a:lnTo>
                  <a:pt x="704449" y="4839717"/>
                </a:lnTo>
                <a:lnTo>
                  <a:pt x="726010" y="4837419"/>
                </a:lnTo>
                <a:lnTo>
                  <a:pt x="746014" y="4843168"/>
                </a:lnTo>
                <a:lnTo>
                  <a:pt x="754203" y="4862009"/>
                </a:lnTo>
                <a:lnTo>
                  <a:pt x="754203" y="4944812"/>
                </a:lnTo>
                <a:cubicBezTo>
                  <a:pt x="754203" y="4948301"/>
                  <a:pt x="756529" y="4950628"/>
                  <a:pt x="760019" y="4950628"/>
                </a:cubicBezTo>
                <a:lnTo>
                  <a:pt x="786161" y="4950628"/>
                </a:lnTo>
                <a:cubicBezTo>
                  <a:pt x="789651" y="4950628"/>
                  <a:pt x="791977" y="4948301"/>
                  <a:pt x="791977" y="4944812"/>
                </a:cubicBezTo>
                <a:lnTo>
                  <a:pt x="791977" y="4944762"/>
                </a:lnTo>
                <a:lnTo>
                  <a:pt x="792396" y="4944348"/>
                </a:lnTo>
                <a:lnTo>
                  <a:pt x="792396" y="4857065"/>
                </a:lnTo>
                <a:cubicBezTo>
                  <a:pt x="792396" y="4839438"/>
                  <a:pt x="786911" y="4825856"/>
                  <a:pt x="775798" y="4816682"/>
                </a:cubicBezTo>
                <a:lnTo>
                  <a:pt x="775550" y="4816558"/>
                </a:lnTo>
                <a:lnTo>
                  <a:pt x="775487" y="4816471"/>
                </a:lnTo>
                <a:cubicBezTo>
                  <a:pt x="764446" y="4807248"/>
                  <a:pt x="747813" y="4802455"/>
                  <a:pt x="725444" y="4802455"/>
                </a:cubicBezTo>
                <a:close/>
                <a:moveTo>
                  <a:pt x="559835" y="4802455"/>
                </a:moveTo>
                <a:cubicBezTo>
                  <a:pt x="548869" y="4802455"/>
                  <a:pt x="538720" y="4804289"/>
                  <a:pt x="529663" y="4807762"/>
                </a:cubicBezTo>
                <a:lnTo>
                  <a:pt x="529596" y="4807805"/>
                </a:lnTo>
                <a:lnTo>
                  <a:pt x="528373" y="4808018"/>
                </a:lnTo>
                <a:cubicBezTo>
                  <a:pt x="501027" y="4818381"/>
                  <a:pt x="483587" y="4843416"/>
                  <a:pt x="483587" y="4877877"/>
                </a:cubicBezTo>
                <a:cubicBezTo>
                  <a:pt x="483587" y="4912775"/>
                  <a:pt x="498720" y="4937596"/>
                  <a:pt x="526397" y="4947825"/>
                </a:cubicBezTo>
                <a:lnTo>
                  <a:pt x="527143" y="4947947"/>
                </a:lnTo>
                <a:lnTo>
                  <a:pt x="527701" y="4948307"/>
                </a:lnTo>
                <a:cubicBezTo>
                  <a:pt x="536867" y="4951735"/>
                  <a:pt x="547417" y="4953533"/>
                  <a:pt x="559257" y="4953533"/>
                </a:cubicBezTo>
                <a:cubicBezTo>
                  <a:pt x="578429" y="4953533"/>
                  <a:pt x="597023" y="4950331"/>
                  <a:pt x="617069" y="4941908"/>
                </a:cubicBezTo>
                <a:cubicBezTo>
                  <a:pt x="621723" y="4939879"/>
                  <a:pt x="624338" y="4936678"/>
                  <a:pt x="624338" y="4930284"/>
                </a:cubicBezTo>
                <a:lnTo>
                  <a:pt x="624338" y="4824821"/>
                </a:lnTo>
                <a:cubicBezTo>
                  <a:pt x="624338" y="4818138"/>
                  <a:pt x="621723" y="4814946"/>
                  <a:pt x="617069" y="4813204"/>
                </a:cubicBezTo>
                <a:cubicBezTo>
                  <a:pt x="597898" y="4805936"/>
                  <a:pt x="579880" y="4802455"/>
                  <a:pt x="559835" y="4802455"/>
                </a:cubicBezTo>
                <a:close/>
                <a:moveTo>
                  <a:pt x="398012" y="4801292"/>
                </a:moveTo>
                <a:lnTo>
                  <a:pt x="396528" y="4801750"/>
                </a:lnTo>
                <a:lnTo>
                  <a:pt x="395863" y="4801582"/>
                </a:lnTo>
                <a:cubicBezTo>
                  <a:pt x="356679" y="4801582"/>
                  <a:pt x="331528" y="4822385"/>
                  <a:pt x="331528" y="4853603"/>
                </a:cubicBezTo>
                <a:cubicBezTo>
                  <a:pt x="331528" y="4914871"/>
                  <a:pt x="425688" y="4891154"/>
                  <a:pt x="425688" y="4933656"/>
                </a:cubicBezTo>
                <a:cubicBezTo>
                  <a:pt x="425688" y="4937989"/>
                  <a:pt x="425107" y="4940590"/>
                  <a:pt x="423937" y="4944348"/>
                </a:cubicBezTo>
                <a:cubicBezTo>
                  <a:pt x="423646" y="4944931"/>
                  <a:pt x="423646" y="4945505"/>
                  <a:pt x="423646" y="4946089"/>
                </a:cubicBezTo>
                <a:cubicBezTo>
                  <a:pt x="423646" y="4948394"/>
                  <a:pt x="425107" y="4950134"/>
                  <a:pt x="428030" y="4950134"/>
                </a:cubicBezTo>
                <a:lnTo>
                  <a:pt x="429441" y="4950134"/>
                </a:lnTo>
                <a:lnTo>
                  <a:pt x="429970" y="4950628"/>
                </a:lnTo>
                <a:lnTo>
                  <a:pt x="456122" y="4950628"/>
                </a:lnTo>
                <a:cubicBezTo>
                  <a:pt x="460477" y="4950628"/>
                  <a:pt x="462217" y="4949176"/>
                  <a:pt x="463669" y="4944812"/>
                </a:cubicBezTo>
                <a:cubicBezTo>
                  <a:pt x="465419" y="4939879"/>
                  <a:pt x="465995" y="4933196"/>
                  <a:pt x="465995" y="4928255"/>
                </a:cubicBezTo>
                <a:cubicBezTo>
                  <a:pt x="465995" y="4862299"/>
                  <a:pt x="372446" y="4878177"/>
                  <a:pt x="372446" y="4850972"/>
                </a:cubicBezTo>
                <a:cubicBezTo>
                  <a:pt x="372446" y="4846523"/>
                  <a:pt x="374698" y="4842891"/>
                  <a:pt x="378875" y="4840371"/>
                </a:cubicBezTo>
                <a:lnTo>
                  <a:pt x="395405" y="4836760"/>
                </a:lnTo>
                <a:lnTo>
                  <a:pt x="438849" y="4849557"/>
                </a:lnTo>
                <a:cubicBezTo>
                  <a:pt x="440310" y="4850418"/>
                  <a:pt x="441772" y="4850714"/>
                  <a:pt x="443233" y="4850714"/>
                </a:cubicBezTo>
                <a:lnTo>
                  <a:pt x="443816" y="4850348"/>
                </a:lnTo>
                <a:lnTo>
                  <a:pt x="445075" y="4850684"/>
                </a:lnTo>
                <a:cubicBezTo>
                  <a:pt x="447690" y="4850684"/>
                  <a:pt x="450306" y="4849231"/>
                  <a:pt x="451468" y="4846616"/>
                </a:cubicBezTo>
                <a:lnTo>
                  <a:pt x="460477" y="4827435"/>
                </a:lnTo>
                <a:cubicBezTo>
                  <a:pt x="461318" y="4825652"/>
                  <a:pt x="461640" y="4823954"/>
                  <a:pt x="461640" y="4822502"/>
                </a:cubicBezTo>
                <a:cubicBezTo>
                  <a:pt x="461640" y="4820176"/>
                  <a:pt x="460486" y="4817858"/>
                  <a:pt x="458151" y="4816686"/>
                </a:cubicBezTo>
                <a:cubicBezTo>
                  <a:pt x="440142" y="4806226"/>
                  <a:pt x="418636" y="4801292"/>
                  <a:pt x="398012" y="4801292"/>
                </a:cubicBezTo>
                <a:close/>
                <a:moveTo>
                  <a:pt x="1053744" y="4747249"/>
                </a:moveTo>
                <a:cubicBezTo>
                  <a:pt x="1017718" y="4747249"/>
                  <a:pt x="994182" y="4766420"/>
                  <a:pt x="994182" y="4808264"/>
                </a:cubicBezTo>
                <a:lnTo>
                  <a:pt x="994182" y="4944812"/>
                </a:lnTo>
                <a:cubicBezTo>
                  <a:pt x="994182" y="4948301"/>
                  <a:pt x="996508" y="4950628"/>
                  <a:pt x="999998" y="4950628"/>
                </a:cubicBezTo>
                <a:lnTo>
                  <a:pt x="1025852" y="4950628"/>
                </a:lnTo>
                <a:lnTo>
                  <a:pt x="1026345" y="4950134"/>
                </a:lnTo>
                <a:lnTo>
                  <a:pt x="1027795" y="4950134"/>
                </a:lnTo>
                <a:cubicBezTo>
                  <a:pt x="1031307" y="4950134"/>
                  <a:pt x="1033640" y="4947819"/>
                  <a:pt x="1033640" y="4944348"/>
                </a:cubicBezTo>
                <a:lnTo>
                  <a:pt x="1033640" y="4837419"/>
                </a:lnTo>
                <a:lnTo>
                  <a:pt x="1070781" y="4837419"/>
                </a:lnTo>
                <a:cubicBezTo>
                  <a:pt x="1074584" y="4837419"/>
                  <a:pt x="1076626" y="4835105"/>
                  <a:pt x="1076626" y="4831634"/>
                </a:cubicBezTo>
                <a:lnTo>
                  <a:pt x="1076626" y="4811692"/>
                </a:lnTo>
                <a:cubicBezTo>
                  <a:pt x="1076626" y="4807934"/>
                  <a:pt x="1074584" y="4805627"/>
                  <a:pt x="1070781" y="4805627"/>
                </a:cubicBezTo>
                <a:lnTo>
                  <a:pt x="1068815" y="4805627"/>
                </a:lnTo>
                <a:lnTo>
                  <a:pt x="1068560" y="4805359"/>
                </a:lnTo>
                <a:lnTo>
                  <a:pt x="1033640" y="4805359"/>
                </a:lnTo>
                <a:lnTo>
                  <a:pt x="1033640" y="4802443"/>
                </a:lnTo>
                <a:cubicBezTo>
                  <a:pt x="1033640" y="4786548"/>
                  <a:pt x="1040664" y="4778457"/>
                  <a:pt x="1056749" y="4778457"/>
                </a:cubicBezTo>
                <a:cubicBezTo>
                  <a:pt x="1062594" y="4778457"/>
                  <a:pt x="1068893" y="4779901"/>
                  <a:pt x="1071072" y="4779901"/>
                </a:cubicBezTo>
                <a:cubicBezTo>
                  <a:pt x="1074584" y="4779901"/>
                  <a:pt x="1076046" y="4777882"/>
                  <a:pt x="1076626" y="4774411"/>
                </a:cubicBezTo>
                <a:lnTo>
                  <a:pt x="1079557" y="4759385"/>
                </a:lnTo>
                <a:cubicBezTo>
                  <a:pt x="1079814" y="4758050"/>
                  <a:pt x="1080138" y="4756876"/>
                  <a:pt x="1080138" y="4755627"/>
                </a:cubicBezTo>
                <a:cubicBezTo>
                  <a:pt x="1080138" y="4752417"/>
                  <a:pt x="1078387" y="4750711"/>
                  <a:pt x="1074293" y="4749848"/>
                </a:cubicBezTo>
                <a:lnTo>
                  <a:pt x="1072405" y="4749641"/>
                </a:lnTo>
                <a:lnTo>
                  <a:pt x="1072049" y="4749285"/>
                </a:lnTo>
                <a:cubicBezTo>
                  <a:pt x="1066233" y="4747834"/>
                  <a:pt x="1059942" y="4747249"/>
                  <a:pt x="1053744" y="4747249"/>
                </a:cubicBezTo>
                <a:close/>
                <a:moveTo>
                  <a:pt x="1115152" y="4747131"/>
                </a:moveTo>
                <a:cubicBezTo>
                  <a:pt x="1102948" y="4747139"/>
                  <a:pt x="1095102" y="4754688"/>
                  <a:pt x="1095105" y="4767478"/>
                </a:cubicBezTo>
                <a:cubicBezTo>
                  <a:pt x="1095102" y="4779971"/>
                  <a:pt x="1102948" y="4787811"/>
                  <a:pt x="1116018" y="4787818"/>
                </a:cubicBezTo>
                <a:cubicBezTo>
                  <a:pt x="1127933" y="4787817"/>
                  <a:pt x="1136071" y="4779974"/>
                  <a:pt x="1136066" y="4767481"/>
                </a:cubicBezTo>
                <a:cubicBezTo>
                  <a:pt x="1136071" y="4754690"/>
                  <a:pt x="1127933" y="4747137"/>
                  <a:pt x="1115152" y="4747131"/>
                </a:cubicBezTo>
                <a:close/>
                <a:moveTo>
                  <a:pt x="0" y="0"/>
                </a:moveTo>
                <a:lnTo>
                  <a:pt x="4572000" y="0"/>
                </a:lnTo>
                <a:lnTo>
                  <a:pt x="4572000" y="5143500"/>
                </a:lnTo>
                <a:lnTo>
                  <a:pt x="0" y="5143500"/>
                </a:lnTo>
                <a:close/>
              </a:path>
            </a:pathLst>
          </a:custGeom>
        </p:spPr>
        <p:txBody>
          <a:bodyPr wrap="square">
            <a:noAutofit/>
          </a:bodyPr>
          <a:lstStyle>
            <a:lvl1pPr>
              <a:defRPr>
                <a:noFill/>
              </a:defRPr>
            </a:lvl1pPr>
          </a:lstStyle>
          <a:p>
            <a:r>
              <a:rPr lang="fr-FR"/>
              <a:t>Cliquez sur l'icône pour ajouter une image</a:t>
            </a:r>
          </a:p>
        </p:txBody>
      </p:sp>
      <p:sp>
        <p:nvSpPr>
          <p:cNvPr id="12" name="Espace réservé du graphique SmartArt 11">
            <a:extLst>
              <a:ext uri="{FF2B5EF4-FFF2-40B4-BE49-F238E27FC236}">
                <a16:creationId xmlns:a16="http://schemas.microsoft.com/office/drawing/2014/main" id="{0F580B26-21D6-4630-AE3D-FB359C1C883E}"/>
              </a:ext>
            </a:extLst>
          </p:cNvPr>
          <p:cNvSpPr>
            <a:spLocks noGrp="1" noChangeAspect="1"/>
          </p:cNvSpPr>
          <p:nvPr>
            <p:ph type="dgm" sz="quarter" idx="14"/>
          </p:nvPr>
        </p:nvSpPr>
        <p:spPr>
          <a:xfrm>
            <a:off x="9216309" y="1901915"/>
            <a:ext cx="96687" cy="96000"/>
          </a:xfrm>
          <a:custGeom>
            <a:avLst/>
            <a:gdLst>
              <a:gd name="connsiteX0" fmla="*/ 122355 w 250013"/>
              <a:gd name="connsiteY0" fmla="*/ 0 h 248243"/>
              <a:gd name="connsiteX1" fmla="*/ 250013 w 250013"/>
              <a:gd name="connsiteY1" fmla="*/ 124134 h 248243"/>
              <a:gd name="connsiteX2" fmla="*/ 127674 w 250013"/>
              <a:gd name="connsiteY2" fmla="*/ 248243 h 248243"/>
              <a:gd name="connsiteX3" fmla="*/ 1 w 250013"/>
              <a:gd name="connsiteY3" fmla="*/ 124125 h 248243"/>
              <a:gd name="connsiteX4" fmla="*/ 122355 w 250013"/>
              <a:gd name="connsiteY4" fmla="*/ 0 h 2482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013" h="248243">
                <a:moveTo>
                  <a:pt x="122355" y="0"/>
                </a:moveTo>
                <a:cubicBezTo>
                  <a:pt x="200363" y="0"/>
                  <a:pt x="250013" y="46111"/>
                  <a:pt x="250013" y="124134"/>
                </a:cubicBezTo>
                <a:cubicBezTo>
                  <a:pt x="250022" y="200379"/>
                  <a:pt x="200361" y="248234"/>
                  <a:pt x="127674" y="248243"/>
                </a:cubicBezTo>
                <a:cubicBezTo>
                  <a:pt x="47872" y="248236"/>
                  <a:pt x="-6" y="200370"/>
                  <a:pt x="1" y="124125"/>
                </a:cubicBezTo>
                <a:cubicBezTo>
                  <a:pt x="0" y="46103"/>
                  <a:pt x="47874" y="2"/>
                  <a:pt x="122355" y="0"/>
                </a:cubicBezTo>
                <a:close/>
              </a:path>
            </a:pathLst>
          </a:custGeom>
          <a:solidFill>
            <a:schemeClr val="accent2"/>
          </a:solidFill>
          <a:ln w="22225">
            <a:noFill/>
          </a:ln>
        </p:spPr>
        <p:txBody>
          <a:bodyPr wrap="square">
            <a:noAutofit/>
          </a:bodyPr>
          <a:lstStyle>
            <a:lvl1pPr>
              <a:defRPr>
                <a:noFill/>
              </a:defRPr>
            </a:lvl1pPr>
          </a:lstStyle>
          <a:p>
            <a:r>
              <a:rPr lang="fr-FR"/>
              <a:t>Cliquez sur l'icône pour ajouter un graphique SmartArt</a:t>
            </a:r>
          </a:p>
        </p:txBody>
      </p:sp>
      <p:sp>
        <p:nvSpPr>
          <p:cNvPr id="17" name="Espace réservé du graphique SmartArt 11">
            <a:extLst>
              <a:ext uri="{FF2B5EF4-FFF2-40B4-BE49-F238E27FC236}">
                <a16:creationId xmlns:a16="http://schemas.microsoft.com/office/drawing/2014/main" id="{16B17374-481A-4CE6-8974-CA84865A03CA}"/>
              </a:ext>
            </a:extLst>
          </p:cNvPr>
          <p:cNvSpPr>
            <a:spLocks noGrp="1" noChangeAspect="1"/>
          </p:cNvSpPr>
          <p:nvPr>
            <p:ph type="dgm" sz="quarter" idx="19"/>
          </p:nvPr>
        </p:nvSpPr>
        <p:spPr>
          <a:xfrm>
            <a:off x="9216309" y="4860087"/>
            <a:ext cx="96687" cy="96000"/>
          </a:xfrm>
          <a:custGeom>
            <a:avLst/>
            <a:gdLst>
              <a:gd name="connsiteX0" fmla="*/ 122355 w 250013"/>
              <a:gd name="connsiteY0" fmla="*/ 0 h 248243"/>
              <a:gd name="connsiteX1" fmla="*/ 250013 w 250013"/>
              <a:gd name="connsiteY1" fmla="*/ 124134 h 248243"/>
              <a:gd name="connsiteX2" fmla="*/ 127674 w 250013"/>
              <a:gd name="connsiteY2" fmla="*/ 248243 h 248243"/>
              <a:gd name="connsiteX3" fmla="*/ 1 w 250013"/>
              <a:gd name="connsiteY3" fmla="*/ 124125 h 248243"/>
              <a:gd name="connsiteX4" fmla="*/ 122355 w 250013"/>
              <a:gd name="connsiteY4" fmla="*/ 0 h 2482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013" h="248243">
                <a:moveTo>
                  <a:pt x="122355" y="0"/>
                </a:moveTo>
                <a:cubicBezTo>
                  <a:pt x="200363" y="0"/>
                  <a:pt x="250013" y="46111"/>
                  <a:pt x="250013" y="124134"/>
                </a:cubicBezTo>
                <a:cubicBezTo>
                  <a:pt x="250022" y="200379"/>
                  <a:pt x="200361" y="248234"/>
                  <a:pt x="127674" y="248243"/>
                </a:cubicBezTo>
                <a:cubicBezTo>
                  <a:pt x="47872" y="248236"/>
                  <a:pt x="-6" y="200370"/>
                  <a:pt x="1" y="124125"/>
                </a:cubicBezTo>
                <a:cubicBezTo>
                  <a:pt x="0" y="46103"/>
                  <a:pt x="47874" y="2"/>
                  <a:pt x="122355" y="0"/>
                </a:cubicBezTo>
                <a:close/>
              </a:path>
            </a:pathLst>
          </a:custGeom>
          <a:solidFill>
            <a:schemeClr val="accent2"/>
          </a:solidFill>
          <a:ln w="22225">
            <a:noFill/>
          </a:ln>
        </p:spPr>
        <p:txBody>
          <a:bodyPr wrap="square">
            <a:noAutofit/>
          </a:bodyPr>
          <a:lstStyle>
            <a:lvl1pPr>
              <a:defRPr>
                <a:noFill/>
              </a:defRPr>
            </a:lvl1pPr>
          </a:lstStyle>
          <a:p>
            <a:r>
              <a:rPr lang="fr-FR"/>
              <a:t>Cliquez sur l'icône pour ajouter un graphique SmartArt</a:t>
            </a:r>
          </a:p>
        </p:txBody>
      </p:sp>
      <p:sp>
        <p:nvSpPr>
          <p:cNvPr id="7" name="Espace réservé du pied de page 6">
            <a:extLst>
              <a:ext uri="{FF2B5EF4-FFF2-40B4-BE49-F238E27FC236}">
                <a16:creationId xmlns:a16="http://schemas.microsoft.com/office/drawing/2014/main" id="{1748CB09-B51F-4AC1-A908-AF052BFFAB5C}"/>
              </a:ext>
            </a:extLst>
          </p:cNvPr>
          <p:cNvSpPr>
            <a:spLocks noGrp="1"/>
          </p:cNvSpPr>
          <p:nvPr>
            <p:ph type="ftr" sz="quarter" idx="24"/>
          </p:nvPr>
        </p:nvSpPr>
        <p:spPr/>
        <p:txBody>
          <a:bodyPr/>
          <a:lstStyle>
            <a:lvl1pPr>
              <a:defRPr>
                <a:solidFill>
                  <a:schemeClr val="accent1"/>
                </a:solidFill>
              </a:defRPr>
            </a:lvl1pPr>
          </a:lstStyle>
          <a:p>
            <a:r>
              <a:rPr lang="fr-FR"/>
              <a:t>internal use</a:t>
            </a:r>
          </a:p>
        </p:txBody>
      </p:sp>
      <p:sp>
        <p:nvSpPr>
          <p:cNvPr id="8" name="Espace réservé du numéro de diapositive 7">
            <a:extLst>
              <a:ext uri="{FF2B5EF4-FFF2-40B4-BE49-F238E27FC236}">
                <a16:creationId xmlns:a16="http://schemas.microsoft.com/office/drawing/2014/main" id="{C28E44FC-CC99-479F-B667-CC0B04AA1BEB}"/>
              </a:ext>
            </a:extLst>
          </p:cNvPr>
          <p:cNvSpPr>
            <a:spLocks noGrp="1"/>
          </p:cNvSpPr>
          <p:nvPr>
            <p:ph type="sldNum" sz="quarter" idx="25"/>
          </p:nvPr>
        </p:nvSpPr>
        <p:spPr/>
        <p:txBody>
          <a:bodyPr/>
          <a:lstStyle/>
          <a:p>
            <a:fld id="{6B54B0F7-55DD-40D6-B7F4-70B586885C0B}" type="slidenum">
              <a:rPr lang="fr-FR" smtClean="0"/>
              <a:pPr/>
              <a:t>‹N°›</a:t>
            </a:fld>
            <a:endParaRPr lang="fr-FR" dirty="0"/>
          </a:p>
        </p:txBody>
      </p:sp>
      <p:sp>
        <p:nvSpPr>
          <p:cNvPr id="24" name="Espace réservé du texte 5">
            <a:extLst>
              <a:ext uri="{FF2B5EF4-FFF2-40B4-BE49-F238E27FC236}">
                <a16:creationId xmlns:a16="http://schemas.microsoft.com/office/drawing/2014/main" id="{013E5883-7FD1-4C44-9ADB-EE49A0891466}"/>
              </a:ext>
            </a:extLst>
          </p:cNvPr>
          <p:cNvSpPr>
            <a:spLocks noGrp="1"/>
          </p:cNvSpPr>
          <p:nvPr>
            <p:ph type="body" sz="quarter" idx="26"/>
          </p:nvPr>
        </p:nvSpPr>
        <p:spPr>
          <a:xfrm>
            <a:off x="7206602" y="2500883"/>
            <a:ext cx="4103397" cy="973837"/>
          </a:xfrm>
        </p:spPr>
        <p:txBody>
          <a:bodyPr anchor="b">
            <a:noAutofit/>
          </a:bodyPr>
          <a:lstStyle>
            <a:lvl1pPr algn="ctr">
              <a:lnSpc>
                <a:spcPct val="96000"/>
              </a:lnSpc>
              <a:spcAft>
                <a:spcPts val="1333"/>
              </a:spcAft>
              <a:defRPr lang="fr-FR" sz="3200" b="0" i="0" kern="1200" dirty="0" err="1" smtClean="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371391" indent="0" algn="ctr">
              <a:lnSpc>
                <a:spcPct val="100000"/>
              </a:lnSpc>
              <a:buFont typeface="Arial" panose="020B0604020202020204" pitchFamily="34" charset="0"/>
              <a:buNone/>
              <a:defRPr sz="2667" b="0" i="1">
                <a:solidFill>
                  <a:schemeClr val="accent2"/>
                </a:solidFill>
                <a:latin typeface="Georgia" panose="02040502050405020303" pitchFamily="18" charset="0"/>
                <a:ea typeface="Verdana" panose="020B0604030504040204" pitchFamily="34" charset="0"/>
                <a:cs typeface="Verdana" panose="020B0604030504040204" pitchFamily="34" charset="0"/>
              </a:defRPr>
            </a:lvl2pPr>
            <a:lvl3pPr algn="ctr">
              <a:lnSpc>
                <a:spcPct val="100000"/>
              </a:lnSpc>
              <a:spcBef>
                <a:spcPts val="1333"/>
              </a:spcBef>
              <a:defRPr/>
            </a:lvl3pPr>
          </a:lstStyle>
          <a:p>
            <a:pPr lvl="0"/>
            <a:r>
              <a:rPr lang="fr-FR"/>
              <a:t>Cliquez pour modifier les styles du texte du masque</a:t>
            </a:r>
          </a:p>
        </p:txBody>
      </p:sp>
      <p:sp>
        <p:nvSpPr>
          <p:cNvPr id="25" name="Espace réservé du texte 5">
            <a:extLst>
              <a:ext uri="{FF2B5EF4-FFF2-40B4-BE49-F238E27FC236}">
                <a16:creationId xmlns:a16="http://schemas.microsoft.com/office/drawing/2014/main" id="{EF5BFE2C-3893-4574-8E43-0A0678870930}"/>
              </a:ext>
            </a:extLst>
          </p:cNvPr>
          <p:cNvSpPr>
            <a:spLocks noGrp="1"/>
          </p:cNvSpPr>
          <p:nvPr>
            <p:ph type="body" sz="quarter" idx="27"/>
          </p:nvPr>
        </p:nvSpPr>
        <p:spPr>
          <a:xfrm>
            <a:off x="7206602" y="3490415"/>
            <a:ext cx="4103397" cy="537959"/>
          </a:xfrm>
        </p:spPr>
        <p:txBody>
          <a:bodyPr anchor="t">
            <a:noAutofit/>
          </a:bodyPr>
          <a:lstStyle>
            <a:lvl1pPr algn="ctr">
              <a:lnSpc>
                <a:spcPct val="96000"/>
              </a:lnSpc>
              <a:spcAft>
                <a:spcPts val="1333"/>
              </a:spcAft>
              <a:defRPr lang="en-US" sz="3333" b="0" i="1" kern="1200" dirty="0">
                <a:solidFill>
                  <a:schemeClr val="accent2"/>
                </a:solidFill>
                <a:latin typeface="Georgia" panose="02040502050405020303" pitchFamily="18" charset="0"/>
                <a:ea typeface="Verdana" panose="020B0604030504040204" pitchFamily="34" charset="0"/>
                <a:cs typeface="Verdana" panose="020B0604030504040204" pitchFamily="34" charset="0"/>
              </a:defRPr>
            </a:lvl1pPr>
            <a:lvl2pPr marL="371391" indent="0" algn="ctr">
              <a:lnSpc>
                <a:spcPct val="100000"/>
              </a:lnSpc>
              <a:buFont typeface="Arial" panose="020B0604020202020204" pitchFamily="34" charset="0"/>
              <a:buNone/>
              <a:defRPr sz="3333" b="0" i="1">
                <a:solidFill>
                  <a:schemeClr val="accent2"/>
                </a:solidFill>
                <a:latin typeface="Georgia" panose="02040502050405020303" pitchFamily="18" charset="0"/>
                <a:ea typeface="Verdana" panose="020B0604030504040204" pitchFamily="34" charset="0"/>
                <a:cs typeface="Verdana" panose="020B0604030504040204" pitchFamily="34" charset="0"/>
              </a:defRPr>
            </a:lvl2pPr>
            <a:lvl3pPr algn="ctr">
              <a:lnSpc>
                <a:spcPct val="100000"/>
              </a:lnSpc>
              <a:spcBef>
                <a:spcPts val="1333"/>
              </a:spcBef>
              <a:defRPr/>
            </a:lvl3pPr>
          </a:lstStyle>
          <a:p>
            <a:pPr lvl="0"/>
            <a:r>
              <a:rPr lang="fr-FR"/>
              <a:t>Cliquez pour modifier les styles du texte du masque</a:t>
            </a:r>
          </a:p>
        </p:txBody>
      </p:sp>
      <p:sp>
        <p:nvSpPr>
          <p:cNvPr id="26" name="Espace réservé du texte 5">
            <a:extLst>
              <a:ext uri="{FF2B5EF4-FFF2-40B4-BE49-F238E27FC236}">
                <a16:creationId xmlns:a16="http://schemas.microsoft.com/office/drawing/2014/main" id="{E331AD24-1AAB-440A-917D-3BB2B9658DC1}"/>
              </a:ext>
            </a:extLst>
          </p:cNvPr>
          <p:cNvSpPr>
            <a:spLocks noGrp="1"/>
          </p:cNvSpPr>
          <p:nvPr>
            <p:ph type="body" sz="quarter" idx="23"/>
          </p:nvPr>
        </p:nvSpPr>
        <p:spPr>
          <a:xfrm>
            <a:off x="7206602" y="4113499"/>
            <a:ext cx="4103397" cy="331244"/>
          </a:xfrm>
        </p:spPr>
        <p:txBody>
          <a:bodyPr anchor="t">
            <a:noAutofit/>
          </a:bodyPr>
          <a:lstStyle>
            <a:lvl1pPr algn="ctr">
              <a:lnSpc>
                <a:spcPct val="96000"/>
              </a:lnSpc>
              <a:spcAft>
                <a:spcPts val="1333"/>
              </a:spcAft>
              <a:defRPr lang="en-US" sz="1600" b="0" i="0" kern="1200" dirty="0">
                <a:solidFill>
                  <a:schemeClr val="tx1"/>
                </a:solidFill>
                <a:latin typeface="+mj-lt"/>
                <a:ea typeface="Verdana" panose="020B0604030504040204" pitchFamily="34" charset="0"/>
                <a:cs typeface="Verdana" panose="020B0604030504040204" pitchFamily="34" charset="0"/>
              </a:defRPr>
            </a:lvl1pPr>
            <a:lvl2pPr marL="371391" indent="0" algn="l">
              <a:lnSpc>
                <a:spcPct val="100000"/>
              </a:lnSpc>
              <a:buFont typeface="Arial" panose="020B0604020202020204" pitchFamily="34" charset="0"/>
              <a:buNone/>
              <a:defRPr lang="en-US" sz="1600" b="0" i="0" kern="1200" noProof="0" dirty="0" smtClean="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algn="ctr">
              <a:lnSpc>
                <a:spcPct val="100000"/>
              </a:lnSpc>
              <a:spcBef>
                <a:spcPts val="1333"/>
              </a:spcBef>
              <a:defRPr/>
            </a:lvl3pPr>
          </a:lstStyle>
          <a:p>
            <a:pPr lvl="0"/>
            <a:r>
              <a:rPr lang="fr-FR"/>
              <a:t>Cliquez pour modifier les styles du texte du masque</a:t>
            </a:r>
          </a:p>
        </p:txBody>
      </p:sp>
    </p:spTree>
    <p:extLst>
      <p:ext uri="{BB962C8B-B14F-4D97-AF65-F5344CB8AC3E}">
        <p14:creationId xmlns:p14="http://schemas.microsoft.com/office/powerpoint/2010/main" val="17660502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re et contenu">
    <p:bg>
      <p:bgPr>
        <a:solidFill>
          <a:schemeClr val="bg1"/>
        </a:solidFill>
        <a:effectLst/>
      </p:bgPr>
    </p:bg>
    <p:spTree>
      <p:nvGrpSpPr>
        <p:cNvPr id="1" name=""/>
        <p:cNvGrpSpPr/>
        <p:nvPr/>
      </p:nvGrpSpPr>
      <p:grpSpPr>
        <a:xfrm>
          <a:off x="0" y="0"/>
          <a:ext cx="0" cy="0"/>
          <a:chOff x="0" y="0"/>
          <a:chExt cx="0" cy="0"/>
        </a:xfrm>
      </p:grpSpPr>
      <p:sp>
        <p:nvSpPr>
          <p:cNvPr id="10" name="Espace réservé du pied de page 9">
            <a:extLst>
              <a:ext uri="{FF2B5EF4-FFF2-40B4-BE49-F238E27FC236}">
                <a16:creationId xmlns:a16="http://schemas.microsoft.com/office/drawing/2014/main" id="{020C0A00-28D4-4C67-B162-D686D6845C0E}"/>
              </a:ext>
            </a:extLst>
          </p:cNvPr>
          <p:cNvSpPr>
            <a:spLocks noGrp="1"/>
          </p:cNvSpPr>
          <p:nvPr>
            <p:ph type="ftr" sz="quarter" idx="15"/>
          </p:nvPr>
        </p:nvSpPr>
        <p:spPr/>
        <p:txBody>
          <a:bodyPr/>
          <a:lstStyle/>
          <a:p>
            <a:r>
              <a:rPr lang="en-US" noProof="0"/>
              <a:t>internal use</a:t>
            </a:r>
          </a:p>
        </p:txBody>
      </p:sp>
      <p:sp>
        <p:nvSpPr>
          <p:cNvPr id="11" name="Espace réservé du numéro de diapositive 10">
            <a:extLst>
              <a:ext uri="{FF2B5EF4-FFF2-40B4-BE49-F238E27FC236}">
                <a16:creationId xmlns:a16="http://schemas.microsoft.com/office/drawing/2014/main" id="{323D7EBE-BC7D-4AC5-AD6B-FCD5D270E1C6}"/>
              </a:ext>
            </a:extLst>
          </p:cNvPr>
          <p:cNvSpPr>
            <a:spLocks noGrp="1"/>
          </p:cNvSpPr>
          <p:nvPr>
            <p:ph type="sldNum" sz="quarter" idx="16"/>
          </p:nvPr>
        </p:nvSpPr>
        <p:spPr/>
        <p:txBody>
          <a:bodyPr/>
          <a:lstStyle/>
          <a:p>
            <a:fld id="{6B54B0F7-55DD-40D6-B7F4-70B586885C0B}" type="slidenum">
              <a:rPr lang="en-US" noProof="0" smtClean="0"/>
              <a:pPr/>
              <a:t>‹N°›</a:t>
            </a:fld>
            <a:endParaRPr lang="en-US" noProof="0"/>
          </a:p>
        </p:txBody>
      </p:sp>
      <p:sp>
        <p:nvSpPr>
          <p:cNvPr id="7" name="Espace réservé du texte 5">
            <a:extLst>
              <a:ext uri="{FF2B5EF4-FFF2-40B4-BE49-F238E27FC236}">
                <a16:creationId xmlns:a16="http://schemas.microsoft.com/office/drawing/2014/main" id="{3FC96125-BC0F-469E-BA75-F4F2916D5028}"/>
              </a:ext>
            </a:extLst>
          </p:cNvPr>
          <p:cNvSpPr>
            <a:spLocks noGrp="1"/>
          </p:cNvSpPr>
          <p:nvPr>
            <p:ph type="body" sz="quarter" idx="18"/>
          </p:nvPr>
        </p:nvSpPr>
        <p:spPr>
          <a:xfrm>
            <a:off x="444973" y="425183"/>
            <a:ext cx="11304000" cy="164148"/>
          </a:xfrm>
        </p:spPr>
        <p:txBody>
          <a:bodyPr wrap="square" anchor="t" anchorCtr="0">
            <a:spAutoFit/>
          </a:bodyPr>
          <a:lstStyle>
            <a:lvl1pPr algn="l">
              <a:lnSpc>
                <a:spcPct val="100000"/>
              </a:lnSpc>
              <a:spcAft>
                <a:spcPts val="0"/>
              </a:spcAft>
              <a:defRPr lang="fr-FR" sz="1067" b="0" i="0" kern="1200" dirty="0" err="1" smtClean="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algn="l">
              <a:lnSpc>
                <a:spcPct val="100000"/>
              </a:lnSpc>
              <a:spcBef>
                <a:spcPts val="400"/>
              </a:spcBef>
              <a:spcAft>
                <a:spcPts val="0"/>
              </a:spcAft>
              <a:defRPr sz="533" b="0" i="0" cap="all" baseline="0">
                <a:latin typeface="Verdana" panose="020B0604030504040204" pitchFamily="34" charset="0"/>
                <a:ea typeface="Verdana" panose="020B0604030504040204" pitchFamily="34" charset="0"/>
                <a:cs typeface="Verdana" panose="020B0604030504040204" pitchFamily="34" charset="0"/>
              </a:defRPr>
            </a:lvl2pPr>
            <a:lvl3pPr>
              <a:spcBef>
                <a:spcPts val="400"/>
              </a:spcBef>
              <a:tabLst>
                <a:tab pos="836063" algn="l"/>
              </a:tabLst>
              <a:defRPr sz="533"/>
            </a:lvl3pPr>
          </a:lstStyle>
          <a:p>
            <a:pPr lvl="0"/>
            <a:r>
              <a:rPr lang="fr-FR" noProof="0"/>
              <a:t>Cliquez pour modifier les styles du texte du masque</a:t>
            </a:r>
          </a:p>
        </p:txBody>
      </p:sp>
      <p:sp>
        <p:nvSpPr>
          <p:cNvPr id="3" name="Text Placeholder 2">
            <a:extLst>
              <a:ext uri="{FF2B5EF4-FFF2-40B4-BE49-F238E27FC236}">
                <a16:creationId xmlns:a16="http://schemas.microsoft.com/office/drawing/2014/main" id="{D0E56171-4788-4B4A-B8DB-98CB348C66F3}"/>
              </a:ext>
            </a:extLst>
          </p:cNvPr>
          <p:cNvSpPr>
            <a:spLocks noGrp="1"/>
          </p:cNvSpPr>
          <p:nvPr>
            <p:ph type="body" sz="quarter" idx="21"/>
          </p:nvPr>
        </p:nvSpPr>
        <p:spPr>
          <a:xfrm>
            <a:off x="442033" y="1943799"/>
            <a:ext cx="11304000" cy="4295223"/>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13" name="Espace réservé du texte 4">
            <a:extLst>
              <a:ext uri="{FF2B5EF4-FFF2-40B4-BE49-F238E27FC236}">
                <a16:creationId xmlns:a16="http://schemas.microsoft.com/office/drawing/2014/main" id="{E214CB94-27AF-41B7-A363-829DCFEBE7A6}"/>
              </a:ext>
            </a:extLst>
          </p:cNvPr>
          <p:cNvSpPr>
            <a:spLocks noGrp="1"/>
          </p:cNvSpPr>
          <p:nvPr>
            <p:ph type="body" sz="quarter" idx="22"/>
          </p:nvPr>
        </p:nvSpPr>
        <p:spPr>
          <a:xfrm>
            <a:off x="444973" y="1577578"/>
            <a:ext cx="11304000" cy="246221"/>
          </a:xfrm>
        </p:spPr>
        <p:txBody>
          <a:bodyPr wrap="square">
            <a:spAutoFit/>
          </a:bodyPr>
          <a:lstStyle>
            <a:lvl1pPr>
              <a:lnSpc>
                <a:spcPct val="100000"/>
              </a:lnSpc>
              <a:spcAft>
                <a:spcPts val="0"/>
              </a:spcAft>
              <a:defRPr sz="1600" b="0" i="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0" indent="0">
              <a:spcBef>
                <a:spcPts val="533"/>
              </a:spcBef>
              <a:buFont typeface="Arial" panose="020B0604020202020204" pitchFamily="34" charset="0"/>
              <a:buNone/>
              <a:defRPr sz="1600"/>
            </a:lvl2pPr>
            <a:lvl3pPr>
              <a:lnSpc>
                <a:spcPct val="110000"/>
              </a:lnSpc>
              <a:defRPr lang="en-US" sz="1333" kern="1200" dirty="0" smtClean="0">
                <a:solidFill>
                  <a:schemeClr val="tx1"/>
                </a:solidFill>
                <a:latin typeface="Sanofi Sans 3 Regular"/>
                <a:ea typeface="+mn-ea"/>
                <a:cs typeface="+mn-cs"/>
              </a:defRPr>
            </a:lvl3pPr>
            <a:lvl4pPr>
              <a:defRPr sz="1333"/>
            </a:lvl4pPr>
            <a:lvl5pPr>
              <a:defRPr sz="1333"/>
            </a:lvl5pPr>
          </a:lstStyle>
          <a:p>
            <a:pPr lvl="0"/>
            <a:r>
              <a:rPr lang="fr-FR" noProof="0"/>
              <a:t>Cliquez pour modifier les styles du texte du masque</a:t>
            </a:r>
          </a:p>
        </p:txBody>
      </p:sp>
      <p:sp>
        <p:nvSpPr>
          <p:cNvPr id="2" name="Title 1">
            <a:extLst>
              <a:ext uri="{FF2B5EF4-FFF2-40B4-BE49-F238E27FC236}">
                <a16:creationId xmlns:a16="http://schemas.microsoft.com/office/drawing/2014/main" id="{397577A6-F24A-4B6D-B7E1-FB31180BD644}"/>
              </a:ext>
            </a:extLst>
          </p:cNvPr>
          <p:cNvSpPr>
            <a:spLocks noGrp="1"/>
          </p:cNvSpPr>
          <p:nvPr>
            <p:ph type="title"/>
          </p:nvPr>
        </p:nvSpPr>
        <p:spPr/>
        <p:txBody>
          <a:bodyPr/>
          <a:lstStyle/>
          <a:p>
            <a:r>
              <a:rPr lang="fr-FR"/>
              <a:t>Modifiez le style du titre</a:t>
            </a:r>
            <a:endParaRPr lang="en-US"/>
          </a:p>
        </p:txBody>
      </p:sp>
    </p:spTree>
    <p:extLst>
      <p:ext uri="{BB962C8B-B14F-4D97-AF65-F5344CB8AC3E}">
        <p14:creationId xmlns:p14="http://schemas.microsoft.com/office/powerpoint/2010/main" val="37076936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nd Content with Image (Small)">
    <p:spTree>
      <p:nvGrpSpPr>
        <p:cNvPr id="1" name=""/>
        <p:cNvGrpSpPr/>
        <p:nvPr/>
      </p:nvGrpSpPr>
      <p:grpSpPr>
        <a:xfrm>
          <a:off x="0" y="0"/>
          <a:ext cx="0" cy="0"/>
          <a:chOff x="0" y="0"/>
          <a:chExt cx="0" cy="0"/>
        </a:xfrm>
      </p:grpSpPr>
      <p:sp>
        <p:nvSpPr>
          <p:cNvPr id="10" name="Espace réservé du pied de page 9">
            <a:extLst>
              <a:ext uri="{FF2B5EF4-FFF2-40B4-BE49-F238E27FC236}">
                <a16:creationId xmlns:a16="http://schemas.microsoft.com/office/drawing/2014/main" id="{020C0A00-28D4-4C67-B162-D686D6845C0E}"/>
              </a:ext>
            </a:extLst>
          </p:cNvPr>
          <p:cNvSpPr>
            <a:spLocks noGrp="1"/>
          </p:cNvSpPr>
          <p:nvPr>
            <p:ph type="ftr" sz="quarter" idx="15"/>
          </p:nvPr>
        </p:nvSpPr>
        <p:spPr/>
        <p:txBody>
          <a:bodyPr/>
          <a:lstStyle/>
          <a:p>
            <a:r>
              <a:rPr lang="en-US" noProof="0"/>
              <a:t>internal use</a:t>
            </a:r>
          </a:p>
        </p:txBody>
      </p:sp>
      <p:sp>
        <p:nvSpPr>
          <p:cNvPr id="11" name="Espace réservé du numéro de diapositive 10">
            <a:extLst>
              <a:ext uri="{FF2B5EF4-FFF2-40B4-BE49-F238E27FC236}">
                <a16:creationId xmlns:a16="http://schemas.microsoft.com/office/drawing/2014/main" id="{323D7EBE-BC7D-4AC5-AD6B-FCD5D270E1C6}"/>
              </a:ext>
            </a:extLst>
          </p:cNvPr>
          <p:cNvSpPr>
            <a:spLocks noGrp="1"/>
          </p:cNvSpPr>
          <p:nvPr>
            <p:ph type="sldNum" sz="quarter" idx="16"/>
          </p:nvPr>
        </p:nvSpPr>
        <p:spPr/>
        <p:txBody>
          <a:bodyPr/>
          <a:lstStyle/>
          <a:p>
            <a:fld id="{6B54B0F7-55DD-40D6-B7F4-70B586885C0B}" type="slidenum">
              <a:rPr lang="en-US" noProof="0" smtClean="0"/>
              <a:pPr/>
              <a:t>‹N°›</a:t>
            </a:fld>
            <a:endParaRPr lang="en-US" noProof="0"/>
          </a:p>
        </p:txBody>
      </p:sp>
      <p:sp>
        <p:nvSpPr>
          <p:cNvPr id="8" name="Espace réservé pour une image  3">
            <a:extLst>
              <a:ext uri="{FF2B5EF4-FFF2-40B4-BE49-F238E27FC236}">
                <a16:creationId xmlns:a16="http://schemas.microsoft.com/office/drawing/2014/main" id="{CEC2E05F-5F9D-41D9-A40F-97C2869C7DDA}"/>
              </a:ext>
            </a:extLst>
          </p:cNvPr>
          <p:cNvSpPr>
            <a:spLocks noGrp="1"/>
          </p:cNvSpPr>
          <p:nvPr>
            <p:ph type="pic" sz="quarter" idx="23"/>
          </p:nvPr>
        </p:nvSpPr>
        <p:spPr>
          <a:xfrm>
            <a:off x="8462400" y="0"/>
            <a:ext cx="3729600" cy="6858000"/>
          </a:xfrm>
        </p:spPr>
        <p:txBody>
          <a:bodyPr>
            <a:noAutofit/>
          </a:bodyPr>
          <a:lstStyle>
            <a:lvl1pPr>
              <a:defRPr>
                <a:noFill/>
              </a:defRPr>
            </a:lvl1pPr>
          </a:lstStyle>
          <a:p>
            <a:r>
              <a:rPr lang="fr-FR" noProof="0"/>
              <a:t>Cliquez sur l'icône pour ajouter une image</a:t>
            </a:r>
            <a:endParaRPr lang="en-US" noProof="0"/>
          </a:p>
        </p:txBody>
      </p:sp>
      <p:sp>
        <p:nvSpPr>
          <p:cNvPr id="14" name="Espace réservé du texte 5">
            <a:extLst>
              <a:ext uri="{FF2B5EF4-FFF2-40B4-BE49-F238E27FC236}">
                <a16:creationId xmlns:a16="http://schemas.microsoft.com/office/drawing/2014/main" id="{39F8F8F8-B2E7-4739-8BFF-FA42634CE5EB}"/>
              </a:ext>
            </a:extLst>
          </p:cNvPr>
          <p:cNvSpPr>
            <a:spLocks noGrp="1"/>
          </p:cNvSpPr>
          <p:nvPr>
            <p:ph type="body" sz="quarter" idx="18"/>
          </p:nvPr>
        </p:nvSpPr>
        <p:spPr>
          <a:xfrm>
            <a:off x="444973" y="425183"/>
            <a:ext cx="7651200" cy="164148"/>
          </a:xfrm>
        </p:spPr>
        <p:txBody>
          <a:bodyPr wrap="square" anchor="t" anchorCtr="0">
            <a:spAutoFit/>
          </a:bodyPr>
          <a:lstStyle>
            <a:lvl1pPr algn="l">
              <a:lnSpc>
                <a:spcPct val="100000"/>
              </a:lnSpc>
              <a:spcAft>
                <a:spcPts val="0"/>
              </a:spcAft>
              <a:defRPr lang="fr-FR" sz="1067" b="0" i="0" kern="1200" dirty="0" err="1" smtClean="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algn="l">
              <a:lnSpc>
                <a:spcPct val="100000"/>
              </a:lnSpc>
              <a:spcBef>
                <a:spcPts val="400"/>
              </a:spcBef>
              <a:spcAft>
                <a:spcPts val="0"/>
              </a:spcAft>
              <a:defRPr sz="533" b="0" i="0" cap="all" baseline="0">
                <a:latin typeface="Verdana" panose="020B0604030504040204" pitchFamily="34" charset="0"/>
                <a:ea typeface="Verdana" panose="020B0604030504040204" pitchFamily="34" charset="0"/>
                <a:cs typeface="Verdana" panose="020B0604030504040204" pitchFamily="34" charset="0"/>
              </a:defRPr>
            </a:lvl2pPr>
            <a:lvl3pPr>
              <a:spcBef>
                <a:spcPts val="400"/>
              </a:spcBef>
              <a:tabLst>
                <a:tab pos="836063" algn="l"/>
              </a:tabLst>
              <a:defRPr sz="533"/>
            </a:lvl3pPr>
          </a:lstStyle>
          <a:p>
            <a:pPr lvl="0"/>
            <a:r>
              <a:rPr lang="fr-FR" noProof="0"/>
              <a:t>Cliquez pour modifier les styles du texte du masque</a:t>
            </a:r>
          </a:p>
        </p:txBody>
      </p:sp>
      <p:sp>
        <p:nvSpPr>
          <p:cNvPr id="15" name="Espace réservé du texte 4">
            <a:extLst>
              <a:ext uri="{FF2B5EF4-FFF2-40B4-BE49-F238E27FC236}">
                <a16:creationId xmlns:a16="http://schemas.microsoft.com/office/drawing/2014/main" id="{E0A2CB60-A40E-44FE-B4B7-57EBEFEC0DF9}"/>
              </a:ext>
            </a:extLst>
          </p:cNvPr>
          <p:cNvSpPr>
            <a:spLocks noGrp="1"/>
          </p:cNvSpPr>
          <p:nvPr>
            <p:ph type="body" sz="quarter" idx="22"/>
          </p:nvPr>
        </p:nvSpPr>
        <p:spPr>
          <a:xfrm>
            <a:off x="444973" y="1577578"/>
            <a:ext cx="7647827" cy="246221"/>
          </a:xfrm>
        </p:spPr>
        <p:txBody>
          <a:bodyPr wrap="square">
            <a:spAutoFit/>
          </a:bodyPr>
          <a:lstStyle>
            <a:lvl1pPr>
              <a:lnSpc>
                <a:spcPct val="100000"/>
              </a:lnSpc>
              <a:spcAft>
                <a:spcPts val="0"/>
              </a:spcAft>
              <a:defRPr sz="1600" b="0" i="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0" indent="0">
              <a:spcBef>
                <a:spcPts val="533"/>
              </a:spcBef>
              <a:buFont typeface="Arial" panose="020B0604020202020204" pitchFamily="34" charset="0"/>
              <a:buNone/>
              <a:defRPr sz="1600"/>
            </a:lvl2pPr>
            <a:lvl3pPr>
              <a:lnSpc>
                <a:spcPct val="110000"/>
              </a:lnSpc>
              <a:defRPr lang="en-US" sz="1333" kern="1200" dirty="0" smtClean="0">
                <a:solidFill>
                  <a:schemeClr val="tx1"/>
                </a:solidFill>
                <a:latin typeface="Sanofi Sans 3 Regular"/>
                <a:ea typeface="+mn-ea"/>
                <a:cs typeface="+mn-cs"/>
              </a:defRPr>
            </a:lvl3pPr>
            <a:lvl4pPr>
              <a:defRPr sz="1333"/>
            </a:lvl4pPr>
            <a:lvl5pPr>
              <a:defRPr sz="1333"/>
            </a:lvl5pPr>
          </a:lstStyle>
          <a:p>
            <a:pPr lvl="0"/>
            <a:r>
              <a:rPr lang="fr-FR" noProof="0"/>
              <a:t>Cliquez pour modifier les styles du texte du masque</a:t>
            </a:r>
          </a:p>
        </p:txBody>
      </p:sp>
      <p:sp>
        <p:nvSpPr>
          <p:cNvPr id="16" name="Text Placeholder 2">
            <a:extLst>
              <a:ext uri="{FF2B5EF4-FFF2-40B4-BE49-F238E27FC236}">
                <a16:creationId xmlns:a16="http://schemas.microsoft.com/office/drawing/2014/main" id="{F614E260-5FC8-4D02-8571-9C1540BB2B30}"/>
              </a:ext>
            </a:extLst>
          </p:cNvPr>
          <p:cNvSpPr>
            <a:spLocks noGrp="1"/>
          </p:cNvSpPr>
          <p:nvPr>
            <p:ph type="body" sz="quarter" idx="21"/>
          </p:nvPr>
        </p:nvSpPr>
        <p:spPr>
          <a:xfrm>
            <a:off x="442033" y="1943799"/>
            <a:ext cx="7647827" cy="4295223"/>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2" name="Title 1">
            <a:extLst>
              <a:ext uri="{FF2B5EF4-FFF2-40B4-BE49-F238E27FC236}">
                <a16:creationId xmlns:a16="http://schemas.microsoft.com/office/drawing/2014/main" id="{380792EA-2F40-4220-B1A0-E938F3FB871F}"/>
              </a:ext>
            </a:extLst>
          </p:cNvPr>
          <p:cNvSpPr>
            <a:spLocks noGrp="1"/>
          </p:cNvSpPr>
          <p:nvPr>
            <p:ph type="title"/>
          </p:nvPr>
        </p:nvSpPr>
        <p:spPr>
          <a:xfrm>
            <a:off x="441600" y="710401"/>
            <a:ext cx="7647827" cy="748247"/>
          </a:xfrm>
        </p:spPr>
        <p:txBody>
          <a:bodyPr/>
          <a:lstStyle/>
          <a:p>
            <a:r>
              <a:rPr lang="fr-FR"/>
              <a:t>Modifiez le style du titre</a:t>
            </a:r>
            <a:endParaRPr lang="en-US" dirty="0"/>
          </a:p>
        </p:txBody>
      </p:sp>
    </p:spTree>
    <p:extLst>
      <p:ext uri="{BB962C8B-B14F-4D97-AF65-F5344CB8AC3E}">
        <p14:creationId xmlns:p14="http://schemas.microsoft.com/office/powerpoint/2010/main" val="14644201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and Content with Image (Large)">
    <p:spTree>
      <p:nvGrpSpPr>
        <p:cNvPr id="1" name=""/>
        <p:cNvGrpSpPr/>
        <p:nvPr/>
      </p:nvGrpSpPr>
      <p:grpSpPr>
        <a:xfrm>
          <a:off x="0" y="0"/>
          <a:ext cx="0" cy="0"/>
          <a:chOff x="0" y="0"/>
          <a:chExt cx="0" cy="0"/>
        </a:xfrm>
      </p:grpSpPr>
      <p:sp>
        <p:nvSpPr>
          <p:cNvPr id="10" name="Espace réservé du pied de page 9">
            <a:extLst>
              <a:ext uri="{FF2B5EF4-FFF2-40B4-BE49-F238E27FC236}">
                <a16:creationId xmlns:a16="http://schemas.microsoft.com/office/drawing/2014/main" id="{020C0A00-28D4-4C67-B162-D686D6845C0E}"/>
              </a:ext>
            </a:extLst>
          </p:cNvPr>
          <p:cNvSpPr>
            <a:spLocks noGrp="1"/>
          </p:cNvSpPr>
          <p:nvPr>
            <p:ph type="ftr" sz="quarter" idx="15"/>
          </p:nvPr>
        </p:nvSpPr>
        <p:spPr/>
        <p:txBody>
          <a:bodyPr/>
          <a:lstStyle/>
          <a:p>
            <a:r>
              <a:rPr lang="en-US" noProof="0"/>
              <a:t>internal use</a:t>
            </a:r>
          </a:p>
        </p:txBody>
      </p:sp>
      <p:sp>
        <p:nvSpPr>
          <p:cNvPr id="11" name="Espace réservé du numéro de diapositive 10">
            <a:extLst>
              <a:ext uri="{FF2B5EF4-FFF2-40B4-BE49-F238E27FC236}">
                <a16:creationId xmlns:a16="http://schemas.microsoft.com/office/drawing/2014/main" id="{323D7EBE-BC7D-4AC5-AD6B-FCD5D270E1C6}"/>
              </a:ext>
            </a:extLst>
          </p:cNvPr>
          <p:cNvSpPr>
            <a:spLocks noGrp="1"/>
          </p:cNvSpPr>
          <p:nvPr>
            <p:ph type="sldNum" sz="quarter" idx="16"/>
          </p:nvPr>
        </p:nvSpPr>
        <p:spPr/>
        <p:txBody>
          <a:bodyPr/>
          <a:lstStyle/>
          <a:p>
            <a:fld id="{6B54B0F7-55DD-40D6-B7F4-70B586885C0B}" type="slidenum">
              <a:rPr lang="en-US" noProof="0" smtClean="0"/>
              <a:pPr/>
              <a:t>‹N°›</a:t>
            </a:fld>
            <a:endParaRPr lang="en-US" noProof="0"/>
          </a:p>
        </p:txBody>
      </p:sp>
      <p:sp>
        <p:nvSpPr>
          <p:cNvPr id="9" name="Espace réservé pour une image  3">
            <a:extLst>
              <a:ext uri="{FF2B5EF4-FFF2-40B4-BE49-F238E27FC236}">
                <a16:creationId xmlns:a16="http://schemas.microsoft.com/office/drawing/2014/main" id="{7E64057C-5A6F-41C9-B888-6149A71BAD6F}"/>
              </a:ext>
            </a:extLst>
          </p:cNvPr>
          <p:cNvSpPr>
            <a:spLocks noGrp="1"/>
          </p:cNvSpPr>
          <p:nvPr>
            <p:ph type="pic" sz="quarter" idx="24"/>
          </p:nvPr>
        </p:nvSpPr>
        <p:spPr>
          <a:xfrm>
            <a:off x="6096000" y="0"/>
            <a:ext cx="6096000" cy="6858000"/>
          </a:xfrm>
        </p:spPr>
        <p:txBody>
          <a:bodyPr>
            <a:noAutofit/>
          </a:bodyPr>
          <a:lstStyle>
            <a:lvl1pPr>
              <a:defRPr>
                <a:noFill/>
              </a:defRPr>
            </a:lvl1pPr>
          </a:lstStyle>
          <a:p>
            <a:r>
              <a:rPr lang="fr-FR" noProof="0"/>
              <a:t>Cliquez sur l'icône pour ajouter une image</a:t>
            </a:r>
            <a:endParaRPr lang="en-US" noProof="0"/>
          </a:p>
        </p:txBody>
      </p:sp>
      <p:sp>
        <p:nvSpPr>
          <p:cNvPr id="14" name="Espace réservé du texte 5">
            <a:extLst>
              <a:ext uri="{FF2B5EF4-FFF2-40B4-BE49-F238E27FC236}">
                <a16:creationId xmlns:a16="http://schemas.microsoft.com/office/drawing/2014/main" id="{D67FA919-D04A-4310-ADDF-1120333F61D8}"/>
              </a:ext>
            </a:extLst>
          </p:cNvPr>
          <p:cNvSpPr>
            <a:spLocks noGrp="1"/>
          </p:cNvSpPr>
          <p:nvPr>
            <p:ph type="body" sz="quarter" idx="18"/>
          </p:nvPr>
        </p:nvSpPr>
        <p:spPr>
          <a:xfrm>
            <a:off x="444973" y="425183"/>
            <a:ext cx="5373371" cy="164148"/>
          </a:xfrm>
        </p:spPr>
        <p:txBody>
          <a:bodyPr wrap="square" anchor="t" anchorCtr="0">
            <a:spAutoFit/>
          </a:bodyPr>
          <a:lstStyle>
            <a:lvl1pPr algn="l">
              <a:lnSpc>
                <a:spcPct val="100000"/>
              </a:lnSpc>
              <a:spcAft>
                <a:spcPts val="0"/>
              </a:spcAft>
              <a:defRPr lang="fr-FR" sz="1067" b="0" i="0" kern="1200" dirty="0" err="1" smtClean="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algn="l">
              <a:lnSpc>
                <a:spcPct val="100000"/>
              </a:lnSpc>
              <a:spcBef>
                <a:spcPts val="400"/>
              </a:spcBef>
              <a:spcAft>
                <a:spcPts val="0"/>
              </a:spcAft>
              <a:defRPr sz="533" b="0" i="0" cap="all" baseline="0">
                <a:latin typeface="Verdana" panose="020B0604030504040204" pitchFamily="34" charset="0"/>
                <a:ea typeface="Verdana" panose="020B0604030504040204" pitchFamily="34" charset="0"/>
                <a:cs typeface="Verdana" panose="020B0604030504040204" pitchFamily="34" charset="0"/>
              </a:defRPr>
            </a:lvl2pPr>
            <a:lvl3pPr>
              <a:spcBef>
                <a:spcPts val="400"/>
              </a:spcBef>
              <a:tabLst>
                <a:tab pos="836063" algn="l"/>
              </a:tabLst>
              <a:defRPr sz="533"/>
            </a:lvl3pPr>
          </a:lstStyle>
          <a:p>
            <a:pPr lvl="0"/>
            <a:r>
              <a:rPr lang="fr-FR" noProof="0"/>
              <a:t>Cliquez pour modifier les styles du texte du masque</a:t>
            </a:r>
          </a:p>
        </p:txBody>
      </p:sp>
      <p:sp>
        <p:nvSpPr>
          <p:cNvPr id="15" name="Espace réservé du texte 4">
            <a:extLst>
              <a:ext uri="{FF2B5EF4-FFF2-40B4-BE49-F238E27FC236}">
                <a16:creationId xmlns:a16="http://schemas.microsoft.com/office/drawing/2014/main" id="{929FD931-0FD5-4A54-8BB1-79F5E8669C51}"/>
              </a:ext>
            </a:extLst>
          </p:cNvPr>
          <p:cNvSpPr>
            <a:spLocks noGrp="1"/>
          </p:cNvSpPr>
          <p:nvPr>
            <p:ph type="body" sz="quarter" idx="22"/>
          </p:nvPr>
        </p:nvSpPr>
        <p:spPr>
          <a:xfrm>
            <a:off x="444974" y="1577578"/>
            <a:ext cx="5371001" cy="246221"/>
          </a:xfrm>
        </p:spPr>
        <p:txBody>
          <a:bodyPr wrap="square">
            <a:spAutoFit/>
          </a:bodyPr>
          <a:lstStyle>
            <a:lvl1pPr>
              <a:lnSpc>
                <a:spcPct val="100000"/>
              </a:lnSpc>
              <a:spcAft>
                <a:spcPts val="0"/>
              </a:spcAft>
              <a:defRPr sz="1600" b="0" i="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0" indent="0">
              <a:spcBef>
                <a:spcPts val="533"/>
              </a:spcBef>
              <a:buFont typeface="Arial" panose="020B0604020202020204" pitchFamily="34" charset="0"/>
              <a:buNone/>
              <a:defRPr sz="1600"/>
            </a:lvl2pPr>
            <a:lvl3pPr>
              <a:lnSpc>
                <a:spcPct val="110000"/>
              </a:lnSpc>
              <a:defRPr lang="en-US" sz="1333" kern="1200" dirty="0" smtClean="0">
                <a:solidFill>
                  <a:schemeClr val="tx1"/>
                </a:solidFill>
                <a:latin typeface="Sanofi Sans 3 Regular"/>
                <a:ea typeface="+mn-ea"/>
                <a:cs typeface="+mn-cs"/>
              </a:defRPr>
            </a:lvl3pPr>
            <a:lvl4pPr>
              <a:defRPr sz="1333"/>
            </a:lvl4pPr>
            <a:lvl5pPr>
              <a:defRPr sz="1333"/>
            </a:lvl5pPr>
          </a:lstStyle>
          <a:p>
            <a:pPr lvl="0"/>
            <a:r>
              <a:rPr lang="fr-FR" noProof="0"/>
              <a:t>Cliquez pour modifier les styles du texte du masque</a:t>
            </a:r>
          </a:p>
        </p:txBody>
      </p:sp>
      <p:sp>
        <p:nvSpPr>
          <p:cNvPr id="16" name="Text Placeholder 2">
            <a:extLst>
              <a:ext uri="{FF2B5EF4-FFF2-40B4-BE49-F238E27FC236}">
                <a16:creationId xmlns:a16="http://schemas.microsoft.com/office/drawing/2014/main" id="{0AEBA920-ED61-4542-B852-868AA9D5A00B}"/>
              </a:ext>
            </a:extLst>
          </p:cNvPr>
          <p:cNvSpPr>
            <a:spLocks noGrp="1"/>
          </p:cNvSpPr>
          <p:nvPr>
            <p:ph type="body" sz="quarter" idx="21"/>
          </p:nvPr>
        </p:nvSpPr>
        <p:spPr>
          <a:xfrm>
            <a:off x="442034" y="1943799"/>
            <a:ext cx="5371001" cy="4295223"/>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3" name="Title 2">
            <a:extLst>
              <a:ext uri="{FF2B5EF4-FFF2-40B4-BE49-F238E27FC236}">
                <a16:creationId xmlns:a16="http://schemas.microsoft.com/office/drawing/2014/main" id="{1B62E878-181A-4B45-B709-990F0EC3EB82}"/>
              </a:ext>
            </a:extLst>
          </p:cNvPr>
          <p:cNvSpPr>
            <a:spLocks noGrp="1"/>
          </p:cNvSpPr>
          <p:nvPr>
            <p:ph type="title"/>
          </p:nvPr>
        </p:nvSpPr>
        <p:spPr>
          <a:xfrm>
            <a:off x="441601" y="710401"/>
            <a:ext cx="5371001" cy="748247"/>
          </a:xfrm>
        </p:spPr>
        <p:txBody>
          <a:bodyPr/>
          <a:lstStyle/>
          <a:p>
            <a:r>
              <a:rPr lang="fr-FR"/>
              <a:t>Modifiez le style du titre</a:t>
            </a:r>
            <a:endParaRPr lang="en-US" dirty="0"/>
          </a:p>
        </p:txBody>
      </p:sp>
    </p:spTree>
    <p:extLst>
      <p:ext uri="{BB962C8B-B14F-4D97-AF65-F5344CB8AC3E}">
        <p14:creationId xmlns:p14="http://schemas.microsoft.com/office/powerpoint/2010/main" val="3908913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Images and Descriptions">
    <p:spTree>
      <p:nvGrpSpPr>
        <p:cNvPr id="1" name=""/>
        <p:cNvGrpSpPr/>
        <p:nvPr/>
      </p:nvGrpSpPr>
      <p:grpSpPr>
        <a:xfrm>
          <a:off x="0" y="0"/>
          <a:ext cx="0" cy="0"/>
          <a:chOff x="0" y="0"/>
          <a:chExt cx="0" cy="0"/>
        </a:xfrm>
      </p:grpSpPr>
      <p:sp>
        <p:nvSpPr>
          <p:cNvPr id="10" name="Espace réservé du pied de page 9">
            <a:extLst>
              <a:ext uri="{FF2B5EF4-FFF2-40B4-BE49-F238E27FC236}">
                <a16:creationId xmlns:a16="http://schemas.microsoft.com/office/drawing/2014/main" id="{020C0A00-28D4-4C67-B162-D686D6845C0E}"/>
              </a:ext>
            </a:extLst>
          </p:cNvPr>
          <p:cNvSpPr>
            <a:spLocks noGrp="1"/>
          </p:cNvSpPr>
          <p:nvPr>
            <p:ph type="ftr" sz="quarter" idx="15"/>
          </p:nvPr>
        </p:nvSpPr>
        <p:spPr/>
        <p:txBody>
          <a:bodyPr/>
          <a:lstStyle/>
          <a:p>
            <a:r>
              <a:rPr lang="en-US" noProof="0"/>
              <a:t>internal use</a:t>
            </a:r>
          </a:p>
        </p:txBody>
      </p:sp>
      <p:sp>
        <p:nvSpPr>
          <p:cNvPr id="11" name="Espace réservé du numéro de diapositive 10">
            <a:extLst>
              <a:ext uri="{FF2B5EF4-FFF2-40B4-BE49-F238E27FC236}">
                <a16:creationId xmlns:a16="http://schemas.microsoft.com/office/drawing/2014/main" id="{323D7EBE-BC7D-4AC5-AD6B-FCD5D270E1C6}"/>
              </a:ext>
            </a:extLst>
          </p:cNvPr>
          <p:cNvSpPr>
            <a:spLocks noGrp="1"/>
          </p:cNvSpPr>
          <p:nvPr>
            <p:ph type="sldNum" sz="quarter" idx="16"/>
          </p:nvPr>
        </p:nvSpPr>
        <p:spPr/>
        <p:txBody>
          <a:bodyPr/>
          <a:lstStyle/>
          <a:p>
            <a:fld id="{6B54B0F7-55DD-40D6-B7F4-70B586885C0B}" type="slidenum">
              <a:rPr lang="en-US" noProof="0" smtClean="0"/>
              <a:pPr/>
              <a:t>‹N°›</a:t>
            </a:fld>
            <a:endParaRPr lang="en-US" noProof="0"/>
          </a:p>
        </p:txBody>
      </p:sp>
      <p:sp>
        <p:nvSpPr>
          <p:cNvPr id="8" name="Espace réservé du texte 4">
            <a:extLst>
              <a:ext uri="{FF2B5EF4-FFF2-40B4-BE49-F238E27FC236}">
                <a16:creationId xmlns:a16="http://schemas.microsoft.com/office/drawing/2014/main" id="{B88BFE2C-28A1-438A-960B-E93F4C5FF58C}"/>
              </a:ext>
            </a:extLst>
          </p:cNvPr>
          <p:cNvSpPr>
            <a:spLocks noGrp="1"/>
          </p:cNvSpPr>
          <p:nvPr>
            <p:ph type="body" sz="quarter" idx="43"/>
          </p:nvPr>
        </p:nvSpPr>
        <p:spPr>
          <a:xfrm>
            <a:off x="451324" y="2077802"/>
            <a:ext cx="2922291" cy="215444"/>
          </a:xfrm>
        </p:spPr>
        <p:txBody>
          <a:bodyPr/>
          <a:lstStyle>
            <a:lvl1pPr algn="l">
              <a:lnSpc>
                <a:spcPct val="100000"/>
              </a:lnSpc>
              <a:spcAft>
                <a:spcPts val="0"/>
              </a:spcAft>
              <a:defRPr sz="1067" b="0" i="0" cap="all" baseline="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0" indent="0">
              <a:buFont typeface="Arial" panose="020B0604020202020204" pitchFamily="34" charset="0"/>
              <a:buNone/>
              <a:defRPr sz="1333"/>
            </a:lvl2pPr>
            <a:lvl3pPr>
              <a:lnSpc>
                <a:spcPct val="110000"/>
              </a:lnSpc>
              <a:defRPr lang="en-US" sz="1333" kern="1200" dirty="0" smtClean="0">
                <a:solidFill>
                  <a:schemeClr val="tx1"/>
                </a:solidFill>
                <a:latin typeface="Sanofi Sans 3 Regular"/>
                <a:ea typeface="+mn-ea"/>
                <a:cs typeface="+mn-cs"/>
              </a:defRPr>
            </a:lvl3pPr>
            <a:lvl4pPr>
              <a:defRPr sz="1333"/>
            </a:lvl4pPr>
            <a:lvl5pPr>
              <a:defRPr sz="1333"/>
            </a:lvl5pPr>
          </a:lstStyle>
          <a:p>
            <a:pPr lvl="0"/>
            <a:r>
              <a:rPr lang="fr-FR" noProof="0"/>
              <a:t>Cliquez pour modifier les styles du texte du masque</a:t>
            </a:r>
          </a:p>
        </p:txBody>
      </p:sp>
      <p:sp>
        <p:nvSpPr>
          <p:cNvPr id="9" name="Espace réservé du texte 4">
            <a:extLst>
              <a:ext uri="{FF2B5EF4-FFF2-40B4-BE49-F238E27FC236}">
                <a16:creationId xmlns:a16="http://schemas.microsoft.com/office/drawing/2014/main" id="{67A3D333-F7E4-4D2F-8B90-78E621A65ABB}"/>
              </a:ext>
            </a:extLst>
          </p:cNvPr>
          <p:cNvSpPr>
            <a:spLocks noGrp="1"/>
          </p:cNvSpPr>
          <p:nvPr>
            <p:ph type="body" sz="quarter" idx="44"/>
          </p:nvPr>
        </p:nvSpPr>
        <p:spPr>
          <a:xfrm>
            <a:off x="6096000" y="2077802"/>
            <a:ext cx="2922291" cy="215444"/>
          </a:xfrm>
        </p:spPr>
        <p:txBody>
          <a:bodyPr/>
          <a:lstStyle>
            <a:lvl1pPr algn="l">
              <a:lnSpc>
                <a:spcPct val="100000"/>
              </a:lnSpc>
              <a:spcAft>
                <a:spcPts val="0"/>
              </a:spcAft>
              <a:defRPr sz="1067" b="0" i="0" cap="all" baseline="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0" indent="0">
              <a:buFont typeface="Arial" panose="020B0604020202020204" pitchFamily="34" charset="0"/>
              <a:buNone/>
              <a:defRPr sz="1333"/>
            </a:lvl2pPr>
            <a:lvl3pPr>
              <a:lnSpc>
                <a:spcPct val="110000"/>
              </a:lnSpc>
              <a:defRPr lang="en-US" sz="1333" kern="1200" dirty="0" smtClean="0">
                <a:solidFill>
                  <a:schemeClr val="tx1"/>
                </a:solidFill>
                <a:latin typeface="Sanofi Sans 3 Regular"/>
                <a:ea typeface="+mn-ea"/>
                <a:cs typeface="+mn-cs"/>
              </a:defRPr>
            </a:lvl3pPr>
            <a:lvl4pPr>
              <a:defRPr sz="1333"/>
            </a:lvl4pPr>
            <a:lvl5pPr>
              <a:defRPr sz="1333"/>
            </a:lvl5pPr>
          </a:lstStyle>
          <a:p>
            <a:pPr lvl="0"/>
            <a:r>
              <a:rPr lang="fr-FR" noProof="0"/>
              <a:t>Cliquez pour modifier les styles du texte du masque</a:t>
            </a:r>
          </a:p>
        </p:txBody>
      </p:sp>
      <p:sp>
        <p:nvSpPr>
          <p:cNvPr id="14" name="Espace réservé pour une image  3">
            <a:extLst>
              <a:ext uri="{FF2B5EF4-FFF2-40B4-BE49-F238E27FC236}">
                <a16:creationId xmlns:a16="http://schemas.microsoft.com/office/drawing/2014/main" id="{D04D9ECA-57E3-42D4-AB59-AFDFC4994F90}"/>
              </a:ext>
            </a:extLst>
          </p:cNvPr>
          <p:cNvSpPr>
            <a:spLocks noGrp="1"/>
          </p:cNvSpPr>
          <p:nvPr>
            <p:ph type="pic" sz="quarter" idx="45"/>
          </p:nvPr>
        </p:nvSpPr>
        <p:spPr>
          <a:xfrm>
            <a:off x="444974" y="2439354"/>
            <a:ext cx="2340559" cy="3622821"/>
          </a:xfrm>
        </p:spPr>
        <p:txBody>
          <a:bodyPr>
            <a:noAutofit/>
          </a:bodyPr>
          <a:lstStyle>
            <a:lvl1pPr>
              <a:defRPr>
                <a:noFill/>
              </a:defRPr>
            </a:lvl1pPr>
          </a:lstStyle>
          <a:p>
            <a:r>
              <a:rPr lang="fr-FR" noProof="0"/>
              <a:t>Cliquez sur l'icône pour ajouter une image</a:t>
            </a:r>
            <a:endParaRPr lang="en-US" noProof="0"/>
          </a:p>
        </p:txBody>
      </p:sp>
      <p:sp>
        <p:nvSpPr>
          <p:cNvPr id="15" name="Espace réservé pour une image  3">
            <a:extLst>
              <a:ext uri="{FF2B5EF4-FFF2-40B4-BE49-F238E27FC236}">
                <a16:creationId xmlns:a16="http://schemas.microsoft.com/office/drawing/2014/main" id="{A4ACE33E-54EC-45BB-A1EF-BC5E84D636CA}"/>
              </a:ext>
            </a:extLst>
          </p:cNvPr>
          <p:cNvSpPr>
            <a:spLocks noGrp="1"/>
          </p:cNvSpPr>
          <p:nvPr>
            <p:ph type="pic" sz="quarter" idx="46"/>
          </p:nvPr>
        </p:nvSpPr>
        <p:spPr>
          <a:xfrm>
            <a:off x="6096001" y="2439354"/>
            <a:ext cx="2340559" cy="3622821"/>
          </a:xfrm>
        </p:spPr>
        <p:txBody>
          <a:bodyPr>
            <a:noAutofit/>
          </a:bodyPr>
          <a:lstStyle>
            <a:lvl1pPr>
              <a:defRPr>
                <a:noFill/>
              </a:defRPr>
            </a:lvl1pPr>
          </a:lstStyle>
          <a:p>
            <a:r>
              <a:rPr lang="fr-FR" noProof="0"/>
              <a:t>Cliquez sur l'icône pour ajouter une image</a:t>
            </a:r>
            <a:endParaRPr lang="en-US" noProof="0"/>
          </a:p>
        </p:txBody>
      </p:sp>
      <p:sp>
        <p:nvSpPr>
          <p:cNvPr id="18" name="Text Placeholder 2">
            <a:extLst>
              <a:ext uri="{FF2B5EF4-FFF2-40B4-BE49-F238E27FC236}">
                <a16:creationId xmlns:a16="http://schemas.microsoft.com/office/drawing/2014/main" id="{C3DEB9B5-F15A-466E-8080-C371BE1672CE}"/>
              </a:ext>
            </a:extLst>
          </p:cNvPr>
          <p:cNvSpPr>
            <a:spLocks noGrp="1"/>
          </p:cNvSpPr>
          <p:nvPr>
            <p:ph type="body" sz="quarter" idx="21"/>
          </p:nvPr>
        </p:nvSpPr>
        <p:spPr>
          <a:xfrm>
            <a:off x="8719523" y="2439354"/>
            <a:ext cx="2745600" cy="2266945"/>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20" name="Text Placeholder 2">
            <a:extLst>
              <a:ext uri="{FF2B5EF4-FFF2-40B4-BE49-F238E27FC236}">
                <a16:creationId xmlns:a16="http://schemas.microsoft.com/office/drawing/2014/main" id="{53DFB714-75E9-40A1-A9E1-32341A0AB2F9}"/>
              </a:ext>
            </a:extLst>
          </p:cNvPr>
          <p:cNvSpPr>
            <a:spLocks noGrp="1"/>
          </p:cNvSpPr>
          <p:nvPr>
            <p:ph type="body" sz="quarter" idx="47"/>
          </p:nvPr>
        </p:nvSpPr>
        <p:spPr>
          <a:xfrm>
            <a:off x="3068498" y="2439354"/>
            <a:ext cx="2744537" cy="2266945"/>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16" name="Espace réservé du texte 5">
            <a:extLst>
              <a:ext uri="{FF2B5EF4-FFF2-40B4-BE49-F238E27FC236}">
                <a16:creationId xmlns:a16="http://schemas.microsoft.com/office/drawing/2014/main" id="{8B0C0C30-D9D7-4BD7-AF39-B6CB516C9897}"/>
              </a:ext>
            </a:extLst>
          </p:cNvPr>
          <p:cNvSpPr>
            <a:spLocks noGrp="1"/>
          </p:cNvSpPr>
          <p:nvPr>
            <p:ph type="body" sz="quarter" idx="18"/>
          </p:nvPr>
        </p:nvSpPr>
        <p:spPr>
          <a:xfrm>
            <a:off x="444973" y="425183"/>
            <a:ext cx="11304000" cy="164148"/>
          </a:xfrm>
        </p:spPr>
        <p:txBody>
          <a:bodyPr wrap="square" anchor="t" anchorCtr="0">
            <a:spAutoFit/>
          </a:bodyPr>
          <a:lstStyle>
            <a:lvl1pPr algn="l">
              <a:lnSpc>
                <a:spcPct val="100000"/>
              </a:lnSpc>
              <a:spcAft>
                <a:spcPts val="0"/>
              </a:spcAft>
              <a:defRPr lang="fr-FR" sz="1067" b="0" i="0" kern="1200" dirty="0" err="1" smtClean="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algn="l">
              <a:lnSpc>
                <a:spcPct val="100000"/>
              </a:lnSpc>
              <a:spcBef>
                <a:spcPts val="400"/>
              </a:spcBef>
              <a:spcAft>
                <a:spcPts val="0"/>
              </a:spcAft>
              <a:defRPr sz="533" b="0" i="0" cap="all" baseline="0">
                <a:latin typeface="Verdana" panose="020B0604030504040204" pitchFamily="34" charset="0"/>
                <a:ea typeface="Verdana" panose="020B0604030504040204" pitchFamily="34" charset="0"/>
                <a:cs typeface="Verdana" panose="020B0604030504040204" pitchFamily="34" charset="0"/>
              </a:defRPr>
            </a:lvl2pPr>
            <a:lvl3pPr>
              <a:spcBef>
                <a:spcPts val="400"/>
              </a:spcBef>
              <a:tabLst>
                <a:tab pos="836063" algn="l"/>
              </a:tabLst>
              <a:defRPr sz="533"/>
            </a:lvl3pPr>
          </a:lstStyle>
          <a:p>
            <a:pPr lvl="0"/>
            <a:r>
              <a:rPr lang="fr-FR" noProof="0"/>
              <a:t>Cliquez pour modifier les styles du texte du masque</a:t>
            </a:r>
          </a:p>
        </p:txBody>
      </p:sp>
      <p:sp>
        <p:nvSpPr>
          <p:cNvPr id="19" name="Espace réservé du texte 4">
            <a:extLst>
              <a:ext uri="{FF2B5EF4-FFF2-40B4-BE49-F238E27FC236}">
                <a16:creationId xmlns:a16="http://schemas.microsoft.com/office/drawing/2014/main" id="{1CD7C0F2-9ED1-4D8C-94FB-BE336E7168B9}"/>
              </a:ext>
            </a:extLst>
          </p:cNvPr>
          <p:cNvSpPr>
            <a:spLocks noGrp="1"/>
          </p:cNvSpPr>
          <p:nvPr>
            <p:ph type="body" sz="quarter" idx="22"/>
          </p:nvPr>
        </p:nvSpPr>
        <p:spPr>
          <a:xfrm>
            <a:off x="444973" y="1577578"/>
            <a:ext cx="11304000" cy="246221"/>
          </a:xfrm>
        </p:spPr>
        <p:txBody>
          <a:bodyPr wrap="square">
            <a:spAutoFit/>
          </a:bodyPr>
          <a:lstStyle>
            <a:lvl1pPr>
              <a:lnSpc>
                <a:spcPct val="100000"/>
              </a:lnSpc>
              <a:spcAft>
                <a:spcPts val="0"/>
              </a:spcAft>
              <a:defRPr sz="1600" b="0" i="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0" indent="0">
              <a:spcBef>
                <a:spcPts val="533"/>
              </a:spcBef>
              <a:buFont typeface="Arial" panose="020B0604020202020204" pitchFamily="34" charset="0"/>
              <a:buNone/>
              <a:defRPr sz="1600"/>
            </a:lvl2pPr>
            <a:lvl3pPr>
              <a:lnSpc>
                <a:spcPct val="110000"/>
              </a:lnSpc>
              <a:defRPr lang="en-US" sz="1333" kern="1200" dirty="0" smtClean="0">
                <a:solidFill>
                  <a:schemeClr val="tx1"/>
                </a:solidFill>
                <a:latin typeface="Sanofi Sans 3 Regular"/>
                <a:ea typeface="+mn-ea"/>
                <a:cs typeface="+mn-cs"/>
              </a:defRPr>
            </a:lvl3pPr>
            <a:lvl4pPr>
              <a:defRPr sz="1333"/>
            </a:lvl4pPr>
            <a:lvl5pPr>
              <a:defRPr sz="1333"/>
            </a:lvl5pPr>
          </a:lstStyle>
          <a:p>
            <a:pPr lvl="0"/>
            <a:r>
              <a:rPr lang="fr-FR" noProof="0"/>
              <a:t>Cliquez pour modifier les styles du texte du masque</a:t>
            </a:r>
          </a:p>
        </p:txBody>
      </p:sp>
      <p:sp>
        <p:nvSpPr>
          <p:cNvPr id="3" name="Title 2">
            <a:extLst>
              <a:ext uri="{FF2B5EF4-FFF2-40B4-BE49-F238E27FC236}">
                <a16:creationId xmlns:a16="http://schemas.microsoft.com/office/drawing/2014/main" id="{53841BA8-9107-45A1-B4A7-F5FE729D4823}"/>
              </a:ext>
            </a:extLst>
          </p:cNvPr>
          <p:cNvSpPr>
            <a:spLocks noGrp="1"/>
          </p:cNvSpPr>
          <p:nvPr>
            <p:ph type="title"/>
          </p:nvPr>
        </p:nvSpPr>
        <p:spPr/>
        <p:txBody>
          <a:bodyPr/>
          <a:lstStyle/>
          <a:p>
            <a:r>
              <a:rPr lang="fr-FR"/>
              <a:t>Modifiez le style du titre</a:t>
            </a:r>
            <a:endParaRPr lang="en-US"/>
          </a:p>
        </p:txBody>
      </p:sp>
    </p:spTree>
    <p:extLst>
      <p:ext uri="{BB962C8B-B14F-4D97-AF65-F5344CB8AC3E}">
        <p14:creationId xmlns:p14="http://schemas.microsoft.com/office/powerpoint/2010/main" val="2328624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Content and Numbers">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7276DEF-3CBF-476F-8A84-C6760A5FE884}"/>
              </a:ext>
            </a:extLst>
          </p:cNvPr>
          <p:cNvSpPr/>
          <p:nvPr userDrawn="1"/>
        </p:nvSpPr>
        <p:spPr>
          <a:xfrm>
            <a:off x="0" y="0"/>
            <a:ext cx="3729600" cy="6858000"/>
          </a:xfrm>
          <a:prstGeom prst="rect">
            <a:avLst/>
          </a:prstGeom>
          <a:solidFill>
            <a:srgbClr val="E9E6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noProof="0"/>
          </a:p>
        </p:txBody>
      </p:sp>
      <p:sp>
        <p:nvSpPr>
          <p:cNvPr id="10" name="Espace réservé du pied de page 9">
            <a:extLst>
              <a:ext uri="{FF2B5EF4-FFF2-40B4-BE49-F238E27FC236}">
                <a16:creationId xmlns:a16="http://schemas.microsoft.com/office/drawing/2014/main" id="{020C0A00-28D4-4C67-B162-D686D6845C0E}"/>
              </a:ext>
            </a:extLst>
          </p:cNvPr>
          <p:cNvSpPr>
            <a:spLocks noGrp="1"/>
          </p:cNvSpPr>
          <p:nvPr>
            <p:ph type="ftr" sz="quarter" idx="15"/>
          </p:nvPr>
        </p:nvSpPr>
        <p:spPr/>
        <p:txBody>
          <a:bodyPr/>
          <a:lstStyle/>
          <a:p>
            <a:r>
              <a:rPr lang="en-US" noProof="0"/>
              <a:t>internal use</a:t>
            </a:r>
          </a:p>
        </p:txBody>
      </p:sp>
      <p:sp>
        <p:nvSpPr>
          <p:cNvPr id="11" name="Espace réservé du numéro de diapositive 10">
            <a:extLst>
              <a:ext uri="{FF2B5EF4-FFF2-40B4-BE49-F238E27FC236}">
                <a16:creationId xmlns:a16="http://schemas.microsoft.com/office/drawing/2014/main" id="{323D7EBE-BC7D-4AC5-AD6B-FCD5D270E1C6}"/>
              </a:ext>
            </a:extLst>
          </p:cNvPr>
          <p:cNvSpPr>
            <a:spLocks noGrp="1"/>
          </p:cNvSpPr>
          <p:nvPr>
            <p:ph type="sldNum" sz="quarter" idx="16"/>
          </p:nvPr>
        </p:nvSpPr>
        <p:spPr/>
        <p:txBody>
          <a:bodyPr/>
          <a:lstStyle/>
          <a:p>
            <a:fld id="{6B54B0F7-55DD-40D6-B7F4-70B586885C0B}" type="slidenum">
              <a:rPr lang="en-US" noProof="0" smtClean="0"/>
              <a:pPr/>
              <a:t>‹N°›</a:t>
            </a:fld>
            <a:endParaRPr lang="en-US" noProof="0"/>
          </a:p>
        </p:txBody>
      </p:sp>
      <p:sp>
        <p:nvSpPr>
          <p:cNvPr id="16" name="Espace réservé pour une image  15">
            <a:extLst>
              <a:ext uri="{FF2B5EF4-FFF2-40B4-BE49-F238E27FC236}">
                <a16:creationId xmlns:a16="http://schemas.microsoft.com/office/drawing/2014/main" id="{8BEDC788-81F2-409E-8CE9-FF2A15A91919}"/>
              </a:ext>
            </a:extLst>
          </p:cNvPr>
          <p:cNvSpPr>
            <a:spLocks noGrp="1"/>
          </p:cNvSpPr>
          <p:nvPr>
            <p:ph type="pic" sz="quarter" idx="17"/>
          </p:nvPr>
        </p:nvSpPr>
        <p:spPr>
          <a:xfrm>
            <a:off x="5402083" y="2468972"/>
            <a:ext cx="1379716" cy="1819200"/>
          </a:xfrm>
        </p:spPr>
        <p:txBody>
          <a:bodyPr>
            <a:noAutofit/>
          </a:bodyPr>
          <a:lstStyle>
            <a:lvl1pPr>
              <a:defRPr>
                <a:noFill/>
              </a:defRPr>
            </a:lvl1pPr>
          </a:lstStyle>
          <a:p>
            <a:r>
              <a:rPr lang="fr-FR" noProof="0"/>
              <a:t>Cliquez sur l'icône pour ajouter une image</a:t>
            </a:r>
            <a:endParaRPr lang="en-US" noProof="0"/>
          </a:p>
        </p:txBody>
      </p:sp>
      <p:sp>
        <p:nvSpPr>
          <p:cNvPr id="17" name="Espace réservé du texte 4">
            <a:extLst>
              <a:ext uri="{FF2B5EF4-FFF2-40B4-BE49-F238E27FC236}">
                <a16:creationId xmlns:a16="http://schemas.microsoft.com/office/drawing/2014/main" id="{D96EF966-14FD-41BC-A600-7421C0981677}"/>
              </a:ext>
            </a:extLst>
          </p:cNvPr>
          <p:cNvSpPr>
            <a:spLocks noGrp="1"/>
          </p:cNvSpPr>
          <p:nvPr>
            <p:ph type="body" sz="quarter" idx="23" hasCustomPrompt="1"/>
          </p:nvPr>
        </p:nvSpPr>
        <p:spPr>
          <a:xfrm>
            <a:off x="5402082" y="1584820"/>
            <a:ext cx="1379716" cy="532283"/>
          </a:xfrm>
        </p:spPr>
        <p:txBody>
          <a:bodyPr/>
          <a:lstStyle>
            <a:lvl1pPr algn="l">
              <a:lnSpc>
                <a:spcPct val="110000"/>
              </a:lnSpc>
              <a:defRPr sz="3467" b="0" i="0" cap="all" baseline="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228594" indent="-228594">
              <a:buFontTx/>
              <a:buBlip>
                <a:blip r:embed="rId2">
                  <a:extLst>
                    <a:ext uri="{96DAC541-7B7A-43D3-8B79-37D633B846F1}">
                      <asvg:svgBlip xmlns:asvg="http://schemas.microsoft.com/office/drawing/2016/SVG/main" r:embed="rId3"/>
                    </a:ext>
                  </a:extLst>
                </a:blip>
              </a:buBlip>
              <a:defRPr sz="1067"/>
            </a:lvl2pPr>
            <a:lvl3pPr>
              <a:lnSpc>
                <a:spcPct val="110000"/>
              </a:lnSpc>
              <a:defRPr sz="1067">
                <a:latin typeface="+mj-lt"/>
              </a:defRPr>
            </a:lvl3pPr>
            <a:lvl4pPr>
              <a:defRPr sz="1333"/>
            </a:lvl4pPr>
            <a:lvl5pPr>
              <a:defRPr sz="1333"/>
            </a:lvl5pPr>
          </a:lstStyle>
          <a:p>
            <a:pPr lvl="0"/>
            <a:r>
              <a:rPr lang="en-US" noProof="0" dirty="0"/>
              <a:t>01</a:t>
            </a:r>
          </a:p>
        </p:txBody>
      </p:sp>
      <p:sp>
        <p:nvSpPr>
          <p:cNvPr id="18" name="Espace réservé du texte 4">
            <a:extLst>
              <a:ext uri="{FF2B5EF4-FFF2-40B4-BE49-F238E27FC236}">
                <a16:creationId xmlns:a16="http://schemas.microsoft.com/office/drawing/2014/main" id="{09C6DAE5-28F5-4BE0-9DAE-75B6B0AC968B}"/>
              </a:ext>
            </a:extLst>
          </p:cNvPr>
          <p:cNvSpPr>
            <a:spLocks noGrp="1"/>
          </p:cNvSpPr>
          <p:nvPr>
            <p:ph type="body" sz="quarter" idx="24"/>
          </p:nvPr>
        </p:nvSpPr>
        <p:spPr>
          <a:xfrm>
            <a:off x="4033427" y="1519091"/>
            <a:ext cx="1178053" cy="531256"/>
          </a:xfrm>
        </p:spPr>
        <p:txBody>
          <a:bodyPr anchor="b">
            <a:noAutofit/>
          </a:bodyPr>
          <a:lstStyle>
            <a:lvl1pPr algn="r">
              <a:lnSpc>
                <a:spcPct val="110000"/>
              </a:lnSpc>
              <a:defRPr sz="1067" cap="all" baseline="0">
                <a:solidFill>
                  <a:schemeClr val="tx1"/>
                </a:solidFill>
              </a:defRPr>
            </a:lvl1pPr>
            <a:lvl2pPr marL="228594" indent="-228594">
              <a:buFontTx/>
              <a:buBlip>
                <a:blip r:embed="rId2">
                  <a:extLst>
                    <a:ext uri="{96DAC541-7B7A-43D3-8B79-37D633B846F1}">
                      <asvg:svgBlip xmlns:asvg="http://schemas.microsoft.com/office/drawing/2016/SVG/main" r:embed="rId3"/>
                    </a:ext>
                  </a:extLst>
                </a:blip>
              </a:buBlip>
              <a:defRPr sz="1067"/>
            </a:lvl2pPr>
            <a:lvl3pPr>
              <a:lnSpc>
                <a:spcPct val="110000"/>
              </a:lnSpc>
              <a:defRPr sz="1067">
                <a:latin typeface="+mj-lt"/>
              </a:defRPr>
            </a:lvl3pPr>
            <a:lvl4pPr>
              <a:defRPr sz="1333"/>
            </a:lvl4pPr>
            <a:lvl5pPr>
              <a:defRPr sz="1333"/>
            </a:lvl5pPr>
          </a:lstStyle>
          <a:p>
            <a:pPr lvl="0"/>
            <a:r>
              <a:rPr lang="fr-FR" noProof="0"/>
              <a:t>Cliquez pour modifier les styles du texte du masque</a:t>
            </a:r>
          </a:p>
        </p:txBody>
      </p:sp>
      <p:sp>
        <p:nvSpPr>
          <p:cNvPr id="19" name="Espace réservé du texte 4">
            <a:extLst>
              <a:ext uri="{FF2B5EF4-FFF2-40B4-BE49-F238E27FC236}">
                <a16:creationId xmlns:a16="http://schemas.microsoft.com/office/drawing/2014/main" id="{DB385219-3623-4C80-90CB-E73147176A63}"/>
              </a:ext>
            </a:extLst>
          </p:cNvPr>
          <p:cNvSpPr>
            <a:spLocks noGrp="1"/>
          </p:cNvSpPr>
          <p:nvPr>
            <p:ph type="body" sz="quarter" idx="25"/>
          </p:nvPr>
        </p:nvSpPr>
        <p:spPr>
          <a:xfrm>
            <a:off x="5402083" y="4587063"/>
            <a:ext cx="1379716" cy="419247"/>
          </a:xfrm>
        </p:spPr>
        <p:txBody>
          <a:bodyPr/>
          <a:lstStyle>
            <a:lvl1pPr algn="l">
              <a:lnSpc>
                <a:spcPct val="125000"/>
              </a:lnSpc>
              <a:defRPr sz="1467">
                <a:solidFill>
                  <a:schemeClr val="accent2"/>
                </a:solidFill>
              </a:defRPr>
            </a:lvl1pPr>
            <a:lvl2pPr marL="0" indent="0">
              <a:lnSpc>
                <a:spcPts val="1600"/>
              </a:lnSpc>
              <a:spcAft>
                <a:spcPts val="533"/>
              </a:spcAft>
              <a:buFont typeface="Arial" panose="020B0604020202020204" pitchFamily="34" charset="0"/>
              <a:buNone/>
              <a:defRPr sz="1467">
                <a:solidFill>
                  <a:schemeClr val="accent2"/>
                </a:solidFill>
              </a:defRPr>
            </a:lvl2pPr>
            <a:lvl3pPr>
              <a:lnSpc>
                <a:spcPct val="110000"/>
              </a:lnSpc>
              <a:defRPr sz="1067">
                <a:latin typeface="+mj-lt"/>
              </a:defRPr>
            </a:lvl3pPr>
            <a:lvl4pPr>
              <a:defRPr sz="1333"/>
            </a:lvl4pPr>
            <a:lvl5pPr>
              <a:defRPr sz="1333"/>
            </a:lvl5pPr>
          </a:lstStyle>
          <a:p>
            <a:pPr lvl="0"/>
            <a:r>
              <a:rPr lang="fr-FR" noProof="0"/>
              <a:t>Cliquez pour modifier les styles du texte du masque</a:t>
            </a:r>
          </a:p>
        </p:txBody>
      </p:sp>
      <p:sp>
        <p:nvSpPr>
          <p:cNvPr id="20" name="Espace réservé pour une image  15">
            <a:extLst>
              <a:ext uri="{FF2B5EF4-FFF2-40B4-BE49-F238E27FC236}">
                <a16:creationId xmlns:a16="http://schemas.microsoft.com/office/drawing/2014/main" id="{E7DD041E-74AB-4E79-8DE2-875A9F1E7DB5}"/>
              </a:ext>
            </a:extLst>
          </p:cNvPr>
          <p:cNvSpPr>
            <a:spLocks noGrp="1"/>
          </p:cNvSpPr>
          <p:nvPr>
            <p:ph type="pic" sz="quarter" idx="26"/>
          </p:nvPr>
        </p:nvSpPr>
        <p:spPr>
          <a:xfrm>
            <a:off x="7061999" y="2468972"/>
            <a:ext cx="1379716" cy="1819200"/>
          </a:xfrm>
        </p:spPr>
        <p:txBody>
          <a:bodyPr>
            <a:noAutofit/>
          </a:bodyPr>
          <a:lstStyle>
            <a:lvl1pPr>
              <a:defRPr>
                <a:noFill/>
              </a:defRPr>
            </a:lvl1pPr>
          </a:lstStyle>
          <a:p>
            <a:r>
              <a:rPr lang="fr-FR" noProof="0"/>
              <a:t>Cliquez sur l'icône pour ajouter une image</a:t>
            </a:r>
            <a:endParaRPr lang="en-US" noProof="0"/>
          </a:p>
        </p:txBody>
      </p:sp>
      <p:sp>
        <p:nvSpPr>
          <p:cNvPr id="21" name="Espace réservé du texte 4">
            <a:extLst>
              <a:ext uri="{FF2B5EF4-FFF2-40B4-BE49-F238E27FC236}">
                <a16:creationId xmlns:a16="http://schemas.microsoft.com/office/drawing/2014/main" id="{065977EE-862D-4B7C-8337-FDC6002343A7}"/>
              </a:ext>
            </a:extLst>
          </p:cNvPr>
          <p:cNvSpPr>
            <a:spLocks noGrp="1"/>
          </p:cNvSpPr>
          <p:nvPr>
            <p:ph type="body" sz="quarter" idx="27" hasCustomPrompt="1"/>
          </p:nvPr>
        </p:nvSpPr>
        <p:spPr>
          <a:xfrm>
            <a:off x="7061999" y="1584820"/>
            <a:ext cx="1379715" cy="532283"/>
          </a:xfrm>
        </p:spPr>
        <p:txBody>
          <a:bodyPr/>
          <a:lstStyle>
            <a:lvl1pPr algn="l">
              <a:lnSpc>
                <a:spcPct val="110000"/>
              </a:lnSpc>
              <a:defRPr sz="3467" b="0" i="0" cap="all" baseline="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228594" indent="-228594">
              <a:buFontTx/>
              <a:buBlip>
                <a:blip r:embed="rId2">
                  <a:extLst>
                    <a:ext uri="{96DAC541-7B7A-43D3-8B79-37D633B846F1}">
                      <asvg:svgBlip xmlns:asvg="http://schemas.microsoft.com/office/drawing/2016/SVG/main" r:embed="rId3"/>
                    </a:ext>
                  </a:extLst>
                </a:blip>
              </a:buBlip>
              <a:defRPr sz="1067"/>
            </a:lvl2pPr>
            <a:lvl3pPr>
              <a:lnSpc>
                <a:spcPct val="110000"/>
              </a:lnSpc>
              <a:defRPr sz="1067">
                <a:latin typeface="+mj-lt"/>
              </a:defRPr>
            </a:lvl3pPr>
            <a:lvl4pPr>
              <a:defRPr sz="1333"/>
            </a:lvl4pPr>
            <a:lvl5pPr>
              <a:defRPr sz="1333"/>
            </a:lvl5pPr>
          </a:lstStyle>
          <a:p>
            <a:pPr lvl="0"/>
            <a:r>
              <a:rPr lang="en-US" noProof="0" dirty="0"/>
              <a:t>02</a:t>
            </a:r>
          </a:p>
        </p:txBody>
      </p:sp>
      <p:sp>
        <p:nvSpPr>
          <p:cNvPr id="23" name="Espace réservé pour une image  15">
            <a:extLst>
              <a:ext uri="{FF2B5EF4-FFF2-40B4-BE49-F238E27FC236}">
                <a16:creationId xmlns:a16="http://schemas.microsoft.com/office/drawing/2014/main" id="{F89C23CF-B6A6-47AA-A07B-24B1AE35C570}"/>
              </a:ext>
            </a:extLst>
          </p:cNvPr>
          <p:cNvSpPr>
            <a:spLocks noGrp="1"/>
          </p:cNvSpPr>
          <p:nvPr>
            <p:ph type="pic" sz="quarter" idx="29"/>
          </p:nvPr>
        </p:nvSpPr>
        <p:spPr>
          <a:xfrm>
            <a:off x="8721915" y="2468972"/>
            <a:ext cx="1379716" cy="1819200"/>
          </a:xfrm>
        </p:spPr>
        <p:txBody>
          <a:bodyPr>
            <a:noAutofit/>
          </a:bodyPr>
          <a:lstStyle>
            <a:lvl1pPr>
              <a:defRPr>
                <a:noFill/>
              </a:defRPr>
            </a:lvl1pPr>
          </a:lstStyle>
          <a:p>
            <a:r>
              <a:rPr lang="fr-FR" noProof="0"/>
              <a:t>Cliquez sur l'icône pour ajouter une image</a:t>
            </a:r>
            <a:endParaRPr lang="en-US" noProof="0"/>
          </a:p>
        </p:txBody>
      </p:sp>
      <p:sp>
        <p:nvSpPr>
          <p:cNvPr id="24" name="Espace réservé du texte 4">
            <a:extLst>
              <a:ext uri="{FF2B5EF4-FFF2-40B4-BE49-F238E27FC236}">
                <a16:creationId xmlns:a16="http://schemas.microsoft.com/office/drawing/2014/main" id="{637D886D-DA77-4D52-A839-266F7AEEBCE1}"/>
              </a:ext>
            </a:extLst>
          </p:cNvPr>
          <p:cNvSpPr>
            <a:spLocks noGrp="1"/>
          </p:cNvSpPr>
          <p:nvPr>
            <p:ph type="body" sz="quarter" idx="30" hasCustomPrompt="1"/>
          </p:nvPr>
        </p:nvSpPr>
        <p:spPr>
          <a:xfrm>
            <a:off x="8721914" y="1584820"/>
            <a:ext cx="1379713" cy="532283"/>
          </a:xfrm>
        </p:spPr>
        <p:txBody>
          <a:bodyPr/>
          <a:lstStyle>
            <a:lvl1pPr algn="l">
              <a:lnSpc>
                <a:spcPct val="110000"/>
              </a:lnSpc>
              <a:defRPr sz="3467" b="0" i="0" cap="all" baseline="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228594" indent="-228594">
              <a:buFontTx/>
              <a:buBlip>
                <a:blip r:embed="rId2">
                  <a:extLst>
                    <a:ext uri="{96DAC541-7B7A-43D3-8B79-37D633B846F1}">
                      <asvg:svgBlip xmlns:asvg="http://schemas.microsoft.com/office/drawing/2016/SVG/main" r:embed="rId3"/>
                    </a:ext>
                  </a:extLst>
                </a:blip>
              </a:buBlip>
              <a:defRPr sz="1067"/>
            </a:lvl2pPr>
            <a:lvl3pPr>
              <a:lnSpc>
                <a:spcPct val="110000"/>
              </a:lnSpc>
              <a:defRPr sz="1067">
                <a:latin typeface="+mj-lt"/>
              </a:defRPr>
            </a:lvl3pPr>
            <a:lvl4pPr>
              <a:defRPr sz="1333"/>
            </a:lvl4pPr>
            <a:lvl5pPr>
              <a:defRPr sz="1333"/>
            </a:lvl5pPr>
          </a:lstStyle>
          <a:p>
            <a:pPr lvl="0"/>
            <a:r>
              <a:rPr lang="en-US" noProof="0" dirty="0"/>
              <a:t>03</a:t>
            </a:r>
          </a:p>
        </p:txBody>
      </p:sp>
      <p:sp>
        <p:nvSpPr>
          <p:cNvPr id="26" name="Espace réservé pour une image  15">
            <a:extLst>
              <a:ext uri="{FF2B5EF4-FFF2-40B4-BE49-F238E27FC236}">
                <a16:creationId xmlns:a16="http://schemas.microsoft.com/office/drawing/2014/main" id="{4D28439E-7746-4AA1-A924-0AEC11614B84}"/>
              </a:ext>
            </a:extLst>
          </p:cNvPr>
          <p:cNvSpPr>
            <a:spLocks noGrp="1"/>
          </p:cNvSpPr>
          <p:nvPr>
            <p:ph type="pic" sz="quarter" idx="32"/>
          </p:nvPr>
        </p:nvSpPr>
        <p:spPr>
          <a:xfrm>
            <a:off x="10381831" y="2468972"/>
            <a:ext cx="1379716" cy="1819200"/>
          </a:xfrm>
        </p:spPr>
        <p:txBody>
          <a:bodyPr>
            <a:noAutofit/>
          </a:bodyPr>
          <a:lstStyle>
            <a:lvl1pPr>
              <a:defRPr>
                <a:noFill/>
              </a:defRPr>
            </a:lvl1pPr>
          </a:lstStyle>
          <a:p>
            <a:r>
              <a:rPr lang="fr-FR" noProof="0"/>
              <a:t>Cliquez sur l'icône pour ajouter une image</a:t>
            </a:r>
            <a:endParaRPr lang="en-US" noProof="0"/>
          </a:p>
        </p:txBody>
      </p:sp>
      <p:sp>
        <p:nvSpPr>
          <p:cNvPr id="27" name="Espace réservé du texte 4">
            <a:extLst>
              <a:ext uri="{FF2B5EF4-FFF2-40B4-BE49-F238E27FC236}">
                <a16:creationId xmlns:a16="http://schemas.microsoft.com/office/drawing/2014/main" id="{40E34842-79F1-492E-A94C-F1F0DECB7DB2}"/>
              </a:ext>
            </a:extLst>
          </p:cNvPr>
          <p:cNvSpPr>
            <a:spLocks noGrp="1"/>
          </p:cNvSpPr>
          <p:nvPr>
            <p:ph type="body" sz="quarter" idx="33" hasCustomPrompt="1"/>
          </p:nvPr>
        </p:nvSpPr>
        <p:spPr>
          <a:xfrm>
            <a:off x="10381830" y="1584820"/>
            <a:ext cx="1379713" cy="532283"/>
          </a:xfrm>
        </p:spPr>
        <p:txBody>
          <a:bodyPr/>
          <a:lstStyle>
            <a:lvl1pPr algn="l">
              <a:lnSpc>
                <a:spcPct val="110000"/>
              </a:lnSpc>
              <a:defRPr sz="3467" b="0" i="0" cap="all" baseline="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228594" indent="-228594">
              <a:buFontTx/>
              <a:buBlip>
                <a:blip r:embed="rId2">
                  <a:extLst>
                    <a:ext uri="{96DAC541-7B7A-43D3-8B79-37D633B846F1}">
                      <asvg:svgBlip xmlns:asvg="http://schemas.microsoft.com/office/drawing/2016/SVG/main" r:embed="rId3"/>
                    </a:ext>
                  </a:extLst>
                </a:blip>
              </a:buBlip>
              <a:defRPr sz="1067"/>
            </a:lvl2pPr>
            <a:lvl3pPr>
              <a:lnSpc>
                <a:spcPct val="110000"/>
              </a:lnSpc>
              <a:defRPr sz="1067">
                <a:latin typeface="+mj-lt"/>
              </a:defRPr>
            </a:lvl3pPr>
            <a:lvl4pPr>
              <a:defRPr sz="1333"/>
            </a:lvl4pPr>
            <a:lvl5pPr>
              <a:defRPr sz="1333"/>
            </a:lvl5pPr>
          </a:lstStyle>
          <a:p>
            <a:pPr lvl="0"/>
            <a:r>
              <a:rPr lang="en-US" noProof="0" dirty="0"/>
              <a:t>04</a:t>
            </a:r>
          </a:p>
        </p:txBody>
      </p:sp>
      <p:sp>
        <p:nvSpPr>
          <p:cNvPr id="33" name="Espace réservé du texte 4">
            <a:extLst>
              <a:ext uri="{FF2B5EF4-FFF2-40B4-BE49-F238E27FC236}">
                <a16:creationId xmlns:a16="http://schemas.microsoft.com/office/drawing/2014/main" id="{3DDB0039-9DEF-41FA-9376-CCCD184F46B0}"/>
              </a:ext>
            </a:extLst>
          </p:cNvPr>
          <p:cNvSpPr>
            <a:spLocks noGrp="1"/>
          </p:cNvSpPr>
          <p:nvPr>
            <p:ph type="body" sz="quarter" idx="35"/>
          </p:nvPr>
        </p:nvSpPr>
        <p:spPr>
          <a:xfrm>
            <a:off x="5402083" y="5039497"/>
            <a:ext cx="1379716" cy="419247"/>
          </a:xfrm>
        </p:spPr>
        <p:txBody>
          <a:bodyPr/>
          <a:lstStyle>
            <a:lvl1pPr algn="l">
              <a:lnSpc>
                <a:spcPct val="125000"/>
              </a:lnSpc>
              <a:defRPr sz="933">
                <a:solidFill>
                  <a:schemeClr val="tx1"/>
                </a:solidFill>
              </a:defRPr>
            </a:lvl1pPr>
            <a:lvl2pPr marL="0" indent="0">
              <a:lnSpc>
                <a:spcPts val="1600"/>
              </a:lnSpc>
              <a:spcAft>
                <a:spcPts val="533"/>
              </a:spcAft>
              <a:buFont typeface="Arial" panose="020B0604020202020204" pitchFamily="34" charset="0"/>
              <a:buNone/>
              <a:defRPr sz="933">
                <a:solidFill>
                  <a:schemeClr val="tx1"/>
                </a:solidFill>
              </a:defRPr>
            </a:lvl2pPr>
            <a:lvl3pPr>
              <a:lnSpc>
                <a:spcPct val="110000"/>
              </a:lnSpc>
              <a:defRPr sz="1067">
                <a:latin typeface="+mj-lt"/>
              </a:defRPr>
            </a:lvl3pPr>
            <a:lvl4pPr>
              <a:defRPr sz="1333"/>
            </a:lvl4pPr>
            <a:lvl5pPr>
              <a:defRPr sz="1333"/>
            </a:lvl5pPr>
          </a:lstStyle>
          <a:p>
            <a:pPr lvl="0"/>
            <a:r>
              <a:rPr lang="fr-FR" noProof="0"/>
              <a:t>Cliquez pour modifier les styles du texte du masque</a:t>
            </a:r>
          </a:p>
        </p:txBody>
      </p:sp>
      <p:sp>
        <p:nvSpPr>
          <p:cNvPr id="34" name="Espace réservé du texte 4">
            <a:extLst>
              <a:ext uri="{FF2B5EF4-FFF2-40B4-BE49-F238E27FC236}">
                <a16:creationId xmlns:a16="http://schemas.microsoft.com/office/drawing/2014/main" id="{9F3CCA0F-99FD-49EB-AD69-BB3D91D198E7}"/>
              </a:ext>
            </a:extLst>
          </p:cNvPr>
          <p:cNvSpPr>
            <a:spLocks noGrp="1"/>
          </p:cNvSpPr>
          <p:nvPr>
            <p:ph type="body" sz="quarter" idx="36"/>
          </p:nvPr>
        </p:nvSpPr>
        <p:spPr>
          <a:xfrm>
            <a:off x="7061998" y="4587063"/>
            <a:ext cx="1379716" cy="419247"/>
          </a:xfrm>
        </p:spPr>
        <p:txBody>
          <a:bodyPr/>
          <a:lstStyle>
            <a:lvl1pPr algn="l">
              <a:lnSpc>
                <a:spcPct val="125000"/>
              </a:lnSpc>
              <a:defRPr sz="1467">
                <a:solidFill>
                  <a:schemeClr val="accent2"/>
                </a:solidFill>
              </a:defRPr>
            </a:lvl1pPr>
            <a:lvl2pPr marL="0" indent="0">
              <a:lnSpc>
                <a:spcPts val="1600"/>
              </a:lnSpc>
              <a:spcAft>
                <a:spcPts val="533"/>
              </a:spcAft>
              <a:buFont typeface="Arial" panose="020B0604020202020204" pitchFamily="34" charset="0"/>
              <a:buNone/>
              <a:defRPr sz="1467">
                <a:solidFill>
                  <a:schemeClr val="accent2"/>
                </a:solidFill>
              </a:defRPr>
            </a:lvl2pPr>
            <a:lvl3pPr>
              <a:lnSpc>
                <a:spcPct val="110000"/>
              </a:lnSpc>
              <a:defRPr sz="1067">
                <a:latin typeface="+mj-lt"/>
              </a:defRPr>
            </a:lvl3pPr>
            <a:lvl4pPr>
              <a:defRPr sz="1333"/>
            </a:lvl4pPr>
            <a:lvl5pPr>
              <a:defRPr sz="1333"/>
            </a:lvl5pPr>
          </a:lstStyle>
          <a:p>
            <a:pPr lvl="0"/>
            <a:r>
              <a:rPr lang="fr-FR" noProof="0"/>
              <a:t>Cliquez pour modifier les styles du texte du masque</a:t>
            </a:r>
          </a:p>
        </p:txBody>
      </p:sp>
      <p:sp>
        <p:nvSpPr>
          <p:cNvPr id="35" name="Espace réservé du texte 4">
            <a:extLst>
              <a:ext uri="{FF2B5EF4-FFF2-40B4-BE49-F238E27FC236}">
                <a16:creationId xmlns:a16="http://schemas.microsoft.com/office/drawing/2014/main" id="{2E47962C-C9E2-4FED-BEA8-B8A7A8DD496C}"/>
              </a:ext>
            </a:extLst>
          </p:cNvPr>
          <p:cNvSpPr>
            <a:spLocks noGrp="1"/>
          </p:cNvSpPr>
          <p:nvPr>
            <p:ph type="body" sz="quarter" idx="37"/>
          </p:nvPr>
        </p:nvSpPr>
        <p:spPr>
          <a:xfrm>
            <a:off x="7061998" y="5039497"/>
            <a:ext cx="1379716" cy="419247"/>
          </a:xfrm>
        </p:spPr>
        <p:txBody>
          <a:bodyPr/>
          <a:lstStyle>
            <a:lvl1pPr algn="l">
              <a:lnSpc>
                <a:spcPct val="125000"/>
              </a:lnSpc>
              <a:defRPr sz="933">
                <a:solidFill>
                  <a:schemeClr val="tx1"/>
                </a:solidFill>
              </a:defRPr>
            </a:lvl1pPr>
            <a:lvl2pPr marL="0" indent="0">
              <a:lnSpc>
                <a:spcPts val="1600"/>
              </a:lnSpc>
              <a:spcAft>
                <a:spcPts val="533"/>
              </a:spcAft>
              <a:buFont typeface="Arial" panose="020B0604020202020204" pitchFamily="34" charset="0"/>
              <a:buNone/>
              <a:defRPr sz="933">
                <a:solidFill>
                  <a:schemeClr val="tx1"/>
                </a:solidFill>
              </a:defRPr>
            </a:lvl2pPr>
            <a:lvl3pPr>
              <a:lnSpc>
                <a:spcPct val="110000"/>
              </a:lnSpc>
              <a:defRPr sz="1067">
                <a:latin typeface="+mj-lt"/>
              </a:defRPr>
            </a:lvl3pPr>
            <a:lvl4pPr>
              <a:defRPr sz="1333"/>
            </a:lvl4pPr>
            <a:lvl5pPr>
              <a:defRPr sz="1333"/>
            </a:lvl5pPr>
          </a:lstStyle>
          <a:p>
            <a:pPr lvl="0"/>
            <a:r>
              <a:rPr lang="fr-FR" noProof="0"/>
              <a:t>Cliquez pour modifier les styles du texte du masque</a:t>
            </a:r>
          </a:p>
        </p:txBody>
      </p:sp>
      <p:sp>
        <p:nvSpPr>
          <p:cNvPr id="36" name="Espace réservé du texte 4">
            <a:extLst>
              <a:ext uri="{FF2B5EF4-FFF2-40B4-BE49-F238E27FC236}">
                <a16:creationId xmlns:a16="http://schemas.microsoft.com/office/drawing/2014/main" id="{4F25B19E-3945-49B3-BEAB-C69BF39E2303}"/>
              </a:ext>
            </a:extLst>
          </p:cNvPr>
          <p:cNvSpPr>
            <a:spLocks noGrp="1"/>
          </p:cNvSpPr>
          <p:nvPr>
            <p:ph type="body" sz="quarter" idx="38"/>
          </p:nvPr>
        </p:nvSpPr>
        <p:spPr>
          <a:xfrm>
            <a:off x="8721911" y="4587063"/>
            <a:ext cx="1379716" cy="419247"/>
          </a:xfrm>
        </p:spPr>
        <p:txBody>
          <a:bodyPr/>
          <a:lstStyle>
            <a:lvl1pPr algn="l">
              <a:lnSpc>
                <a:spcPct val="125000"/>
              </a:lnSpc>
              <a:defRPr sz="1467">
                <a:solidFill>
                  <a:schemeClr val="accent2"/>
                </a:solidFill>
              </a:defRPr>
            </a:lvl1pPr>
            <a:lvl2pPr marL="0" indent="0">
              <a:lnSpc>
                <a:spcPts val="1600"/>
              </a:lnSpc>
              <a:spcAft>
                <a:spcPts val="533"/>
              </a:spcAft>
              <a:buFont typeface="Arial" panose="020B0604020202020204" pitchFamily="34" charset="0"/>
              <a:buNone/>
              <a:defRPr sz="1467">
                <a:solidFill>
                  <a:schemeClr val="accent2"/>
                </a:solidFill>
              </a:defRPr>
            </a:lvl2pPr>
            <a:lvl3pPr>
              <a:lnSpc>
                <a:spcPct val="110000"/>
              </a:lnSpc>
              <a:defRPr sz="1067">
                <a:latin typeface="+mj-lt"/>
              </a:defRPr>
            </a:lvl3pPr>
            <a:lvl4pPr>
              <a:defRPr sz="1333"/>
            </a:lvl4pPr>
            <a:lvl5pPr>
              <a:defRPr sz="1333"/>
            </a:lvl5pPr>
          </a:lstStyle>
          <a:p>
            <a:pPr lvl="0"/>
            <a:r>
              <a:rPr lang="fr-FR" noProof="0"/>
              <a:t>Cliquez pour modifier les styles du texte du masque</a:t>
            </a:r>
          </a:p>
        </p:txBody>
      </p:sp>
      <p:sp>
        <p:nvSpPr>
          <p:cNvPr id="37" name="Espace réservé du texte 4">
            <a:extLst>
              <a:ext uri="{FF2B5EF4-FFF2-40B4-BE49-F238E27FC236}">
                <a16:creationId xmlns:a16="http://schemas.microsoft.com/office/drawing/2014/main" id="{39A64BFA-75AB-499E-A131-9140B81690A0}"/>
              </a:ext>
            </a:extLst>
          </p:cNvPr>
          <p:cNvSpPr>
            <a:spLocks noGrp="1"/>
          </p:cNvSpPr>
          <p:nvPr>
            <p:ph type="body" sz="quarter" idx="39"/>
          </p:nvPr>
        </p:nvSpPr>
        <p:spPr>
          <a:xfrm>
            <a:off x="8721911" y="5039497"/>
            <a:ext cx="1379716" cy="419247"/>
          </a:xfrm>
        </p:spPr>
        <p:txBody>
          <a:bodyPr/>
          <a:lstStyle>
            <a:lvl1pPr algn="l">
              <a:lnSpc>
                <a:spcPct val="125000"/>
              </a:lnSpc>
              <a:defRPr sz="933">
                <a:solidFill>
                  <a:schemeClr val="tx1"/>
                </a:solidFill>
              </a:defRPr>
            </a:lvl1pPr>
            <a:lvl2pPr marL="0" indent="0">
              <a:lnSpc>
                <a:spcPts val="1600"/>
              </a:lnSpc>
              <a:spcAft>
                <a:spcPts val="533"/>
              </a:spcAft>
              <a:buFont typeface="Arial" panose="020B0604020202020204" pitchFamily="34" charset="0"/>
              <a:buNone/>
              <a:defRPr sz="933">
                <a:solidFill>
                  <a:schemeClr val="tx1"/>
                </a:solidFill>
              </a:defRPr>
            </a:lvl2pPr>
            <a:lvl3pPr>
              <a:lnSpc>
                <a:spcPct val="110000"/>
              </a:lnSpc>
              <a:defRPr sz="1067">
                <a:latin typeface="+mj-lt"/>
              </a:defRPr>
            </a:lvl3pPr>
            <a:lvl4pPr>
              <a:defRPr sz="1333"/>
            </a:lvl4pPr>
            <a:lvl5pPr>
              <a:defRPr sz="1333"/>
            </a:lvl5pPr>
          </a:lstStyle>
          <a:p>
            <a:pPr lvl="0"/>
            <a:r>
              <a:rPr lang="fr-FR" noProof="0"/>
              <a:t>Cliquez pour modifier les styles du texte du masque</a:t>
            </a:r>
          </a:p>
        </p:txBody>
      </p:sp>
      <p:sp>
        <p:nvSpPr>
          <p:cNvPr id="38" name="Espace réservé du texte 4">
            <a:extLst>
              <a:ext uri="{FF2B5EF4-FFF2-40B4-BE49-F238E27FC236}">
                <a16:creationId xmlns:a16="http://schemas.microsoft.com/office/drawing/2014/main" id="{3B5F3F20-0254-4AB0-8E67-4CD251DE7CC0}"/>
              </a:ext>
            </a:extLst>
          </p:cNvPr>
          <p:cNvSpPr>
            <a:spLocks noGrp="1"/>
          </p:cNvSpPr>
          <p:nvPr>
            <p:ph type="body" sz="quarter" idx="40"/>
          </p:nvPr>
        </p:nvSpPr>
        <p:spPr>
          <a:xfrm>
            <a:off x="10381823" y="4587063"/>
            <a:ext cx="1379716" cy="419247"/>
          </a:xfrm>
        </p:spPr>
        <p:txBody>
          <a:bodyPr/>
          <a:lstStyle>
            <a:lvl1pPr algn="l">
              <a:lnSpc>
                <a:spcPct val="125000"/>
              </a:lnSpc>
              <a:defRPr sz="1467">
                <a:solidFill>
                  <a:schemeClr val="accent2"/>
                </a:solidFill>
              </a:defRPr>
            </a:lvl1pPr>
            <a:lvl2pPr marL="0" indent="0">
              <a:lnSpc>
                <a:spcPts val="1600"/>
              </a:lnSpc>
              <a:spcAft>
                <a:spcPts val="533"/>
              </a:spcAft>
              <a:buFont typeface="Arial" panose="020B0604020202020204" pitchFamily="34" charset="0"/>
              <a:buNone/>
              <a:defRPr sz="1467">
                <a:solidFill>
                  <a:schemeClr val="accent2"/>
                </a:solidFill>
              </a:defRPr>
            </a:lvl2pPr>
            <a:lvl3pPr>
              <a:lnSpc>
                <a:spcPct val="110000"/>
              </a:lnSpc>
              <a:defRPr sz="1067">
                <a:latin typeface="+mj-lt"/>
              </a:defRPr>
            </a:lvl3pPr>
            <a:lvl4pPr>
              <a:defRPr sz="1333"/>
            </a:lvl4pPr>
            <a:lvl5pPr>
              <a:defRPr sz="1333"/>
            </a:lvl5pPr>
          </a:lstStyle>
          <a:p>
            <a:pPr lvl="0"/>
            <a:r>
              <a:rPr lang="fr-FR" noProof="0"/>
              <a:t>Cliquez pour modifier les styles du texte du masque</a:t>
            </a:r>
          </a:p>
        </p:txBody>
      </p:sp>
      <p:sp>
        <p:nvSpPr>
          <p:cNvPr id="39" name="Espace réservé du texte 4">
            <a:extLst>
              <a:ext uri="{FF2B5EF4-FFF2-40B4-BE49-F238E27FC236}">
                <a16:creationId xmlns:a16="http://schemas.microsoft.com/office/drawing/2014/main" id="{71337317-15B9-4EF3-81D5-FE9D001892D3}"/>
              </a:ext>
            </a:extLst>
          </p:cNvPr>
          <p:cNvSpPr>
            <a:spLocks noGrp="1"/>
          </p:cNvSpPr>
          <p:nvPr>
            <p:ph type="body" sz="quarter" idx="41"/>
          </p:nvPr>
        </p:nvSpPr>
        <p:spPr>
          <a:xfrm>
            <a:off x="10381823" y="5039497"/>
            <a:ext cx="1379716" cy="419247"/>
          </a:xfrm>
        </p:spPr>
        <p:txBody>
          <a:bodyPr/>
          <a:lstStyle>
            <a:lvl1pPr algn="l">
              <a:lnSpc>
                <a:spcPct val="125000"/>
              </a:lnSpc>
              <a:defRPr sz="933">
                <a:solidFill>
                  <a:schemeClr val="tx1"/>
                </a:solidFill>
              </a:defRPr>
            </a:lvl1pPr>
            <a:lvl2pPr marL="0" indent="0">
              <a:lnSpc>
                <a:spcPts val="1600"/>
              </a:lnSpc>
              <a:spcAft>
                <a:spcPts val="533"/>
              </a:spcAft>
              <a:buFont typeface="Arial" panose="020B0604020202020204" pitchFamily="34" charset="0"/>
              <a:buNone/>
              <a:defRPr sz="933">
                <a:solidFill>
                  <a:schemeClr val="tx1"/>
                </a:solidFill>
              </a:defRPr>
            </a:lvl2pPr>
            <a:lvl3pPr>
              <a:lnSpc>
                <a:spcPct val="110000"/>
              </a:lnSpc>
              <a:defRPr sz="1067">
                <a:latin typeface="+mj-lt"/>
              </a:defRPr>
            </a:lvl3pPr>
            <a:lvl4pPr>
              <a:defRPr sz="1333"/>
            </a:lvl4pPr>
            <a:lvl5pPr>
              <a:defRPr sz="1333"/>
            </a:lvl5pPr>
          </a:lstStyle>
          <a:p>
            <a:pPr lvl="0"/>
            <a:r>
              <a:rPr lang="fr-FR" noProof="0"/>
              <a:t>Cliquez pour modifier les styles du texte du masque</a:t>
            </a:r>
          </a:p>
        </p:txBody>
      </p:sp>
      <p:sp>
        <p:nvSpPr>
          <p:cNvPr id="28" name="Espace réservé du texte 5">
            <a:extLst>
              <a:ext uri="{FF2B5EF4-FFF2-40B4-BE49-F238E27FC236}">
                <a16:creationId xmlns:a16="http://schemas.microsoft.com/office/drawing/2014/main" id="{D7CFAE1A-FA8C-4F51-A655-9E0F02F24118}"/>
              </a:ext>
            </a:extLst>
          </p:cNvPr>
          <p:cNvSpPr>
            <a:spLocks noGrp="1"/>
          </p:cNvSpPr>
          <p:nvPr>
            <p:ph type="body" sz="quarter" idx="18"/>
          </p:nvPr>
        </p:nvSpPr>
        <p:spPr>
          <a:xfrm>
            <a:off x="4033427" y="425183"/>
            <a:ext cx="7715547" cy="164148"/>
          </a:xfrm>
        </p:spPr>
        <p:txBody>
          <a:bodyPr wrap="square" anchor="t" anchorCtr="0">
            <a:spAutoFit/>
          </a:bodyPr>
          <a:lstStyle>
            <a:lvl1pPr algn="l">
              <a:lnSpc>
                <a:spcPct val="100000"/>
              </a:lnSpc>
              <a:spcAft>
                <a:spcPts val="0"/>
              </a:spcAft>
              <a:defRPr lang="fr-FR" sz="1067" b="0" i="0" kern="1200" dirty="0" err="1" smtClean="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algn="l">
              <a:lnSpc>
                <a:spcPct val="100000"/>
              </a:lnSpc>
              <a:spcBef>
                <a:spcPts val="400"/>
              </a:spcBef>
              <a:spcAft>
                <a:spcPts val="0"/>
              </a:spcAft>
              <a:defRPr sz="533" b="0" i="0" cap="all" baseline="0">
                <a:latin typeface="Verdana" panose="020B0604030504040204" pitchFamily="34" charset="0"/>
                <a:ea typeface="Verdana" panose="020B0604030504040204" pitchFamily="34" charset="0"/>
                <a:cs typeface="Verdana" panose="020B0604030504040204" pitchFamily="34" charset="0"/>
              </a:defRPr>
            </a:lvl2pPr>
            <a:lvl3pPr>
              <a:spcBef>
                <a:spcPts val="400"/>
              </a:spcBef>
              <a:tabLst>
                <a:tab pos="836063" algn="l"/>
              </a:tabLst>
              <a:defRPr sz="533"/>
            </a:lvl3pPr>
          </a:lstStyle>
          <a:p>
            <a:pPr lvl="0"/>
            <a:r>
              <a:rPr lang="fr-FR" noProof="0"/>
              <a:t>Cliquez pour modifier les styles du texte du masque</a:t>
            </a:r>
          </a:p>
        </p:txBody>
      </p:sp>
      <p:sp>
        <p:nvSpPr>
          <p:cNvPr id="29" name="Espace réservé du texte 4">
            <a:extLst>
              <a:ext uri="{FF2B5EF4-FFF2-40B4-BE49-F238E27FC236}">
                <a16:creationId xmlns:a16="http://schemas.microsoft.com/office/drawing/2014/main" id="{5114C6CE-4866-474F-BF86-38E09FF9D45B}"/>
              </a:ext>
            </a:extLst>
          </p:cNvPr>
          <p:cNvSpPr>
            <a:spLocks noGrp="1"/>
          </p:cNvSpPr>
          <p:nvPr>
            <p:ph type="body" sz="quarter" idx="22"/>
          </p:nvPr>
        </p:nvSpPr>
        <p:spPr>
          <a:xfrm>
            <a:off x="444974" y="1577577"/>
            <a:ext cx="2824073" cy="492443"/>
          </a:xfrm>
        </p:spPr>
        <p:txBody>
          <a:bodyPr wrap="square">
            <a:spAutoFit/>
          </a:bodyPr>
          <a:lstStyle>
            <a:lvl1pPr>
              <a:lnSpc>
                <a:spcPct val="100000"/>
              </a:lnSpc>
              <a:spcAft>
                <a:spcPts val="0"/>
              </a:spcAft>
              <a:defRPr sz="1600" b="0" i="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0" indent="0">
              <a:spcBef>
                <a:spcPts val="533"/>
              </a:spcBef>
              <a:buFont typeface="Arial" panose="020B0604020202020204" pitchFamily="34" charset="0"/>
              <a:buNone/>
              <a:defRPr sz="1600"/>
            </a:lvl2pPr>
            <a:lvl3pPr>
              <a:lnSpc>
                <a:spcPct val="110000"/>
              </a:lnSpc>
              <a:defRPr lang="en-US" sz="1333" kern="1200" dirty="0" smtClean="0">
                <a:solidFill>
                  <a:schemeClr val="tx1"/>
                </a:solidFill>
                <a:latin typeface="Sanofi Sans 3 Regular"/>
                <a:ea typeface="+mn-ea"/>
                <a:cs typeface="+mn-cs"/>
              </a:defRPr>
            </a:lvl3pPr>
            <a:lvl4pPr>
              <a:defRPr sz="1333"/>
            </a:lvl4pPr>
            <a:lvl5pPr>
              <a:defRPr sz="1333"/>
            </a:lvl5pPr>
          </a:lstStyle>
          <a:p>
            <a:pPr lvl="0"/>
            <a:r>
              <a:rPr lang="fr-FR" noProof="0"/>
              <a:t>Cliquez pour modifier les styles du texte du masque</a:t>
            </a:r>
          </a:p>
        </p:txBody>
      </p:sp>
      <p:sp>
        <p:nvSpPr>
          <p:cNvPr id="30" name="Text Placeholder 2">
            <a:extLst>
              <a:ext uri="{FF2B5EF4-FFF2-40B4-BE49-F238E27FC236}">
                <a16:creationId xmlns:a16="http://schemas.microsoft.com/office/drawing/2014/main" id="{351B796C-D9CF-43FC-A477-86A208BBE8F2}"/>
              </a:ext>
            </a:extLst>
          </p:cNvPr>
          <p:cNvSpPr>
            <a:spLocks noGrp="1"/>
          </p:cNvSpPr>
          <p:nvPr>
            <p:ph type="body" sz="quarter" idx="21"/>
          </p:nvPr>
        </p:nvSpPr>
        <p:spPr>
          <a:xfrm>
            <a:off x="442035" y="1943799"/>
            <a:ext cx="2827013" cy="4295223"/>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2" name="Title 1">
            <a:extLst>
              <a:ext uri="{FF2B5EF4-FFF2-40B4-BE49-F238E27FC236}">
                <a16:creationId xmlns:a16="http://schemas.microsoft.com/office/drawing/2014/main" id="{AA7C93D6-412D-42D2-B4F0-861F3AFA4F71}"/>
              </a:ext>
            </a:extLst>
          </p:cNvPr>
          <p:cNvSpPr>
            <a:spLocks noGrp="1"/>
          </p:cNvSpPr>
          <p:nvPr>
            <p:ph type="title"/>
          </p:nvPr>
        </p:nvSpPr>
        <p:spPr>
          <a:xfrm>
            <a:off x="441600" y="710401"/>
            <a:ext cx="2827447" cy="748247"/>
          </a:xfrm>
        </p:spPr>
        <p:txBody>
          <a:bodyPr/>
          <a:lstStyle/>
          <a:p>
            <a:r>
              <a:rPr lang="fr-FR"/>
              <a:t>Modifiez le style du titre</a:t>
            </a:r>
            <a:endParaRPr lang="en-US" dirty="0"/>
          </a:p>
        </p:txBody>
      </p:sp>
      <p:sp>
        <p:nvSpPr>
          <p:cNvPr id="31" name="Forme libre : forme 9">
            <a:extLst>
              <a:ext uri="{FF2B5EF4-FFF2-40B4-BE49-F238E27FC236}">
                <a16:creationId xmlns:a16="http://schemas.microsoft.com/office/drawing/2014/main" id="{F5349C85-4F38-41FC-8627-25D47DE73E7F}"/>
              </a:ext>
            </a:extLst>
          </p:cNvPr>
          <p:cNvSpPr>
            <a:spLocks noChangeAspect="1"/>
          </p:cNvSpPr>
          <p:nvPr userDrawn="1"/>
        </p:nvSpPr>
        <p:spPr>
          <a:xfrm>
            <a:off x="441599" y="6330316"/>
            <a:ext cx="1073008" cy="273600"/>
          </a:xfrm>
          <a:custGeom>
            <a:avLst/>
            <a:gdLst>
              <a:gd name="connsiteX0" fmla="*/ 689325 w 740699"/>
              <a:gd name="connsiteY0" fmla="*/ 7347 h 191096"/>
              <a:gd name="connsiteX1" fmla="*/ 688790 w 740699"/>
              <a:gd name="connsiteY1" fmla="*/ 10847 h 191096"/>
              <a:gd name="connsiteX2" fmla="*/ 686092 w 740699"/>
              <a:gd name="connsiteY2" fmla="*/ 24840 h 191096"/>
              <a:gd name="connsiteX3" fmla="*/ 680980 w 740699"/>
              <a:gd name="connsiteY3" fmla="*/ 29953 h 191096"/>
              <a:gd name="connsiteX4" fmla="*/ 667797 w 740699"/>
              <a:gd name="connsiteY4" fmla="*/ 28608 h 191096"/>
              <a:gd name="connsiteX5" fmla="*/ 646528 w 740699"/>
              <a:gd name="connsiteY5" fmla="*/ 50946 h 191096"/>
              <a:gd name="connsiteX6" fmla="*/ 646528 w 740699"/>
              <a:gd name="connsiteY6" fmla="*/ 53911 h 191096"/>
              <a:gd name="connsiteX7" fmla="*/ 680712 w 740699"/>
              <a:gd name="connsiteY7" fmla="*/ 53911 h 191096"/>
              <a:gd name="connsiteX8" fmla="*/ 686092 w 740699"/>
              <a:gd name="connsiteY8" fmla="*/ 59559 h 191096"/>
              <a:gd name="connsiteX9" fmla="*/ 686092 w 740699"/>
              <a:gd name="connsiteY9" fmla="*/ 78130 h 191096"/>
              <a:gd name="connsiteX10" fmla="*/ 680712 w 740699"/>
              <a:gd name="connsiteY10" fmla="*/ 83518 h 191096"/>
              <a:gd name="connsiteX11" fmla="*/ 646528 w 740699"/>
              <a:gd name="connsiteY11" fmla="*/ 83518 h 191096"/>
              <a:gd name="connsiteX12" fmla="*/ 646528 w 740699"/>
              <a:gd name="connsiteY12" fmla="*/ 183097 h 191096"/>
              <a:gd name="connsiteX13" fmla="*/ 641148 w 740699"/>
              <a:gd name="connsiteY13" fmla="*/ 188485 h 191096"/>
              <a:gd name="connsiteX14" fmla="*/ 617197 w 740699"/>
              <a:gd name="connsiteY14" fmla="*/ 188485 h 191096"/>
              <a:gd name="connsiteX15" fmla="*/ 611809 w 740699"/>
              <a:gd name="connsiteY15" fmla="*/ 183097 h 191096"/>
              <a:gd name="connsiteX16" fmla="*/ 611809 w 740699"/>
              <a:gd name="connsiteY16" fmla="*/ 56602 h 191096"/>
              <a:gd name="connsiteX17" fmla="*/ 666987 w 740699"/>
              <a:gd name="connsiteY17" fmla="*/ 79 h 191096"/>
              <a:gd name="connsiteX18" fmla="*/ 683945 w 740699"/>
              <a:gd name="connsiteY18" fmla="*/ 1966 h 191096"/>
              <a:gd name="connsiteX19" fmla="*/ 689325 w 740699"/>
              <a:gd name="connsiteY19" fmla="*/ 7347 h 191096"/>
              <a:gd name="connsiteX20" fmla="*/ 741003 w 740699"/>
              <a:gd name="connsiteY20" fmla="*/ 59292 h 191096"/>
              <a:gd name="connsiteX21" fmla="*/ 741003 w 740699"/>
              <a:gd name="connsiteY21" fmla="*/ 183097 h 191096"/>
              <a:gd name="connsiteX22" fmla="*/ 735615 w 740699"/>
              <a:gd name="connsiteY22" fmla="*/ 188485 h 191096"/>
              <a:gd name="connsiteX23" fmla="*/ 711396 w 740699"/>
              <a:gd name="connsiteY23" fmla="*/ 188485 h 191096"/>
              <a:gd name="connsiteX24" fmla="*/ 706008 w 740699"/>
              <a:gd name="connsiteY24" fmla="*/ 183097 h 191096"/>
              <a:gd name="connsiteX25" fmla="*/ 706008 w 740699"/>
              <a:gd name="connsiteY25" fmla="*/ 59292 h 191096"/>
              <a:gd name="connsiteX26" fmla="*/ 711396 w 740699"/>
              <a:gd name="connsiteY26" fmla="*/ 53911 h 191096"/>
              <a:gd name="connsiteX27" fmla="*/ 735615 w 740699"/>
              <a:gd name="connsiteY27" fmla="*/ 53911 h 191096"/>
              <a:gd name="connsiteX28" fmla="*/ 741003 w 740699"/>
              <a:gd name="connsiteY28" fmla="*/ 59292 h 191096"/>
              <a:gd name="connsiteX29" fmla="*/ 518954 w 740699"/>
              <a:gd name="connsiteY29" fmla="*/ 158879 h 191096"/>
              <a:gd name="connsiteX30" fmla="*/ 485847 w 740699"/>
              <a:gd name="connsiteY30" fmla="*/ 121195 h 191096"/>
              <a:gd name="connsiteX31" fmla="*/ 517074 w 740699"/>
              <a:gd name="connsiteY31" fmla="*/ 83518 h 191096"/>
              <a:gd name="connsiteX32" fmla="*/ 550173 w 740699"/>
              <a:gd name="connsiteY32" fmla="*/ 121195 h 191096"/>
              <a:gd name="connsiteX33" fmla="*/ 518954 w 740699"/>
              <a:gd name="connsiteY33" fmla="*/ 158879 h 191096"/>
              <a:gd name="connsiteX34" fmla="*/ 517074 w 740699"/>
              <a:gd name="connsiteY34" fmla="*/ 51221 h 191096"/>
              <a:gd name="connsiteX35" fmla="*/ 450317 w 740699"/>
              <a:gd name="connsiteY35" fmla="*/ 121195 h 191096"/>
              <a:gd name="connsiteX36" fmla="*/ 518954 w 740699"/>
              <a:gd name="connsiteY36" fmla="*/ 191176 h 191096"/>
              <a:gd name="connsiteX37" fmla="*/ 585702 w 740699"/>
              <a:gd name="connsiteY37" fmla="*/ 121195 h 191096"/>
              <a:gd name="connsiteX38" fmla="*/ 517074 w 740699"/>
              <a:gd name="connsiteY38" fmla="*/ 51221 h 191096"/>
              <a:gd name="connsiteX39" fmla="*/ 424486 w 740699"/>
              <a:gd name="connsiteY39" fmla="*/ 101813 h 191096"/>
              <a:gd name="connsiteX40" fmla="*/ 424486 w 740699"/>
              <a:gd name="connsiteY40" fmla="*/ 183097 h 191096"/>
              <a:gd name="connsiteX41" fmla="*/ 419098 w 740699"/>
              <a:gd name="connsiteY41" fmla="*/ 188485 h 191096"/>
              <a:gd name="connsiteX42" fmla="*/ 394880 w 740699"/>
              <a:gd name="connsiteY42" fmla="*/ 188485 h 191096"/>
              <a:gd name="connsiteX43" fmla="*/ 389492 w 740699"/>
              <a:gd name="connsiteY43" fmla="*/ 183097 h 191096"/>
              <a:gd name="connsiteX44" fmla="*/ 389492 w 740699"/>
              <a:gd name="connsiteY44" fmla="*/ 106391 h 191096"/>
              <a:gd name="connsiteX45" fmla="*/ 363385 w 740699"/>
              <a:gd name="connsiteY45" fmla="*/ 83518 h 191096"/>
              <a:gd name="connsiteX46" fmla="*/ 343469 w 740699"/>
              <a:gd name="connsiteY46" fmla="*/ 85665 h 191096"/>
              <a:gd name="connsiteX47" fmla="*/ 337012 w 740699"/>
              <a:gd name="connsiteY47" fmla="*/ 92666 h 191096"/>
              <a:gd name="connsiteX48" fmla="*/ 337012 w 740699"/>
              <a:gd name="connsiteY48" fmla="*/ 183097 h 191096"/>
              <a:gd name="connsiteX49" fmla="*/ 331624 w 740699"/>
              <a:gd name="connsiteY49" fmla="*/ 188485 h 191096"/>
              <a:gd name="connsiteX50" fmla="*/ 307405 w 740699"/>
              <a:gd name="connsiteY50" fmla="*/ 188485 h 191096"/>
              <a:gd name="connsiteX51" fmla="*/ 302017 w 740699"/>
              <a:gd name="connsiteY51" fmla="*/ 183097 h 191096"/>
              <a:gd name="connsiteX52" fmla="*/ 302017 w 740699"/>
              <a:gd name="connsiteY52" fmla="*/ 71672 h 191096"/>
              <a:gd name="connsiteX53" fmla="*/ 308750 w 740699"/>
              <a:gd name="connsiteY53" fmla="*/ 60904 h 191096"/>
              <a:gd name="connsiteX54" fmla="*/ 362850 w 740699"/>
              <a:gd name="connsiteY54" fmla="*/ 51221 h 191096"/>
              <a:gd name="connsiteX55" fmla="*/ 424486 w 740699"/>
              <a:gd name="connsiteY55" fmla="*/ 101813 h 191096"/>
              <a:gd name="connsiteX56" fmla="*/ 122497 w 740699"/>
              <a:gd name="connsiteY56" fmla="*/ 167759 h 191096"/>
              <a:gd name="connsiteX57" fmla="*/ 120342 w 740699"/>
              <a:gd name="connsiteY57" fmla="*/ 183097 h 191096"/>
              <a:gd name="connsiteX58" fmla="*/ 113350 w 740699"/>
              <a:gd name="connsiteY58" fmla="*/ 188485 h 191096"/>
              <a:gd name="connsiteX59" fmla="*/ 89123 w 740699"/>
              <a:gd name="connsiteY59" fmla="*/ 188485 h 191096"/>
              <a:gd name="connsiteX60" fmla="*/ 85088 w 740699"/>
              <a:gd name="connsiteY60" fmla="*/ 184718 h 191096"/>
              <a:gd name="connsiteX61" fmla="*/ 85356 w 740699"/>
              <a:gd name="connsiteY61" fmla="*/ 183097 h 191096"/>
              <a:gd name="connsiteX62" fmla="*/ 86968 w 740699"/>
              <a:gd name="connsiteY62" fmla="*/ 173140 h 191096"/>
              <a:gd name="connsiteX63" fmla="*/ 303 w 740699"/>
              <a:gd name="connsiteY63" fmla="*/ 98589 h 191096"/>
              <a:gd name="connsiteX64" fmla="*/ 59517 w 740699"/>
              <a:gd name="connsiteY64" fmla="*/ 50144 h 191096"/>
              <a:gd name="connsiteX65" fmla="*/ 115230 w 740699"/>
              <a:gd name="connsiteY65" fmla="*/ 64404 h 191096"/>
              <a:gd name="connsiteX66" fmla="*/ 118462 w 740699"/>
              <a:gd name="connsiteY66" fmla="*/ 69792 h 191096"/>
              <a:gd name="connsiteX67" fmla="*/ 117385 w 740699"/>
              <a:gd name="connsiteY67" fmla="*/ 74362 h 191096"/>
              <a:gd name="connsiteX68" fmla="*/ 109039 w 740699"/>
              <a:gd name="connsiteY68" fmla="*/ 92131 h 191096"/>
              <a:gd name="connsiteX69" fmla="*/ 103116 w 740699"/>
              <a:gd name="connsiteY69" fmla="*/ 95899 h 191096"/>
              <a:gd name="connsiteX70" fmla="*/ 99081 w 740699"/>
              <a:gd name="connsiteY70" fmla="*/ 94821 h 191096"/>
              <a:gd name="connsiteX71" fmla="*/ 58439 w 740699"/>
              <a:gd name="connsiteY71" fmla="*/ 82708 h 191096"/>
              <a:gd name="connsiteX72" fmla="*/ 35833 w 740699"/>
              <a:gd name="connsiteY72" fmla="*/ 96166 h 191096"/>
              <a:gd name="connsiteX73" fmla="*/ 122497 w 740699"/>
              <a:gd name="connsiteY73" fmla="*/ 167759 h 191096"/>
              <a:gd name="connsiteX74" fmla="*/ 234191 w 740699"/>
              <a:gd name="connsiteY74" fmla="*/ 149189 h 191096"/>
              <a:gd name="connsiteX75" fmla="*/ 227466 w 740699"/>
              <a:gd name="connsiteY75" fmla="*/ 156456 h 191096"/>
              <a:gd name="connsiteX76" fmla="*/ 209162 w 740699"/>
              <a:gd name="connsiteY76" fmla="*/ 158879 h 191096"/>
              <a:gd name="connsiteX77" fmla="*/ 175788 w 740699"/>
              <a:gd name="connsiteY77" fmla="*/ 121195 h 191096"/>
              <a:gd name="connsiteX78" fmla="*/ 209162 w 740699"/>
              <a:gd name="connsiteY78" fmla="*/ 83518 h 191096"/>
              <a:gd name="connsiteX79" fmla="*/ 227466 w 740699"/>
              <a:gd name="connsiteY79" fmla="*/ 85941 h 191096"/>
              <a:gd name="connsiteX80" fmla="*/ 234191 w 740699"/>
              <a:gd name="connsiteY80" fmla="*/ 93201 h 191096"/>
              <a:gd name="connsiteX81" fmla="*/ 234191 w 740699"/>
              <a:gd name="connsiteY81" fmla="*/ 149189 h 191096"/>
              <a:gd name="connsiteX82" fmla="*/ 262452 w 740699"/>
              <a:gd name="connsiteY82" fmla="*/ 61179 h 191096"/>
              <a:gd name="connsiteX83" fmla="*/ 209430 w 740699"/>
              <a:gd name="connsiteY83" fmla="*/ 51221 h 191096"/>
              <a:gd name="connsiteX84" fmla="*/ 140258 w 740699"/>
              <a:gd name="connsiteY84" fmla="*/ 121195 h 191096"/>
              <a:gd name="connsiteX85" fmla="*/ 208895 w 740699"/>
              <a:gd name="connsiteY85" fmla="*/ 191176 h 191096"/>
              <a:gd name="connsiteX86" fmla="*/ 262452 w 740699"/>
              <a:gd name="connsiteY86" fmla="*/ 180407 h 191096"/>
              <a:gd name="connsiteX87" fmla="*/ 269185 w 740699"/>
              <a:gd name="connsiteY87" fmla="*/ 169639 h 191096"/>
              <a:gd name="connsiteX88" fmla="*/ 269185 w 740699"/>
              <a:gd name="connsiteY88" fmla="*/ 71940 h 191096"/>
              <a:gd name="connsiteX89" fmla="*/ 262452 w 740699"/>
              <a:gd name="connsiteY89" fmla="*/ 61179 h 191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740699" h="191096">
                <a:moveTo>
                  <a:pt x="689325" y="7347"/>
                </a:moveTo>
                <a:cubicBezTo>
                  <a:pt x="689325" y="8511"/>
                  <a:pt x="689026" y="9604"/>
                  <a:pt x="688790" y="10847"/>
                </a:cubicBezTo>
                <a:lnTo>
                  <a:pt x="686092" y="24840"/>
                </a:lnTo>
                <a:cubicBezTo>
                  <a:pt x="685558" y="28073"/>
                  <a:pt x="684213" y="29953"/>
                  <a:pt x="680980" y="29953"/>
                </a:cubicBezTo>
                <a:cubicBezTo>
                  <a:pt x="678974" y="29953"/>
                  <a:pt x="673177" y="28608"/>
                  <a:pt x="667797" y="28608"/>
                </a:cubicBezTo>
                <a:cubicBezTo>
                  <a:pt x="652993" y="28608"/>
                  <a:pt x="646528" y="36143"/>
                  <a:pt x="646528" y="50946"/>
                </a:cubicBezTo>
                <a:lnTo>
                  <a:pt x="646528" y="53911"/>
                </a:lnTo>
                <a:lnTo>
                  <a:pt x="680712" y="53911"/>
                </a:lnTo>
                <a:cubicBezTo>
                  <a:pt x="684213" y="53911"/>
                  <a:pt x="686092" y="56059"/>
                  <a:pt x="686092" y="59559"/>
                </a:cubicBezTo>
                <a:lnTo>
                  <a:pt x="686092" y="78130"/>
                </a:lnTo>
                <a:cubicBezTo>
                  <a:pt x="686092" y="81363"/>
                  <a:pt x="684213" y="83518"/>
                  <a:pt x="680712" y="83518"/>
                </a:cubicBezTo>
                <a:lnTo>
                  <a:pt x="646528" y="83518"/>
                </a:lnTo>
                <a:lnTo>
                  <a:pt x="646528" y="183097"/>
                </a:lnTo>
                <a:cubicBezTo>
                  <a:pt x="646528" y="186330"/>
                  <a:pt x="644380" y="188485"/>
                  <a:pt x="641148" y="188485"/>
                </a:cubicBezTo>
                <a:lnTo>
                  <a:pt x="617197" y="188485"/>
                </a:lnTo>
                <a:cubicBezTo>
                  <a:pt x="613964" y="188485"/>
                  <a:pt x="611809" y="186330"/>
                  <a:pt x="611809" y="183097"/>
                </a:cubicBezTo>
                <a:lnTo>
                  <a:pt x="611809" y="56602"/>
                </a:lnTo>
                <a:cubicBezTo>
                  <a:pt x="611809" y="17839"/>
                  <a:pt x="633612" y="79"/>
                  <a:pt x="666987" y="79"/>
                </a:cubicBezTo>
                <a:cubicBezTo>
                  <a:pt x="672729" y="79"/>
                  <a:pt x="678557" y="621"/>
                  <a:pt x="683945" y="1966"/>
                </a:cubicBezTo>
                <a:cubicBezTo>
                  <a:pt x="687713" y="2769"/>
                  <a:pt x="689325" y="4358"/>
                  <a:pt x="689325" y="7347"/>
                </a:cubicBezTo>
                <a:moveTo>
                  <a:pt x="741003" y="59292"/>
                </a:moveTo>
                <a:lnTo>
                  <a:pt x="741003" y="183097"/>
                </a:lnTo>
                <a:cubicBezTo>
                  <a:pt x="741003" y="186330"/>
                  <a:pt x="738848" y="188485"/>
                  <a:pt x="735615" y="188485"/>
                </a:cubicBezTo>
                <a:lnTo>
                  <a:pt x="711396" y="188485"/>
                </a:lnTo>
                <a:cubicBezTo>
                  <a:pt x="708164" y="188485"/>
                  <a:pt x="706008" y="186330"/>
                  <a:pt x="706008" y="183097"/>
                </a:cubicBezTo>
                <a:lnTo>
                  <a:pt x="706008" y="59292"/>
                </a:lnTo>
                <a:cubicBezTo>
                  <a:pt x="706008" y="56059"/>
                  <a:pt x="708164" y="53911"/>
                  <a:pt x="711396" y="53911"/>
                </a:cubicBezTo>
                <a:lnTo>
                  <a:pt x="735615" y="53911"/>
                </a:lnTo>
                <a:cubicBezTo>
                  <a:pt x="738848" y="53911"/>
                  <a:pt x="741003" y="56059"/>
                  <a:pt x="741003" y="59292"/>
                </a:cubicBezTo>
                <a:moveTo>
                  <a:pt x="518954" y="158879"/>
                </a:moveTo>
                <a:cubicBezTo>
                  <a:pt x="499038" y="158879"/>
                  <a:pt x="485847" y="145956"/>
                  <a:pt x="485847" y="121195"/>
                </a:cubicBezTo>
                <a:cubicBezTo>
                  <a:pt x="485847" y="96433"/>
                  <a:pt x="499038" y="83518"/>
                  <a:pt x="517074" y="83518"/>
                </a:cubicBezTo>
                <a:cubicBezTo>
                  <a:pt x="536990" y="83518"/>
                  <a:pt x="550173" y="96433"/>
                  <a:pt x="550173" y="121195"/>
                </a:cubicBezTo>
                <a:cubicBezTo>
                  <a:pt x="550173" y="145956"/>
                  <a:pt x="536990" y="158879"/>
                  <a:pt x="518954" y="158879"/>
                </a:cubicBezTo>
                <a:moveTo>
                  <a:pt x="517074" y="51221"/>
                </a:moveTo>
                <a:cubicBezTo>
                  <a:pt x="476699" y="51221"/>
                  <a:pt x="450317" y="80553"/>
                  <a:pt x="450317" y="121195"/>
                </a:cubicBezTo>
                <a:cubicBezTo>
                  <a:pt x="450317" y="161837"/>
                  <a:pt x="476699" y="191176"/>
                  <a:pt x="518954" y="191176"/>
                </a:cubicBezTo>
                <a:cubicBezTo>
                  <a:pt x="559328" y="191176"/>
                  <a:pt x="585702" y="161837"/>
                  <a:pt x="585702" y="121195"/>
                </a:cubicBezTo>
                <a:cubicBezTo>
                  <a:pt x="585702" y="80553"/>
                  <a:pt x="559328" y="51221"/>
                  <a:pt x="517074" y="51221"/>
                </a:cubicBezTo>
                <a:moveTo>
                  <a:pt x="424486" y="101813"/>
                </a:moveTo>
                <a:lnTo>
                  <a:pt x="424486" y="183097"/>
                </a:lnTo>
                <a:cubicBezTo>
                  <a:pt x="424486" y="186330"/>
                  <a:pt x="422331" y="188485"/>
                  <a:pt x="419098" y="188485"/>
                </a:cubicBezTo>
                <a:lnTo>
                  <a:pt x="394880" y="188485"/>
                </a:lnTo>
                <a:cubicBezTo>
                  <a:pt x="391647" y="188485"/>
                  <a:pt x="389492" y="186330"/>
                  <a:pt x="389492" y="183097"/>
                </a:cubicBezTo>
                <a:lnTo>
                  <a:pt x="389492" y="106391"/>
                </a:lnTo>
                <a:cubicBezTo>
                  <a:pt x="389492" y="90243"/>
                  <a:pt x="377921" y="83518"/>
                  <a:pt x="363385" y="83518"/>
                </a:cubicBezTo>
                <a:cubicBezTo>
                  <a:pt x="355040" y="83518"/>
                  <a:pt x="350470" y="84053"/>
                  <a:pt x="343469" y="85665"/>
                </a:cubicBezTo>
                <a:cubicBezTo>
                  <a:pt x="339159" y="86743"/>
                  <a:pt x="337012" y="88631"/>
                  <a:pt x="337012" y="92666"/>
                </a:cubicBezTo>
                <a:lnTo>
                  <a:pt x="337012" y="183097"/>
                </a:lnTo>
                <a:cubicBezTo>
                  <a:pt x="337012" y="186330"/>
                  <a:pt x="334856" y="188485"/>
                  <a:pt x="331624" y="188485"/>
                </a:cubicBezTo>
                <a:lnTo>
                  <a:pt x="307405" y="188485"/>
                </a:lnTo>
                <a:cubicBezTo>
                  <a:pt x="304172" y="188485"/>
                  <a:pt x="302017" y="186330"/>
                  <a:pt x="302017" y="183097"/>
                </a:cubicBezTo>
                <a:lnTo>
                  <a:pt x="302017" y="71672"/>
                </a:lnTo>
                <a:cubicBezTo>
                  <a:pt x="302017" y="65482"/>
                  <a:pt x="304982" y="62249"/>
                  <a:pt x="308750" y="60904"/>
                </a:cubicBezTo>
                <a:cubicBezTo>
                  <a:pt x="328399" y="53911"/>
                  <a:pt x="346970" y="51221"/>
                  <a:pt x="362850" y="51221"/>
                </a:cubicBezTo>
                <a:cubicBezTo>
                  <a:pt x="404295" y="51221"/>
                  <a:pt x="424486" y="68982"/>
                  <a:pt x="424486" y="101813"/>
                </a:cubicBezTo>
                <a:moveTo>
                  <a:pt x="122497" y="167759"/>
                </a:moveTo>
                <a:cubicBezTo>
                  <a:pt x="122497" y="172337"/>
                  <a:pt x="121963" y="178528"/>
                  <a:pt x="120342" y="183097"/>
                </a:cubicBezTo>
                <a:cubicBezTo>
                  <a:pt x="118997" y="187140"/>
                  <a:pt x="117385" y="188485"/>
                  <a:pt x="113350" y="188485"/>
                </a:cubicBezTo>
                <a:lnTo>
                  <a:pt x="89123" y="188485"/>
                </a:lnTo>
                <a:cubicBezTo>
                  <a:pt x="86433" y="188485"/>
                  <a:pt x="85088" y="186865"/>
                  <a:pt x="85088" y="184718"/>
                </a:cubicBezTo>
                <a:cubicBezTo>
                  <a:pt x="85088" y="184175"/>
                  <a:pt x="85088" y="183640"/>
                  <a:pt x="85356" y="183097"/>
                </a:cubicBezTo>
                <a:cubicBezTo>
                  <a:pt x="86433" y="179597"/>
                  <a:pt x="86968" y="177175"/>
                  <a:pt x="86968" y="173140"/>
                </a:cubicBezTo>
                <a:cubicBezTo>
                  <a:pt x="86968" y="133559"/>
                  <a:pt x="303" y="155646"/>
                  <a:pt x="303" y="98589"/>
                </a:cubicBezTo>
                <a:cubicBezTo>
                  <a:pt x="303" y="69517"/>
                  <a:pt x="23452" y="50144"/>
                  <a:pt x="59517" y="50144"/>
                </a:cubicBezTo>
                <a:cubicBezTo>
                  <a:pt x="78623" y="50144"/>
                  <a:pt x="98546" y="54714"/>
                  <a:pt x="115230" y="64404"/>
                </a:cubicBezTo>
                <a:cubicBezTo>
                  <a:pt x="117393" y="65490"/>
                  <a:pt x="118462" y="67637"/>
                  <a:pt x="118462" y="69792"/>
                </a:cubicBezTo>
                <a:cubicBezTo>
                  <a:pt x="118462" y="71137"/>
                  <a:pt x="118164" y="72710"/>
                  <a:pt x="117385" y="74362"/>
                </a:cubicBezTo>
                <a:lnTo>
                  <a:pt x="109039" y="92131"/>
                </a:lnTo>
                <a:cubicBezTo>
                  <a:pt x="107962" y="94553"/>
                  <a:pt x="105539" y="95899"/>
                  <a:pt x="103116" y="95899"/>
                </a:cubicBezTo>
                <a:cubicBezTo>
                  <a:pt x="101771" y="95899"/>
                  <a:pt x="100426" y="95623"/>
                  <a:pt x="99081" y="94821"/>
                </a:cubicBezTo>
                <a:cubicBezTo>
                  <a:pt x="85356" y="87286"/>
                  <a:pt x="72165" y="82708"/>
                  <a:pt x="58439" y="82708"/>
                </a:cubicBezTo>
                <a:cubicBezTo>
                  <a:pt x="44179" y="82708"/>
                  <a:pt x="35833" y="87923"/>
                  <a:pt x="35833" y="96166"/>
                </a:cubicBezTo>
                <a:cubicBezTo>
                  <a:pt x="35833" y="121368"/>
                  <a:pt x="122497" y="106659"/>
                  <a:pt x="122497" y="167759"/>
                </a:cubicBezTo>
                <a:moveTo>
                  <a:pt x="234191" y="149189"/>
                </a:moveTo>
                <a:cubicBezTo>
                  <a:pt x="234191" y="153224"/>
                  <a:pt x="232043" y="155111"/>
                  <a:pt x="227466" y="156456"/>
                </a:cubicBezTo>
                <a:cubicBezTo>
                  <a:pt x="221543" y="158069"/>
                  <a:pt x="216430" y="158879"/>
                  <a:pt x="209162" y="158879"/>
                </a:cubicBezTo>
                <a:cubicBezTo>
                  <a:pt x="191936" y="158879"/>
                  <a:pt x="175788" y="148646"/>
                  <a:pt x="175788" y="121195"/>
                </a:cubicBezTo>
                <a:cubicBezTo>
                  <a:pt x="175788" y="93743"/>
                  <a:pt x="191936" y="83518"/>
                  <a:pt x="209162" y="83518"/>
                </a:cubicBezTo>
                <a:cubicBezTo>
                  <a:pt x="216430" y="83518"/>
                  <a:pt x="221543" y="84320"/>
                  <a:pt x="227466" y="85941"/>
                </a:cubicBezTo>
                <a:cubicBezTo>
                  <a:pt x="232043" y="87286"/>
                  <a:pt x="234191" y="89165"/>
                  <a:pt x="234191" y="93201"/>
                </a:cubicBezTo>
                <a:lnTo>
                  <a:pt x="234191" y="149189"/>
                </a:lnTo>
                <a:close/>
                <a:moveTo>
                  <a:pt x="262452" y="61179"/>
                </a:moveTo>
                <a:cubicBezTo>
                  <a:pt x="244692" y="54446"/>
                  <a:pt x="228000" y="51221"/>
                  <a:pt x="209430" y="51221"/>
                </a:cubicBezTo>
                <a:cubicBezTo>
                  <a:pt x="168795" y="51221"/>
                  <a:pt x="140258" y="78405"/>
                  <a:pt x="140258" y="121195"/>
                </a:cubicBezTo>
                <a:cubicBezTo>
                  <a:pt x="140258" y="164527"/>
                  <a:pt x="165020" y="191176"/>
                  <a:pt x="208895" y="191176"/>
                </a:cubicBezTo>
                <a:cubicBezTo>
                  <a:pt x="226655" y="191176"/>
                  <a:pt x="243881" y="188210"/>
                  <a:pt x="262452" y="180407"/>
                </a:cubicBezTo>
                <a:cubicBezTo>
                  <a:pt x="266763" y="178528"/>
                  <a:pt x="269185" y="175562"/>
                  <a:pt x="269185" y="169639"/>
                </a:cubicBezTo>
                <a:lnTo>
                  <a:pt x="269185" y="71940"/>
                </a:lnTo>
                <a:cubicBezTo>
                  <a:pt x="269185" y="65749"/>
                  <a:pt x="266763" y="62792"/>
                  <a:pt x="262452" y="61179"/>
                </a:cubicBezTo>
              </a:path>
            </a:pathLst>
          </a:custGeom>
          <a:solidFill>
            <a:schemeClr val="tx1"/>
          </a:solidFill>
          <a:ln w="7833" cap="flat">
            <a:noFill/>
            <a:prstDash val="solid"/>
            <a:round/>
          </a:ln>
        </p:spPr>
        <p:txBody>
          <a:bodyPr rtlCol="0" anchor="ctr"/>
          <a:lstStyle/>
          <a:p>
            <a:endParaRPr lang="en-US" sz="2400" noProof="0"/>
          </a:p>
        </p:txBody>
      </p:sp>
      <p:grpSp>
        <p:nvGrpSpPr>
          <p:cNvPr id="32" name="Graphique 7">
            <a:extLst>
              <a:ext uri="{FF2B5EF4-FFF2-40B4-BE49-F238E27FC236}">
                <a16:creationId xmlns:a16="http://schemas.microsoft.com/office/drawing/2014/main" id="{06A5D6C0-9CFB-4C86-8BD0-9B0F6C1008B0}"/>
              </a:ext>
            </a:extLst>
          </p:cNvPr>
          <p:cNvGrpSpPr>
            <a:grpSpLocks noChangeAspect="1"/>
          </p:cNvGrpSpPr>
          <p:nvPr userDrawn="1"/>
        </p:nvGrpSpPr>
        <p:grpSpPr>
          <a:xfrm>
            <a:off x="442166" y="6329527"/>
            <a:ext cx="1071853" cy="275084"/>
            <a:chOff x="4768103" y="-471733"/>
            <a:chExt cx="744723" cy="191124"/>
          </a:xfrm>
          <a:solidFill>
            <a:srgbClr val="FFFFFF"/>
          </a:solidFill>
        </p:grpSpPr>
        <p:sp>
          <p:nvSpPr>
            <p:cNvPr id="40" name="Forme libre : forme 9">
              <a:extLst>
                <a:ext uri="{FF2B5EF4-FFF2-40B4-BE49-F238E27FC236}">
                  <a16:creationId xmlns:a16="http://schemas.microsoft.com/office/drawing/2014/main" id="{7570A171-087A-451D-8C88-52D822ABF6D0}"/>
                </a:ext>
              </a:extLst>
            </p:cNvPr>
            <p:cNvSpPr/>
            <p:nvPr userDrawn="1"/>
          </p:nvSpPr>
          <p:spPr>
            <a:xfrm>
              <a:off x="4770087" y="-471716"/>
              <a:ext cx="740699" cy="191096"/>
            </a:xfrm>
            <a:custGeom>
              <a:avLst/>
              <a:gdLst>
                <a:gd name="connsiteX0" fmla="*/ 689325 w 740699"/>
                <a:gd name="connsiteY0" fmla="*/ 7347 h 191096"/>
                <a:gd name="connsiteX1" fmla="*/ 688790 w 740699"/>
                <a:gd name="connsiteY1" fmla="*/ 10847 h 191096"/>
                <a:gd name="connsiteX2" fmla="*/ 686092 w 740699"/>
                <a:gd name="connsiteY2" fmla="*/ 24840 h 191096"/>
                <a:gd name="connsiteX3" fmla="*/ 680980 w 740699"/>
                <a:gd name="connsiteY3" fmla="*/ 29953 h 191096"/>
                <a:gd name="connsiteX4" fmla="*/ 667797 w 740699"/>
                <a:gd name="connsiteY4" fmla="*/ 28608 h 191096"/>
                <a:gd name="connsiteX5" fmla="*/ 646528 w 740699"/>
                <a:gd name="connsiteY5" fmla="*/ 50946 h 191096"/>
                <a:gd name="connsiteX6" fmla="*/ 646528 w 740699"/>
                <a:gd name="connsiteY6" fmla="*/ 53911 h 191096"/>
                <a:gd name="connsiteX7" fmla="*/ 680712 w 740699"/>
                <a:gd name="connsiteY7" fmla="*/ 53911 h 191096"/>
                <a:gd name="connsiteX8" fmla="*/ 686092 w 740699"/>
                <a:gd name="connsiteY8" fmla="*/ 59559 h 191096"/>
                <a:gd name="connsiteX9" fmla="*/ 686092 w 740699"/>
                <a:gd name="connsiteY9" fmla="*/ 78130 h 191096"/>
                <a:gd name="connsiteX10" fmla="*/ 680712 w 740699"/>
                <a:gd name="connsiteY10" fmla="*/ 83518 h 191096"/>
                <a:gd name="connsiteX11" fmla="*/ 646528 w 740699"/>
                <a:gd name="connsiteY11" fmla="*/ 83518 h 191096"/>
                <a:gd name="connsiteX12" fmla="*/ 646528 w 740699"/>
                <a:gd name="connsiteY12" fmla="*/ 183097 h 191096"/>
                <a:gd name="connsiteX13" fmla="*/ 641148 w 740699"/>
                <a:gd name="connsiteY13" fmla="*/ 188485 h 191096"/>
                <a:gd name="connsiteX14" fmla="*/ 617197 w 740699"/>
                <a:gd name="connsiteY14" fmla="*/ 188485 h 191096"/>
                <a:gd name="connsiteX15" fmla="*/ 611809 w 740699"/>
                <a:gd name="connsiteY15" fmla="*/ 183097 h 191096"/>
                <a:gd name="connsiteX16" fmla="*/ 611809 w 740699"/>
                <a:gd name="connsiteY16" fmla="*/ 56602 h 191096"/>
                <a:gd name="connsiteX17" fmla="*/ 666987 w 740699"/>
                <a:gd name="connsiteY17" fmla="*/ 79 h 191096"/>
                <a:gd name="connsiteX18" fmla="*/ 683945 w 740699"/>
                <a:gd name="connsiteY18" fmla="*/ 1966 h 191096"/>
                <a:gd name="connsiteX19" fmla="*/ 689325 w 740699"/>
                <a:gd name="connsiteY19" fmla="*/ 7347 h 191096"/>
                <a:gd name="connsiteX20" fmla="*/ 741003 w 740699"/>
                <a:gd name="connsiteY20" fmla="*/ 59292 h 191096"/>
                <a:gd name="connsiteX21" fmla="*/ 741003 w 740699"/>
                <a:gd name="connsiteY21" fmla="*/ 183097 h 191096"/>
                <a:gd name="connsiteX22" fmla="*/ 735615 w 740699"/>
                <a:gd name="connsiteY22" fmla="*/ 188485 h 191096"/>
                <a:gd name="connsiteX23" fmla="*/ 711396 w 740699"/>
                <a:gd name="connsiteY23" fmla="*/ 188485 h 191096"/>
                <a:gd name="connsiteX24" fmla="*/ 706008 w 740699"/>
                <a:gd name="connsiteY24" fmla="*/ 183097 h 191096"/>
                <a:gd name="connsiteX25" fmla="*/ 706008 w 740699"/>
                <a:gd name="connsiteY25" fmla="*/ 59292 h 191096"/>
                <a:gd name="connsiteX26" fmla="*/ 711396 w 740699"/>
                <a:gd name="connsiteY26" fmla="*/ 53911 h 191096"/>
                <a:gd name="connsiteX27" fmla="*/ 735615 w 740699"/>
                <a:gd name="connsiteY27" fmla="*/ 53911 h 191096"/>
                <a:gd name="connsiteX28" fmla="*/ 741003 w 740699"/>
                <a:gd name="connsiteY28" fmla="*/ 59292 h 191096"/>
                <a:gd name="connsiteX29" fmla="*/ 518954 w 740699"/>
                <a:gd name="connsiteY29" fmla="*/ 158879 h 191096"/>
                <a:gd name="connsiteX30" fmla="*/ 485847 w 740699"/>
                <a:gd name="connsiteY30" fmla="*/ 121195 h 191096"/>
                <a:gd name="connsiteX31" fmla="*/ 517074 w 740699"/>
                <a:gd name="connsiteY31" fmla="*/ 83518 h 191096"/>
                <a:gd name="connsiteX32" fmla="*/ 550173 w 740699"/>
                <a:gd name="connsiteY32" fmla="*/ 121195 h 191096"/>
                <a:gd name="connsiteX33" fmla="*/ 518954 w 740699"/>
                <a:gd name="connsiteY33" fmla="*/ 158879 h 191096"/>
                <a:gd name="connsiteX34" fmla="*/ 517074 w 740699"/>
                <a:gd name="connsiteY34" fmla="*/ 51221 h 191096"/>
                <a:gd name="connsiteX35" fmla="*/ 450317 w 740699"/>
                <a:gd name="connsiteY35" fmla="*/ 121195 h 191096"/>
                <a:gd name="connsiteX36" fmla="*/ 518954 w 740699"/>
                <a:gd name="connsiteY36" fmla="*/ 191176 h 191096"/>
                <a:gd name="connsiteX37" fmla="*/ 585702 w 740699"/>
                <a:gd name="connsiteY37" fmla="*/ 121195 h 191096"/>
                <a:gd name="connsiteX38" fmla="*/ 517074 w 740699"/>
                <a:gd name="connsiteY38" fmla="*/ 51221 h 191096"/>
                <a:gd name="connsiteX39" fmla="*/ 424486 w 740699"/>
                <a:gd name="connsiteY39" fmla="*/ 101813 h 191096"/>
                <a:gd name="connsiteX40" fmla="*/ 424486 w 740699"/>
                <a:gd name="connsiteY40" fmla="*/ 183097 h 191096"/>
                <a:gd name="connsiteX41" fmla="*/ 419098 w 740699"/>
                <a:gd name="connsiteY41" fmla="*/ 188485 h 191096"/>
                <a:gd name="connsiteX42" fmla="*/ 394880 w 740699"/>
                <a:gd name="connsiteY42" fmla="*/ 188485 h 191096"/>
                <a:gd name="connsiteX43" fmla="*/ 389492 w 740699"/>
                <a:gd name="connsiteY43" fmla="*/ 183097 h 191096"/>
                <a:gd name="connsiteX44" fmla="*/ 389492 w 740699"/>
                <a:gd name="connsiteY44" fmla="*/ 106391 h 191096"/>
                <a:gd name="connsiteX45" fmla="*/ 363385 w 740699"/>
                <a:gd name="connsiteY45" fmla="*/ 83518 h 191096"/>
                <a:gd name="connsiteX46" fmla="*/ 343469 w 740699"/>
                <a:gd name="connsiteY46" fmla="*/ 85665 h 191096"/>
                <a:gd name="connsiteX47" fmla="*/ 337012 w 740699"/>
                <a:gd name="connsiteY47" fmla="*/ 92666 h 191096"/>
                <a:gd name="connsiteX48" fmla="*/ 337012 w 740699"/>
                <a:gd name="connsiteY48" fmla="*/ 183097 h 191096"/>
                <a:gd name="connsiteX49" fmla="*/ 331624 w 740699"/>
                <a:gd name="connsiteY49" fmla="*/ 188485 h 191096"/>
                <a:gd name="connsiteX50" fmla="*/ 307405 w 740699"/>
                <a:gd name="connsiteY50" fmla="*/ 188485 h 191096"/>
                <a:gd name="connsiteX51" fmla="*/ 302017 w 740699"/>
                <a:gd name="connsiteY51" fmla="*/ 183097 h 191096"/>
                <a:gd name="connsiteX52" fmla="*/ 302017 w 740699"/>
                <a:gd name="connsiteY52" fmla="*/ 71672 h 191096"/>
                <a:gd name="connsiteX53" fmla="*/ 308750 w 740699"/>
                <a:gd name="connsiteY53" fmla="*/ 60904 h 191096"/>
                <a:gd name="connsiteX54" fmla="*/ 362850 w 740699"/>
                <a:gd name="connsiteY54" fmla="*/ 51221 h 191096"/>
                <a:gd name="connsiteX55" fmla="*/ 424486 w 740699"/>
                <a:gd name="connsiteY55" fmla="*/ 101813 h 191096"/>
                <a:gd name="connsiteX56" fmla="*/ 122497 w 740699"/>
                <a:gd name="connsiteY56" fmla="*/ 167759 h 191096"/>
                <a:gd name="connsiteX57" fmla="*/ 120342 w 740699"/>
                <a:gd name="connsiteY57" fmla="*/ 183097 h 191096"/>
                <a:gd name="connsiteX58" fmla="*/ 113350 w 740699"/>
                <a:gd name="connsiteY58" fmla="*/ 188485 h 191096"/>
                <a:gd name="connsiteX59" fmla="*/ 89123 w 740699"/>
                <a:gd name="connsiteY59" fmla="*/ 188485 h 191096"/>
                <a:gd name="connsiteX60" fmla="*/ 85088 w 740699"/>
                <a:gd name="connsiteY60" fmla="*/ 184718 h 191096"/>
                <a:gd name="connsiteX61" fmla="*/ 85356 w 740699"/>
                <a:gd name="connsiteY61" fmla="*/ 183097 h 191096"/>
                <a:gd name="connsiteX62" fmla="*/ 86968 w 740699"/>
                <a:gd name="connsiteY62" fmla="*/ 173140 h 191096"/>
                <a:gd name="connsiteX63" fmla="*/ 303 w 740699"/>
                <a:gd name="connsiteY63" fmla="*/ 98589 h 191096"/>
                <a:gd name="connsiteX64" fmla="*/ 59517 w 740699"/>
                <a:gd name="connsiteY64" fmla="*/ 50144 h 191096"/>
                <a:gd name="connsiteX65" fmla="*/ 115230 w 740699"/>
                <a:gd name="connsiteY65" fmla="*/ 64404 h 191096"/>
                <a:gd name="connsiteX66" fmla="*/ 118462 w 740699"/>
                <a:gd name="connsiteY66" fmla="*/ 69792 h 191096"/>
                <a:gd name="connsiteX67" fmla="*/ 117385 w 740699"/>
                <a:gd name="connsiteY67" fmla="*/ 74362 h 191096"/>
                <a:gd name="connsiteX68" fmla="*/ 109039 w 740699"/>
                <a:gd name="connsiteY68" fmla="*/ 92131 h 191096"/>
                <a:gd name="connsiteX69" fmla="*/ 103116 w 740699"/>
                <a:gd name="connsiteY69" fmla="*/ 95899 h 191096"/>
                <a:gd name="connsiteX70" fmla="*/ 99081 w 740699"/>
                <a:gd name="connsiteY70" fmla="*/ 94821 h 191096"/>
                <a:gd name="connsiteX71" fmla="*/ 58439 w 740699"/>
                <a:gd name="connsiteY71" fmla="*/ 82708 h 191096"/>
                <a:gd name="connsiteX72" fmla="*/ 35833 w 740699"/>
                <a:gd name="connsiteY72" fmla="*/ 96166 h 191096"/>
                <a:gd name="connsiteX73" fmla="*/ 122497 w 740699"/>
                <a:gd name="connsiteY73" fmla="*/ 167759 h 191096"/>
                <a:gd name="connsiteX74" fmla="*/ 234191 w 740699"/>
                <a:gd name="connsiteY74" fmla="*/ 149189 h 191096"/>
                <a:gd name="connsiteX75" fmla="*/ 227466 w 740699"/>
                <a:gd name="connsiteY75" fmla="*/ 156456 h 191096"/>
                <a:gd name="connsiteX76" fmla="*/ 209162 w 740699"/>
                <a:gd name="connsiteY76" fmla="*/ 158879 h 191096"/>
                <a:gd name="connsiteX77" fmla="*/ 175788 w 740699"/>
                <a:gd name="connsiteY77" fmla="*/ 121195 h 191096"/>
                <a:gd name="connsiteX78" fmla="*/ 209162 w 740699"/>
                <a:gd name="connsiteY78" fmla="*/ 83518 h 191096"/>
                <a:gd name="connsiteX79" fmla="*/ 227466 w 740699"/>
                <a:gd name="connsiteY79" fmla="*/ 85941 h 191096"/>
                <a:gd name="connsiteX80" fmla="*/ 234191 w 740699"/>
                <a:gd name="connsiteY80" fmla="*/ 93201 h 191096"/>
                <a:gd name="connsiteX81" fmla="*/ 234191 w 740699"/>
                <a:gd name="connsiteY81" fmla="*/ 149189 h 191096"/>
                <a:gd name="connsiteX82" fmla="*/ 262452 w 740699"/>
                <a:gd name="connsiteY82" fmla="*/ 61179 h 191096"/>
                <a:gd name="connsiteX83" fmla="*/ 209430 w 740699"/>
                <a:gd name="connsiteY83" fmla="*/ 51221 h 191096"/>
                <a:gd name="connsiteX84" fmla="*/ 140258 w 740699"/>
                <a:gd name="connsiteY84" fmla="*/ 121195 h 191096"/>
                <a:gd name="connsiteX85" fmla="*/ 208895 w 740699"/>
                <a:gd name="connsiteY85" fmla="*/ 191176 h 191096"/>
                <a:gd name="connsiteX86" fmla="*/ 262452 w 740699"/>
                <a:gd name="connsiteY86" fmla="*/ 180407 h 191096"/>
                <a:gd name="connsiteX87" fmla="*/ 269185 w 740699"/>
                <a:gd name="connsiteY87" fmla="*/ 169639 h 191096"/>
                <a:gd name="connsiteX88" fmla="*/ 269185 w 740699"/>
                <a:gd name="connsiteY88" fmla="*/ 71940 h 191096"/>
                <a:gd name="connsiteX89" fmla="*/ 262452 w 740699"/>
                <a:gd name="connsiteY89" fmla="*/ 61179 h 191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740699" h="191096">
                  <a:moveTo>
                    <a:pt x="689325" y="7347"/>
                  </a:moveTo>
                  <a:cubicBezTo>
                    <a:pt x="689325" y="8511"/>
                    <a:pt x="689026" y="9604"/>
                    <a:pt x="688790" y="10847"/>
                  </a:cubicBezTo>
                  <a:lnTo>
                    <a:pt x="686092" y="24840"/>
                  </a:lnTo>
                  <a:cubicBezTo>
                    <a:pt x="685558" y="28073"/>
                    <a:pt x="684213" y="29953"/>
                    <a:pt x="680980" y="29953"/>
                  </a:cubicBezTo>
                  <a:cubicBezTo>
                    <a:pt x="678974" y="29953"/>
                    <a:pt x="673177" y="28608"/>
                    <a:pt x="667797" y="28608"/>
                  </a:cubicBezTo>
                  <a:cubicBezTo>
                    <a:pt x="652993" y="28608"/>
                    <a:pt x="646528" y="36143"/>
                    <a:pt x="646528" y="50946"/>
                  </a:cubicBezTo>
                  <a:lnTo>
                    <a:pt x="646528" y="53911"/>
                  </a:lnTo>
                  <a:lnTo>
                    <a:pt x="680712" y="53911"/>
                  </a:lnTo>
                  <a:cubicBezTo>
                    <a:pt x="684213" y="53911"/>
                    <a:pt x="686092" y="56059"/>
                    <a:pt x="686092" y="59559"/>
                  </a:cubicBezTo>
                  <a:lnTo>
                    <a:pt x="686092" y="78130"/>
                  </a:lnTo>
                  <a:cubicBezTo>
                    <a:pt x="686092" y="81363"/>
                    <a:pt x="684213" y="83518"/>
                    <a:pt x="680712" y="83518"/>
                  </a:cubicBezTo>
                  <a:lnTo>
                    <a:pt x="646528" y="83518"/>
                  </a:lnTo>
                  <a:lnTo>
                    <a:pt x="646528" y="183097"/>
                  </a:lnTo>
                  <a:cubicBezTo>
                    <a:pt x="646528" y="186330"/>
                    <a:pt x="644380" y="188485"/>
                    <a:pt x="641148" y="188485"/>
                  </a:cubicBezTo>
                  <a:lnTo>
                    <a:pt x="617197" y="188485"/>
                  </a:lnTo>
                  <a:cubicBezTo>
                    <a:pt x="613964" y="188485"/>
                    <a:pt x="611809" y="186330"/>
                    <a:pt x="611809" y="183097"/>
                  </a:cubicBezTo>
                  <a:lnTo>
                    <a:pt x="611809" y="56602"/>
                  </a:lnTo>
                  <a:cubicBezTo>
                    <a:pt x="611809" y="17839"/>
                    <a:pt x="633612" y="79"/>
                    <a:pt x="666987" y="79"/>
                  </a:cubicBezTo>
                  <a:cubicBezTo>
                    <a:pt x="672729" y="79"/>
                    <a:pt x="678557" y="621"/>
                    <a:pt x="683945" y="1966"/>
                  </a:cubicBezTo>
                  <a:cubicBezTo>
                    <a:pt x="687713" y="2769"/>
                    <a:pt x="689325" y="4358"/>
                    <a:pt x="689325" y="7347"/>
                  </a:cubicBezTo>
                  <a:moveTo>
                    <a:pt x="741003" y="59292"/>
                  </a:moveTo>
                  <a:lnTo>
                    <a:pt x="741003" y="183097"/>
                  </a:lnTo>
                  <a:cubicBezTo>
                    <a:pt x="741003" y="186330"/>
                    <a:pt x="738848" y="188485"/>
                    <a:pt x="735615" y="188485"/>
                  </a:cubicBezTo>
                  <a:lnTo>
                    <a:pt x="711396" y="188485"/>
                  </a:lnTo>
                  <a:cubicBezTo>
                    <a:pt x="708164" y="188485"/>
                    <a:pt x="706008" y="186330"/>
                    <a:pt x="706008" y="183097"/>
                  </a:cubicBezTo>
                  <a:lnTo>
                    <a:pt x="706008" y="59292"/>
                  </a:lnTo>
                  <a:cubicBezTo>
                    <a:pt x="706008" y="56059"/>
                    <a:pt x="708164" y="53911"/>
                    <a:pt x="711396" y="53911"/>
                  </a:cubicBezTo>
                  <a:lnTo>
                    <a:pt x="735615" y="53911"/>
                  </a:lnTo>
                  <a:cubicBezTo>
                    <a:pt x="738848" y="53911"/>
                    <a:pt x="741003" y="56059"/>
                    <a:pt x="741003" y="59292"/>
                  </a:cubicBezTo>
                  <a:moveTo>
                    <a:pt x="518954" y="158879"/>
                  </a:moveTo>
                  <a:cubicBezTo>
                    <a:pt x="499038" y="158879"/>
                    <a:pt x="485847" y="145956"/>
                    <a:pt x="485847" y="121195"/>
                  </a:cubicBezTo>
                  <a:cubicBezTo>
                    <a:pt x="485847" y="96433"/>
                    <a:pt x="499038" y="83518"/>
                    <a:pt x="517074" y="83518"/>
                  </a:cubicBezTo>
                  <a:cubicBezTo>
                    <a:pt x="536990" y="83518"/>
                    <a:pt x="550173" y="96433"/>
                    <a:pt x="550173" y="121195"/>
                  </a:cubicBezTo>
                  <a:cubicBezTo>
                    <a:pt x="550173" y="145956"/>
                    <a:pt x="536990" y="158879"/>
                    <a:pt x="518954" y="158879"/>
                  </a:cubicBezTo>
                  <a:moveTo>
                    <a:pt x="517074" y="51221"/>
                  </a:moveTo>
                  <a:cubicBezTo>
                    <a:pt x="476699" y="51221"/>
                    <a:pt x="450317" y="80553"/>
                    <a:pt x="450317" y="121195"/>
                  </a:cubicBezTo>
                  <a:cubicBezTo>
                    <a:pt x="450317" y="161837"/>
                    <a:pt x="476699" y="191176"/>
                    <a:pt x="518954" y="191176"/>
                  </a:cubicBezTo>
                  <a:cubicBezTo>
                    <a:pt x="559328" y="191176"/>
                    <a:pt x="585702" y="161837"/>
                    <a:pt x="585702" y="121195"/>
                  </a:cubicBezTo>
                  <a:cubicBezTo>
                    <a:pt x="585702" y="80553"/>
                    <a:pt x="559328" y="51221"/>
                    <a:pt x="517074" y="51221"/>
                  </a:cubicBezTo>
                  <a:moveTo>
                    <a:pt x="424486" y="101813"/>
                  </a:moveTo>
                  <a:lnTo>
                    <a:pt x="424486" y="183097"/>
                  </a:lnTo>
                  <a:cubicBezTo>
                    <a:pt x="424486" y="186330"/>
                    <a:pt x="422331" y="188485"/>
                    <a:pt x="419098" y="188485"/>
                  </a:cubicBezTo>
                  <a:lnTo>
                    <a:pt x="394880" y="188485"/>
                  </a:lnTo>
                  <a:cubicBezTo>
                    <a:pt x="391647" y="188485"/>
                    <a:pt x="389492" y="186330"/>
                    <a:pt x="389492" y="183097"/>
                  </a:cubicBezTo>
                  <a:lnTo>
                    <a:pt x="389492" y="106391"/>
                  </a:lnTo>
                  <a:cubicBezTo>
                    <a:pt x="389492" y="90243"/>
                    <a:pt x="377921" y="83518"/>
                    <a:pt x="363385" y="83518"/>
                  </a:cubicBezTo>
                  <a:cubicBezTo>
                    <a:pt x="355040" y="83518"/>
                    <a:pt x="350470" y="84053"/>
                    <a:pt x="343469" y="85665"/>
                  </a:cubicBezTo>
                  <a:cubicBezTo>
                    <a:pt x="339159" y="86743"/>
                    <a:pt x="337012" y="88631"/>
                    <a:pt x="337012" y="92666"/>
                  </a:cubicBezTo>
                  <a:lnTo>
                    <a:pt x="337012" y="183097"/>
                  </a:lnTo>
                  <a:cubicBezTo>
                    <a:pt x="337012" y="186330"/>
                    <a:pt x="334856" y="188485"/>
                    <a:pt x="331624" y="188485"/>
                  </a:cubicBezTo>
                  <a:lnTo>
                    <a:pt x="307405" y="188485"/>
                  </a:lnTo>
                  <a:cubicBezTo>
                    <a:pt x="304172" y="188485"/>
                    <a:pt x="302017" y="186330"/>
                    <a:pt x="302017" y="183097"/>
                  </a:cubicBezTo>
                  <a:lnTo>
                    <a:pt x="302017" y="71672"/>
                  </a:lnTo>
                  <a:cubicBezTo>
                    <a:pt x="302017" y="65482"/>
                    <a:pt x="304982" y="62249"/>
                    <a:pt x="308750" y="60904"/>
                  </a:cubicBezTo>
                  <a:cubicBezTo>
                    <a:pt x="328399" y="53911"/>
                    <a:pt x="346970" y="51221"/>
                    <a:pt x="362850" y="51221"/>
                  </a:cubicBezTo>
                  <a:cubicBezTo>
                    <a:pt x="404295" y="51221"/>
                    <a:pt x="424486" y="68982"/>
                    <a:pt x="424486" y="101813"/>
                  </a:cubicBezTo>
                  <a:moveTo>
                    <a:pt x="122497" y="167759"/>
                  </a:moveTo>
                  <a:cubicBezTo>
                    <a:pt x="122497" y="172337"/>
                    <a:pt x="121963" y="178528"/>
                    <a:pt x="120342" y="183097"/>
                  </a:cubicBezTo>
                  <a:cubicBezTo>
                    <a:pt x="118997" y="187140"/>
                    <a:pt x="117385" y="188485"/>
                    <a:pt x="113350" y="188485"/>
                  </a:cubicBezTo>
                  <a:lnTo>
                    <a:pt x="89123" y="188485"/>
                  </a:lnTo>
                  <a:cubicBezTo>
                    <a:pt x="86433" y="188485"/>
                    <a:pt x="85088" y="186865"/>
                    <a:pt x="85088" y="184718"/>
                  </a:cubicBezTo>
                  <a:cubicBezTo>
                    <a:pt x="85088" y="184175"/>
                    <a:pt x="85088" y="183640"/>
                    <a:pt x="85356" y="183097"/>
                  </a:cubicBezTo>
                  <a:cubicBezTo>
                    <a:pt x="86433" y="179597"/>
                    <a:pt x="86968" y="177175"/>
                    <a:pt x="86968" y="173140"/>
                  </a:cubicBezTo>
                  <a:cubicBezTo>
                    <a:pt x="86968" y="133559"/>
                    <a:pt x="303" y="155646"/>
                    <a:pt x="303" y="98589"/>
                  </a:cubicBezTo>
                  <a:cubicBezTo>
                    <a:pt x="303" y="69517"/>
                    <a:pt x="23452" y="50144"/>
                    <a:pt x="59517" y="50144"/>
                  </a:cubicBezTo>
                  <a:cubicBezTo>
                    <a:pt x="78623" y="50144"/>
                    <a:pt x="98546" y="54714"/>
                    <a:pt x="115230" y="64404"/>
                  </a:cubicBezTo>
                  <a:cubicBezTo>
                    <a:pt x="117393" y="65490"/>
                    <a:pt x="118462" y="67637"/>
                    <a:pt x="118462" y="69792"/>
                  </a:cubicBezTo>
                  <a:cubicBezTo>
                    <a:pt x="118462" y="71137"/>
                    <a:pt x="118164" y="72710"/>
                    <a:pt x="117385" y="74362"/>
                  </a:cubicBezTo>
                  <a:lnTo>
                    <a:pt x="109039" y="92131"/>
                  </a:lnTo>
                  <a:cubicBezTo>
                    <a:pt x="107962" y="94553"/>
                    <a:pt x="105539" y="95899"/>
                    <a:pt x="103116" y="95899"/>
                  </a:cubicBezTo>
                  <a:cubicBezTo>
                    <a:pt x="101771" y="95899"/>
                    <a:pt x="100426" y="95623"/>
                    <a:pt x="99081" y="94821"/>
                  </a:cubicBezTo>
                  <a:cubicBezTo>
                    <a:pt x="85356" y="87286"/>
                    <a:pt x="72165" y="82708"/>
                    <a:pt x="58439" y="82708"/>
                  </a:cubicBezTo>
                  <a:cubicBezTo>
                    <a:pt x="44179" y="82708"/>
                    <a:pt x="35833" y="87923"/>
                    <a:pt x="35833" y="96166"/>
                  </a:cubicBezTo>
                  <a:cubicBezTo>
                    <a:pt x="35833" y="121368"/>
                    <a:pt x="122497" y="106659"/>
                    <a:pt x="122497" y="167759"/>
                  </a:cubicBezTo>
                  <a:moveTo>
                    <a:pt x="234191" y="149189"/>
                  </a:moveTo>
                  <a:cubicBezTo>
                    <a:pt x="234191" y="153224"/>
                    <a:pt x="232043" y="155111"/>
                    <a:pt x="227466" y="156456"/>
                  </a:cubicBezTo>
                  <a:cubicBezTo>
                    <a:pt x="221543" y="158069"/>
                    <a:pt x="216430" y="158879"/>
                    <a:pt x="209162" y="158879"/>
                  </a:cubicBezTo>
                  <a:cubicBezTo>
                    <a:pt x="191936" y="158879"/>
                    <a:pt x="175788" y="148646"/>
                    <a:pt x="175788" y="121195"/>
                  </a:cubicBezTo>
                  <a:cubicBezTo>
                    <a:pt x="175788" y="93743"/>
                    <a:pt x="191936" y="83518"/>
                    <a:pt x="209162" y="83518"/>
                  </a:cubicBezTo>
                  <a:cubicBezTo>
                    <a:pt x="216430" y="83518"/>
                    <a:pt x="221543" y="84320"/>
                    <a:pt x="227466" y="85941"/>
                  </a:cubicBezTo>
                  <a:cubicBezTo>
                    <a:pt x="232043" y="87286"/>
                    <a:pt x="234191" y="89165"/>
                    <a:pt x="234191" y="93201"/>
                  </a:cubicBezTo>
                  <a:lnTo>
                    <a:pt x="234191" y="149189"/>
                  </a:lnTo>
                  <a:close/>
                  <a:moveTo>
                    <a:pt x="262452" y="61179"/>
                  </a:moveTo>
                  <a:cubicBezTo>
                    <a:pt x="244692" y="54446"/>
                    <a:pt x="228000" y="51221"/>
                    <a:pt x="209430" y="51221"/>
                  </a:cubicBezTo>
                  <a:cubicBezTo>
                    <a:pt x="168795" y="51221"/>
                    <a:pt x="140258" y="78405"/>
                    <a:pt x="140258" y="121195"/>
                  </a:cubicBezTo>
                  <a:cubicBezTo>
                    <a:pt x="140258" y="164527"/>
                    <a:pt x="165020" y="191176"/>
                    <a:pt x="208895" y="191176"/>
                  </a:cubicBezTo>
                  <a:cubicBezTo>
                    <a:pt x="226655" y="191176"/>
                    <a:pt x="243881" y="188210"/>
                    <a:pt x="262452" y="180407"/>
                  </a:cubicBezTo>
                  <a:cubicBezTo>
                    <a:pt x="266763" y="178528"/>
                    <a:pt x="269185" y="175562"/>
                    <a:pt x="269185" y="169639"/>
                  </a:cubicBezTo>
                  <a:lnTo>
                    <a:pt x="269185" y="71940"/>
                  </a:lnTo>
                  <a:cubicBezTo>
                    <a:pt x="269185" y="65749"/>
                    <a:pt x="266763" y="62792"/>
                    <a:pt x="262452" y="61179"/>
                  </a:cubicBezTo>
                </a:path>
              </a:pathLst>
            </a:custGeom>
            <a:solidFill>
              <a:schemeClr val="tx1"/>
            </a:solidFill>
            <a:ln w="7833" cap="flat">
              <a:noFill/>
              <a:prstDash val="solid"/>
              <a:round/>
            </a:ln>
          </p:spPr>
          <p:txBody>
            <a:bodyPr rtlCol="0" anchor="ctr"/>
            <a:lstStyle/>
            <a:p>
              <a:endParaRPr lang="fr-FR" sz="2400"/>
            </a:p>
          </p:txBody>
        </p:sp>
        <p:sp>
          <p:nvSpPr>
            <p:cNvPr id="41" name="Forme libre : forme 10">
              <a:extLst>
                <a:ext uri="{FF2B5EF4-FFF2-40B4-BE49-F238E27FC236}">
                  <a16:creationId xmlns:a16="http://schemas.microsoft.com/office/drawing/2014/main" id="{FC3C9097-DD6E-4680-8304-A8A8F1E97DBB}"/>
                </a:ext>
              </a:extLst>
            </p:cNvPr>
            <p:cNvSpPr/>
            <p:nvPr/>
          </p:nvSpPr>
          <p:spPr>
            <a:xfrm rot="-73896" flipV="1">
              <a:off x="5474877" y="-471733"/>
              <a:ext cx="37949" cy="37711"/>
            </a:xfrm>
            <a:custGeom>
              <a:avLst/>
              <a:gdLst>
                <a:gd name="connsiteX0" fmla="*/ 19483 w 37949"/>
                <a:gd name="connsiteY0" fmla="*/ 17 h 37711"/>
                <a:gd name="connsiteX1" fmla="*/ 38456 w 37949"/>
                <a:gd name="connsiteY1" fmla="*/ 18454 h 37711"/>
                <a:gd name="connsiteX2" fmla="*/ 19491 w 37949"/>
                <a:gd name="connsiteY2" fmla="*/ 37717 h 37711"/>
                <a:gd name="connsiteX3" fmla="*/ 519 w 37949"/>
                <a:gd name="connsiteY3" fmla="*/ 19272 h 37711"/>
                <a:gd name="connsiteX4" fmla="*/ 19483 w 37949"/>
                <a:gd name="connsiteY4" fmla="*/ 17 h 37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949" h="37711">
                  <a:moveTo>
                    <a:pt x="19483" y="17"/>
                  </a:moveTo>
                  <a:cubicBezTo>
                    <a:pt x="30519" y="-219"/>
                    <a:pt x="38212" y="6883"/>
                    <a:pt x="38456" y="18454"/>
                  </a:cubicBezTo>
                  <a:cubicBezTo>
                    <a:pt x="38715" y="30300"/>
                    <a:pt x="31329" y="37457"/>
                    <a:pt x="19491" y="37717"/>
                  </a:cubicBezTo>
                  <a:cubicBezTo>
                    <a:pt x="8188" y="37953"/>
                    <a:pt x="771" y="31118"/>
                    <a:pt x="519" y="19272"/>
                  </a:cubicBezTo>
                  <a:cubicBezTo>
                    <a:pt x="267" y="7701"/>
                    <a:pt x="7378" y="284"/>
                    <a:pt x="19483" y="17"/>
                  </a:cubicBezTo>
                </a:path>
              </a:pathLst>
            </a:custGeom>
            <a:solidFill>
              <a:schemeClr val="accent2"/>
            </a:solidFill>
            <a:ln w="7833" cap="flat">
              <a:noFill/>
              <a:prstDash val="solid"/>
              <a:round/>
            </a:ln>
          </p:spPr>
          <p:txBody>
            <a:bodyPr rtlCol="0" anchor="ctr"/>
            <a:lstStyle/>
            <a:p>
              <a:endParaRPr lang="fr-FR" sz="2400">
                <a:solidFill>
                  <a:schemeClr val="accent2"/>
                </a:solidFill>
              </a:endParaRPr>
            </a:p>
          </p:txBody>
        </p:sp>
        <p:sp>
          <p:nvSpPr>
            <p:cNvPr id="45" name="Forme libre : forme 11">
              <a:extLst>
                <a:ext uri="{FF2B5EF4-FFF2-40B4-BE49-F238E27FC236}">
                  <a16:creationId xmlns:a16="http://schemas.microsoft.com/office/drawing/2014/main" id="{BDB8E9CF-D9B2-4FB3-B1A5-B96BB1FF6D51}"/>
                </a:ext>
              </a:extLst>
            </p:cNvPr>
            <p:cNvSpPr/>
            <p:nvPr userDrawn="1"/>
          </p:nvSpPr>
          <p:spPr>
            <a:xfrm rot="10725025" flipV="1">
              <a:off x="4768103" y="-317778"/>
              <a:ext cx="37406" cy="37169"/>
            </a:xfrm>
            <a:custGeom>
              <a:avLst/>
              <a:gdLst>
                <a:gd name="connsiteX0" fmla="*/ 18717 w 37406"/>
                <a:gd name="connsiteY0" fmla="*/ 130 h 37169"/>
                <a:gd name="connsiteX1" fmla="*/ 37414 w 37406"/>
                <a:gd name="connsiteY1" fmla="*/ 18300 h 37169"/>
                <a:gd name="connsiteX2" fmla="*/ 18717 w 37406"/>
                <a:gd name="connsiteY2" fmla="*/ 37288 h 37169"/>
                <a:gd name="connsiteX3" fmla="*/ 20 w 37406"/>
                <a:gd name="connsiteY3" fmla="*/ 19118 h 37169"/>
                <a:gd name="connsiteX4" fmla="*/ 18717 w 37406"/>
                <a:gd name="connsiteY4" fmla="*/ 130 h 37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406" h="37169">
                  <a:moveTo>
                    <a:pt x="18717" y="130"/>
                  </a:moveTo>
                  <a:cubicBezTo>
                    <a:pt x="29745" y="-106"/>
                    <a:pt x="37162" y="6729"/>
                    <a:pt x="37414" y="18300"/>
                  </a:cubicBezTo>
                  <a:cubicBezTo>
                    <a:pt x="37665" y="29603"/>
                    <a:pt x="30555" y="37028"/>
                    <a:pt x="18717" y="37288"/>
                  </a:cubicBezTo>
                  <a:cubicBezTo>
                    <a:pt x="7681" y="37524"/>
                    <a:pt x="264" y="30421"/>
                    <a:pt x="20" y="19118"/>
                  </a:cubicBezTo>
                  <a:cubicBezTo>
                    <a:pt x="-240" y="7547"/>
                    <a:pt x="6871" y="390"/>
                    <a:pt x="18717" y="130"/>
                  </a:cubicBezTo>
                </a:path>
              </a:pathLst>
            </a:custGeom>
            <a:solidFill>
              <a:schemeClr val="accent2"/>
            </a:solidFill>
            <a:ln w="7833" cap="flat">
              <a:noFill/>
              <a:prstDash val="solid"/>
              <a:round/>
            </a:ln>
          </p:spPr>
          <p:txBody>
            <a:bodyPr rtlCol="0" anchor="ctr"/>
            <a:lstStyle/>
            <a:p>
              <a:endParaRPr lang="fr-FR" sz="2400"/>
            </a:p>
          </p:txBody>
        </p:sp>
      </p:grpSp>
    </p:spTree>
    <p:extLst>
      <p:ext uri="{BB962C8B-B14F-4D97-AF65-F5344CB8AC3E}">
        <p14:creationId xmlns:p14="http://schemas.microsoft.com/office/powerpoint/2010/main" val="1878433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Cover Title with Image (Dark)">
    <p:bg>
      <p:bgPr>
        <a:solidFill>
          <a:schemeClr val="bg1">
            <a:lumMod val="50000"/>
          </a:schemeClr>
        </a:solidFill>
        <a:effectLst/>
      </p:bgPr>
    </p:bg>
    <p:spTree>
      <p:nvGrpSpPr>
        <p:cNvPr id="1" name=""/>
        <p:cNvGrpSpPr/>
        <p:nvPr/>
      </p:nvGrpSpPr>
      <p:grpSpPr>
        <a:xfrm>
          <a:off x="0" y="0"/>
          <a:ext cx="0" cy="0"/>
          <a:chOff x="0" y="0"/>
          <a:chExt cx="0" cy="0"/>
        </a:xfrm>
      </p:grpSpPr>
      <p:sp>
        <p:nvSpPr>
          <p:cNvPr id="4" name="Espace réservé de la date 3">
            <a:extLst>
              <a:ext uri="{FF2B5EF4-FFF2-40B4-BE49-F238E27FC236}">
                <a16:creationId xmlns:a16="http://schemas.microsoft.com/office/drawing/2014/main" id="{B061F378-E818-498E-989A-601A8E73F31E}"/>
              </a:ext>
            </a:extLst>
          </p:cNvPr>
          <p:cNvSpPr>
            <a:spLocks noGrp="1"/>
          </p:cNvSpPr>
          <p:nvPr>
            <p:ph type="dt" sz="half" idx="20"/>
          </p:nvPr>
        </p:nvSpPr>
        <p:spPr>
          <a:xfrm>
            <a:off x="7886700" y="6046106"/>
            <a:ext cx="2743200" cy="366183"/>
          </a:xfrm>
        </p:spPr>
        <p:txBody>
          <a:bodyPr/>
          <a:lstStyle>
            <a:lvl1pPr>
              <a:defRPr sz="1867">
                <a:solidFill>
                  <a:schemeClr val="bg2"/>
                </a:solidFill>
              </a:defRPr>
            </a:lvl1pPr>
          </a:lstStyle>
          <a:p>
            <a:endParaRPr lang="en-US" dirty="0"/>
          </a:p>
        </p:txBody>
      </p:sp>
      <p:sp>
        <p:nvSpPr>
          <p:cNvPr id="37" name="Espace réservé pour une image  36">
            <a:extLst>
              <a:ext uri="{FF2B5EF4-FFF2-40B4-BE49-F238E27FC236}">
                <a16:creationId xmlns:a16="http://schemas.microsoft.com/office/drawing/2014/main" id="{B393D89D-0FFD-4664-8FAD-EE45D64CF7A7}"/>
              </a:ext>
            </a:extLst>
          </p:cNvPr>
          <p:cNvSpPr>
            <a:spLocks noGrp="1"/>
          </p:cNvSpPr>
          <p:nvPr>
            <p:ph type="pic" sz="quarter" idx="17"/>
          </p:nvPr>
        </p:nvSpPr>
        <p:spPr>
          <a:xfrm>
            <a:off x="2" y="0"/>
            <a:ext cx="6374847" cy="6858000"/>
          </a:xfrm>
          <a:custGeom>
            <a:avLst/>
            <a:gdLst>
              <a:gd name="connsiteX0" fmla="*/ 0 w 4781135"/>
              <a:gd name="connsiteY0" fmla="*/ 0 h 5143500"/>
              <a:gd name="connsiteX1" fmla="*/ 3673235 w 4781135"/>
              <a:gd name="connsiteY1" fmla="*/ 0 h 5143500"/>
              <a:gd name="connsiteX2" fmla="*/ 3843349 w 4781135"/>
              <a:gd name="connsiteY2" fmla="*/ 145970 h 5143500"/>
              <a:gd name="connsiteX3" fmla="*/ 4781135 w 4781135"/>
              <a:gd name="connsiteY3" fmla="*/ 2622891 h 5143500"/>
              <a:gd name="connsiteX4" fmla="*/ 3861453 w 4781135"/>
              <a:gd name="connsiteY4" fmla="*/ 5081299 h 5143500"/>
              <a:gd name="connsiteX5" fmla="*/ 3792118 w 4781135"/>
              <a:gd name="connsiteY5" fmla="*/ 5143500 h 5143500"/>
              <a:gd name="connsiteX6" fmla="*/ 0 w 4781135"/>
              <a:gd name="connsiteY6" fmla="*/ 514350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81135" h="5143500">
                <a:moveTo>
                  <a:pt x="0" y="0"/>
                </a:moveTo>
                <a:lnTo>
                  <a:pt x="3673235" y="0"/>
                </a:lnTo>
                <a:lnTo>
                  <a:pt x="3843349" y="145970"/>
                </a:lnTo>
                <a:cubicBezTo>
                  <a:pt x="4444478" y="723140"/>
                  <a:pt x="4781135" y="1564827"/>
                  <a:pt x="4781135" y="2622891"/>
                </a:cubicBezTo>
                <a:cubicBezTo>
                  <a:pt x="4781257" y="3656845"/>
                  <a:pt x="4444586" y="4498301"/>
                  <a:pt x="3861453" y="5081299"/>
                </a:cubicBezTo>
                <a:lnTo>
                  <a:pt x="3792118" y="5143500"/>
                </a:lnTo>
                <a:lnTo>
                  <a:pt x="0" y="5143500"/>
                </a:lnTo>
                <a:close/>
              </a:path>
            </a:pathLst>
          </a:custGeom>
        </p:spPr>
        <p:txBody>
          <a:bodyPr wrap="square">
            <a:noAutofit/>
          </a:bodyPr>
          <a:lstStyle>
            <a:lvl1pPr>
              <a:defRPr>
                <a:noFill/>
              </a:defRPr>
            </a:lvl1pPr>
          </a:lstStyle>
          <a:p>
            <a:r>
              <a:rPr lang="fr-FR" noProof="0"/>
              <a:t>Cliquez sur l'icône pour ajouter une image</a:t>
            </a:r>
            <a:endParaRPr lang="en-US" noProof="0"/>
          </a:p>
        </p:txBody>
      </p:sp>
      <p:sp>
        <p:nvSpPr>
          <p:cNvPr id="11" name="Espace réservé du graphique SmartArt 11">
            <a:extLst>
              <a:ext uri="{FF2B5EF4-FFF2-40B4-BE49-F238E27FC236}">
                <a16:creationId xmlns:a16="http://schemas.microsoft.com/office/drawing/2014/main" id="{540F3744-EAB0-48D1-B7AE-720C8628C071}"/>
              </a:ext>
            </a:extLst>
          </p:cNvPr>
          <p:cNvSpPr>
            <a:spLocks noGrp="1" noChangeAspect="1"/>
          </p:cNvSpPr>
          <p:nvPr>
            <p:ph type="dgm" sz="quarter" idx="14"/>
          </p:nvPr>
        </p:nvSpPr>
        <p:spPr>
          <a:xfrm>
            <a:off x="9190079" y="1763753"/>
            <a:ext cx="136443" cy="135473"/>
          </a:xfrm>
          <a:custGeom>
            <a:avLst/>
            <a:gdLst>
              <a:gd name="connsiteX0" fmla="*/ 122355 w 250013"/>
              <a:gd name="connsiteY0" fmla="*/ 0 h 248243"/>
              <a:gd name="connsiteX1" fmla="*/ 250013 w 250013"/>
              <a:gd name="connsiteY1" fmla="*/ 124134 h 248243"/>
              <a:gd name="connsiteX2" fmla="*/ 127674 w 250013"/>
              <a:gd name="connsiteY2" fmla="*/ 248243 h 248243"/>
              <a:gd name="connsiteX3" fmla="*/ 1 w 250013"/>
              <a:gd name="connsiteY3" fmla="*/ 124125 h 248243"/>
              <a:gd name="connsiteX4" fmla="*/ 122355 w 250013"/>
              <a:gd name="connsiteY4" fmla="*/ 0 h 2482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013" h="248243">
                <a:moveTo>
                  <a:pt x="122355" y="0"/>
                </a:moveTo>
                <a:cubicBezTo>
                  <a:pt x="200363" y="0"/>
                  <a:pt x="250013" y="46111"/>
                  <a:pt x="250013" y="124134"/>
                </a:cubicBezTo>
                <a:cubicBezTo>
                  <a:pt x="250022" y="200379"/>
                  <a:pt x="200361" y="248234"/>
                  <a:pt x="127674" y="248243"/>
                </a:cubicBezTo>
                <a:cubicBezTo>
                  <a:pt x="47872" y="248236"/>
                  <a:pt x="-6" y="200370"/>
                  <a:pt x="1" y="124125"/>
                </a:cubicBezTo>
                <a:cubicBezTo>
                  <a:pt x="0" y="46103"/>
                  <a:pt x="47874" y="2"/>
                  <a:pt x="122355" y="0"/>
                </a:cubicBezTo>
                <a:close/>
              </a:path>
            </a:pathLst>
          </a:custGeom>
          <a:solidFill>
            <a:schemeClr val="bg1"/>
          </a:solidFill>
          <a:ln w="22225">
            <a:noFill/>
          </a:ln>
        </p:spPr>
        <p:txBody>
          <a:bodyPr wrap="square">
            <a:noAutofit/>
          </a:bodyPr>
          <a:lstStyle>
            <a:lvl1pPr>
              <a:defRPr>
                <a:noFill/>
              </a:defRPr>
            </a:lvl1pPr>
          </a:lstStyle>
          <a:p>
            <a:r>
              <a:rPr lang="fr-FR" noProof="0"/>
              <a:t>Cliquez sur l'icône pour ajouter un graphique SmartArt</a:t>
            </a:r>
            <a:endParaRPr lang="en-US" noProof="0"/>
          </a:p>
        </p:txBody>
      </p:sp>
      <p:sp>
        <p:nvSpPr>
          <p:cNvPr id="16" name="Espace réservé du graphique SmartArt 11">
            <a:extLst>
              <a:ext uri="{FF2B5EF4-FFF2-40B4-BE49-F238E27FC236}">
                <a16:creationId xmlns:a16="http://schemas.microsoft.com/office/drawing/2014/main" id="{E04644FF-725F-4770-81BC-F016774228AE}"/>
              </a:ext>
            </a:extLst>
          </p:cNvPr>
          <p:cNvSpPr>
            <a:spLocks noGrp="1" noChangeAspect="1"/>
          </p:cNvSpPr>
          <p:nvPr>
            <p:ph type="dgm" sz="quarter" idx="19"/>
          </p:nvPr>
        </p:nvSpPr>
        <p:spPr>
          <a:xfrm>
            <a:off x="9190079" y="5169752"/>
            <a:ext cx="136443" cy="135473"/>
          </a:xfrm>
          <a:custGeom>
            <a:avLst/>
            <a:gdLst>
              <a:gd name="connsiteX0" fmla="*/ 122355 w 250013"/>
              <a:gd name="connsiteY0" fmla="*/ 0 h 248243"/>
              <a:gd name="connsiteX1" fmla="*/ 250013 w 250013"/>
              <a:gd name="connsiteY1" fmla="*/ 124134 h 248243"/>
              <a:gd name="connsiteX2" fmla="*/ 127674 w 250013"/>
              <a:gd name="connsiteY2" fmla="*/ 248243 h 248243"/>
              <a:gd name="connsiteX3" fmla="*/ 1 w 250013"/>
              <a:gd name="connsiteY3" fmla="*/ 124125 h 248243"/>
              <a:gd name="connsiteX4" fmla="*/ 122355 w 250013"/>
              <a:gd name="connsiteY4" fmla="*/ 0 h 2482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013" h="248243">
                <a:moveTo>
                  <a:pt x="122355" y="0"/>
                </a:moveTo>
                <a:cubicBezTo>
                  <a:pt x="200363" y="0"/>
                  <a:pt x="250013" y="46111"/>
                  <a:pt x="250013" y="124134"/>
                </a:cubicBezTo>
                <a:cubicBezTo>
                  <a:pt x="250022" y="200379"/>
                  <a:pt x="200361" y="248234"/>
                  <a:pt x="127674" y="248243"/>
                </a:cubicBezTo>
                <a:cubicBezTo>
                  <a:pt x="47872" y="248236"/>
                  <a:pt x="-6" y="200370"/>
                  <a:pt x="1" y="124125"/>
                </a:cubicBezTo>
                <a:cubicBezTo>
                  <a:pt x="0" y="46103"/>
                  <a:pt x="47874" y="2"/>
                  <a:pt x="122355" y="0"/>
                </a:cubicBezTo>
                <a:close/>
              </a:path>
            </a:pathLst>
          </a:custGeom>
          <a:solidFill>
            <a:schemeClr val="bg1"/>
          </a:solidFill>
          <a:ln w="22225">
            <a:noFill/>
          </a:ln>
        </p:spPr>
        <p:txBody>
          <a:bodyPr wrap="square">
            <a:noAutofit/>
          </a:bodyPr>
          <a:lstStyle>
            <a:lvl1pPr>
              <a:defRPr>
                <a:noFill/>
              </a:defRPr>
            </a:lvl1pPr>
          </a:lstStyle>
          <a:p>
            <a:r>
              <a:rPr lang="fr-FR" noProof="0"/>
              <a:t>Cliquez sur l'icône pour ajouter un graphique SmartArt</a:t>
            </a:r>
            <a:endParaRPr lang="en-US" noProof="0" dirty="0"/>
          </a:p>
        </p:txBody>
      </p:sp>
      <p:sp>
        <p:nvSpPr>
          <p:cNvPr id="21" name="Espace réservé du texte 5">
            <a:extLst>
              <a:ext uri="{FF2B5EF4-FFF2-40B4-BE49-F238E27FC236}">
                <a16:creationId xmlns:a16="http://schemas.microsoft.com/office/drawing/2014/main" id="{008D4AEF-2960-4B86-98AA-A0ABA6675BC8}"/>
              </a:ext>
            </a:extLst>
          </p:cNvPr>
          <p:cNvSpPr>
            <a:spLocks noGrp="1"/>
          </p:cNvSpPr>
          <p:nvPr>
            <p:ph type="body" sz="quarter" idx="21"/>
          </p:nvPr>
        </p:nvSpPr>
        <p:spPr>
          <a:xfrm>
            <a:off x="6783430" y="1926301"/>
            <a:ext cx="4949741" cy="1658148"/>
          </a:xfrm>
        </p:spPr>
        <p:txBody>
          <a:bodyPr anchor="b">
            <a:noAutofit/>
          </a:bodyPr>
          <a:lstStyle>
            <a:lvl1pPr algn="ctr">
              <a:lnSpc>
                <a:spcPct val="96000"/>
              </a:lnSpc>
              <a:spcAft>
                <a:spcPts val="1333"/>
              </a:spcAft>
              <a:defRPr lang="fr-FR" sz="4000" b="0" i="0" kern="1200" dirty="0" err="1" smtClean="0">
                <a:solidFill>
                  <a:schemeClr val="bg2"/>
                </a:solidFill>
                <a:latin typeface="Verdana" panose="020B0604030504040204" pitchFamily="34" charset="0"/>
                <a:ea typeface="Verdana" panose="020B0604030504040204" pitchFamily="34" charset="0"/>
                <a:cs typeface="Verdana" panose="020B0604030504040204" pitchFamily="34" charset="0"/>
              </a:defRPr>
            </a:lvl1pPr>
            <a:lvl2pPr algn="ctr">
              <a:lnSpc>
                <a:spcPct val="100000"/>
              </a:lnSpc>
              <a:defRPr sz="2667" b="0" i="1">
                <a:solidFill>
                  <a:schemeClr val="accent2"/>
                </a:solidFill>
                <a:latin typeface="Georgia" panose="02040502050405020303" pitchFamily="18" charset="0"/>
                <a:ea typeface="Verdana" panose="020B0604030504040204" pitchFamily="34" charset="0"/>
                <a:cs typeface="Verdana" panose="020B0604030504040204" pitchFamily="34" charset="0"/>
              </a:defRPr>
            </a:lvl2pPr>
            <a:lvl3pPr algn="ctr">
              <a:lnSpc>
                <a:spcPct val="100000"/>
              </a:lnSpc>
              <a:spcBef>
                <a:spcPts val="1333"/>
              </a:spcBef>
              <a:defRPr/>
            </a:lvl3pPr>
          </a:lstStyle>
          <a:p>
            <a:pPr lvl="0"/>
            <a:r>
              <a:rPr lang="fr-FR" dirty="0"/>
              <a:t>Cliquez pour modifier les styles du texte du masque</a:t>
            </a:r>
          </a:p>
        </p:txBody>
      </p:sp>
      <p:sp>
        <p:nvSpPr>
          <p:cNvPr id="22" name="Espace réservé du texte 5">
            <a:extLst>
              <a:ext uri="{FF2B5EF4-FFF2-40B4-BE49-F238E27FC236}">
                <a16:creationId xmlns:a16="http://schemas.microsoft.com/office/drawing/2014/main" id="{C4763866-3F61-4A13-9CE8-9A542B41F4FC}"/>
              </a:ext>
            </a:extLst>
          </p:cNvPr>
          <p:cNvSpPr>
            <a:spLocks noGrp="1"/>
          </p:cNvSpPr>
          <p:nvPr>
            <p:ph type="body" sz="quarter" idx="22"/>
          </p:nvPr>
        </p:nvSpPr>
        <p:spPr>
          <a:xfrm>
            <a:off x="6783430" y="3758157"/>
            <a:ext cx="4949741" cy="537959"/>
          </a:xfrm>
        </p:spPr>
        <p:txBody>
          <a:bodyPr anchor="t">
            <a:noAutofit/>
          </a:bodyPr>
          <a:lstStyle>
            <a:lvl1pPr algn="ctr">
              <a:lnSpc>
                <a:spcPct val="96000"/>
              </a:lnSpc>
              <a:spcAft>
                <a:spcPts val="1333"/>
              </a:spcAft>
              <a:defRPr lang="en-US" sz="2667" b="0" i="1" kern="1200" dirty="0">
                <a:solidFill>
                  <a:schemeClr val="bg2"/>
                </a:solidFill>
                <a:latin typeface="Georgia" panose="02040502050405020303" pitchFamily="18" charset="0"/>
                <a:ea typeface="Verdana" panose="020B0604030504040204" pitchFamily="34" charset="0"/>
                <a:cs typeface="Verdana" panose="020B0604030504040204" pitchFamily="34" charset="0"/>
              </a:defRPr>
            </a:lvl1pPr>
            <a:lvl2pPr marL="371391" indent="0" algn="ctr">
              <a:lnSpc>
                <a:spcPct val="100000"/>
              </a:lnSpc>
              <a:buFont typeface="Arial" panose="020B0604020202020204" pitchFamily="34" charset="0"/>
              <a:buNone/>
              <a:defRPr sz="2667" b="0" i="1">
                <a:solidFill>
                  <a:schemeClr val="bg1"/>
                </a:solidFill>
                <a:latin typeface="Georgia" panose="02040502050405020303" pitchFamily="18" charset="0"/>
                <a:ea typeface="Verdana" panose="020B0604030504040204" pitchFamily="34" charset="0"/>
                <a:cs typeface="Verdana" panose="020B0604030504040204" pitchFamily="34" charset="0"/>
              </a:defRPr>
            </a:lvl2pPr>
            <a:lvl3pPr algn="ctr">
              <a:lnSpc>
                <a:spcPct val="100000"/>
              </a:lnSpc>
              <a:spcBef>
                <a:spcPts val="1333"/>
              </a:spcBef>
              <a:defRPr/>
            </a:lvl3pPr>
          </a:lstStyle>
          <a:p>
            <a:pPr lvl="0"/>
            <a:r>
              <a:rPr lang="fr-FR"/>
              <a:t>Cliquez pour modifier les styles du texte du masque</a:t>
            </a:r>
          </a:p>
        </p:txBody>
      </p:sp>
      <p:sp>
        <p:nvSpPr>
          <p:cNvPr id="23" name="Espace réservé du texte 5">
            <a:extLst>
              <a:ext uri="{FF2B5EF4-FFF2-40B4-BE49-F238E27FC236}">
                <a16:creationId xmlns:a16="http://schemas.microsoft.com/office/drawing/2014/main" id="{7A2D6EFB-94B5-487C-A9CF-03E9B187D679}"/>
              </a:ext>
            </a:extLst>
          </p:cNvPr>
          <p:cNvSpPr>
            <a:spLocks noGrp="1"/>
          </p:cNvSpPr>
          <p:nvPr>
            <p:ph type="body" sz="quarter" idx="23"/>
          </p:nvPr>
        </p:nvSpPr>
        <p:spPr>
          <a:xfrm>
            <a:off x="6783430" y="4320498"/>
            <a:ext cx="4949741" cy="770660"/>
          </a:xfrm>
        </p:spPr>
        <p:txBody>
          <a:bodyPr anchor="t">
            <a:noAutofit/>
          </a:bodyPr>
          <a:lstStyle>
            <a:lvl1pPr algn="ctr">
              <a:lnSpc>
                <a:spcPct val="96000"/>
              </a:lnSpc>
              <a:spcAft>
                <a:spcPts val="1333"/>
              </a:spcAft>
              <a:defRPr lang="en-US" sz="1867" b="0" i="0" kern="1200" dirty="0">
                <a:solidFill>
                  <a:schemeClr val="bg2"/>
                </a:solidFill>
                <a:latin typeface="+mj-lt"/>
                <a:ea typeface="Verdana" panose="020B0604030504040204" pitchFamily="34" charset="0"/>
                <a:cs typeface="Verdana" panose="020B0604030504040204" pitchFamily="34" charset="0"/>
              </a:defRPr>
            </a:lvl1pPr>
            <a:lvl2pPr algn="l">
              <a:lnSpc>
                <a:spcPct val="100000"/>
              </a:lnSpc>
              <a:defRPr lang="en-US" sz="1600" b="0" i="0" kern="1200" noProof="0" dirty="0" smtClean="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algn="ctr">
              <a:lnSpc>
                <a:spcPct val="100000"/>
              </a:lnSpc>
              <a:spcBef>
                <a:spcPts val="1333"/>
              </a:spcBef>
              <a:defRPr/>
            </a:lvl3pPr>
          </a:lstStyle>
          <a:p>
            <a:pPr lvl="0"/>
            <a:r>
              <a:rPr lang="fr-FR"/>
              <a:t>Cliquez pour modifier les styles du texte du masque</a:t>
            </a:r>
          </a:p>
        </p:txBody>
      </p:sp>
      <p:pic>
        <p:nvPicPr>
          <p:cNvPr id="1026" name="Picture 2" descr="FSM 2023 : exposition : Tant qu'on sème - BU Lyon 1">
            <a:extLst>
              <a:ext uri="{FF2B5EF4-FFF2-40B4-BE49-F238E27FC236}">
                <a16:creationId xmlns:a16="http://schemas.microsoft.com/office/drawing/2014/main" id="{7E3C365C-C61C-DAA4-5D6B-26766F5274E6}"/>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532585" y="138616"/>
            <a:ext cx="1451429" cy="145142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Le service culturel de l'Université Lyon 1 : un bel exemple de rencontre  des arts et des sciences : Millenaire 3, Territoire">
            <a:extLst>
              <a:ext uri="{FF2B5EF4-FFF2-40B4-BE49-F238E27FC236}">
                <a16:creationId xmlns:a16="http://schemas.microsoft.com/office/drawing/2014/main" id="{2ABB6D9B-C7CB-8EA5-A2E3-A70983778715}"/>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0201564" y="4805218"/>
            <a:ext cx="2191327" cy="21913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0289197"/>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Content and Numbers (Alternativ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7276DEF-3CBF-476F-8A84-C6760A5FE884}"/>
              </a:ext>
            </a:extLst>
          </p:cNvPr>
          <p:cNvSpPr/>
          <p:nvPr userDrawn="1"/>
        </p:nvSpPr>
        <p:spPr>
          <a:xfrm>
            <a:off x="0" y="0"/>
            <a:ext cx="37296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noProof="0" dirty="0"/>
          </a:p>
        </p:txBody>
      </p:sp>
      <p:sp>
        <p:nvSpPr>
          <p:cNvPr id="10" name="Espace réservé du pied de page 9">
            <a:extLst>
              <a:ext uri="{FF2B5EF4-FFF2-40B4-BE49-F238E27FC236}">
                <a16:creationId xmlns:a16="http://schemas.microsoft.com/office/drawing/2014/main" id="{020C0A00-28D4-4C67-B162-D686D6845C0E}"/>
              </a:ext>
            </a:extLst>
          </p:cNvPr>
          <p:cNvSpPr>
            <a:spLocks noGrp="1"/>
          </p:cNvSpPr>
          <p:nvPr>
            <p:ph type="ftr" sz="quarter" idx="15"/>
          </p:nvPr>
        </p:nvSpPr>
        <p:spPr/>
        <p:txBody>
          <a:bodyPr/>
          <a:lstStyle/>
          <a:p>
            <a:r>
              <a:rPr lang="en-US" noProof="0"/>
              <a:t>internal use</a:t>
            </a:r>
          </a:p>
        </p:txBody>
      </p:sp>
      <p:sp>
        <p:nvSpPr>
          <p:cNvPr id="11" name="Espace réservé du numéro de diapositive 10">
            <a:extLst>
              <a:ext uri="{FF2B5EF4-FFF2-40B4-BE49-F238E27FC236}">
                <a16:creationId xmlns:a16="http://schemas.microsoft.com/office/drawing/2014/main" id="{323D7EBE-BC7D-4AC5-AD6B-FCD5D270E1C6}"/>
              </a:ext>
            </a:extLst>
          </p:cNvPr>
          <p:cNvSpPr>
            <a:spLocks noGrp="1"/>
          </p:cNvSpPr>
          <p:nvPr>
            <p:ph type="sldNum" sz="quarter" idx="16"/>
          </p:nvPr>
        </p:nvSpPr>
        <p:spPr/>
        <p:txBody>
          <a:bodyPr/>
          <a:lstStyle/>
          <a:p>
            <a:fld id="{6B54B0F7-55DD-40D6-B7F4-70B586885C0B}" type="slidenum">
              <a:rPr lang="en-US" noProof="0" smtClean="0"/>
              <a:pPr/>
              <a:t>‹N°›</a:t>
            </a:fld>
            <a:endParaRPr lang="en-US" noProof="0"/>
          </a:p>
        </p:txBody>
      </p:sp>
      <p:sp>
        <p:nvSpPr>
          <p:cNvPr id="29" name="Espace réservé du texte 4">
            <a:extLst>
              <a:ext uri="{FF2B5EF4-FFF2-40B4-BE49-F238E27FC236}">
                <a16:creationId xmlns:a16="http://schemas.microsoft.com/office/drawing/2014/main" id="{EFA975DA-1F61-4E92-847F-881A6B959F18}"/>
              </a:ext>
            </a:extLst>
          </p:cNvPr>
          <p:cNvSpPr>
            <a:spLocks noGrp="1"/>
          </p:cNvSpPr>
          <p:nvPr>
            <p:ph type="body" sz="quarter" idx="21" hasCustomPrompt="1"/>
          </p:nvPr>
        </p:nvSpPr>
        <p:spPr>
          <a:xfrm>
            <a:off x="4352279" y="2220014"/>
            <a:ext cx="1091851" cy="921277"/>
          </a:xfrm>
        </p:spPr>
        <p:txBody>
          <a:bodyPr>
            <a:spAutoFit/>
          </a:bodyPr>
          <a:lstStyle>
            <a:lvl1pPr algn="l">
              <a:lnSpc>
                <a:spcPct val="110000"/>
              </a:lnSpc>
              <a:defRPr sz="6000" b="0" i="0" cap="all" baseline="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228594" indent="-228594">
              <a:buFontTx/>
              <a:buBlip>
                <a:blip r:embed="rId2">
                  <a:extLst>
                    <a:ext uri="{96DAC541-7B7A-43D3-8B79-37D633B846F1}">
                      <asvg:svgBlip xmlns:asvg="http://schemas.microsoft.com/office/drawing/2016/SVG/main" r:embed="rId3"/>
                    </a:ext>
                  </a:extLst>
                </a:blip>
              </a:buBlip>
              <a:defRPr sz="1067"/>
            </a:lvl2pPr>
            <a:lvl3pPr>
              <a:lnSpc>
                <a:spcPct val="110000"/>
              </a:lnSpc>
              <a:defRPr sz="1067">
                <a:latin typeface="+mj-lt"/>
              </a:defRPr>
            </a:lvl3pPr>
            <a:lvl4pPr>
              <a:defRPr sz="1333"/>
            </a:lvl4pPr>
            <a:lvl5pPr>
              <a:defRPr sz="1333"/>
            </a:lvl5pPr>
          </a:lstStyle>
          <a:p>
            <a:pPr lvl="0"/>
            <a:r>
              <a:rPr lang="en-US" noProof="0"/>
              <a:t>01</a:t>
            </a:r>
          </a:p>
        </p:txBody>
      </p:sp>
      <p:sp>
        <p:nvSpPr>
          <p:cNvPr id="30" name="Espace réservé du texte 4">
            <a:extLst>
              <a:ext uri="{FF2B5EF4-FFF2-40B4-BE49-F238E27FC236}">
                <a16:creationId xmlns:a16="http://schemas.microsoft.com/office/drawing/2014/main" id="{F6E50AC3-1EA3-493F-A0D3-634DA300E233}"/>
              </a:ext>
            </a:extLst>
          </p:cNvPr>
          <p:cNvSpPr>
            <a:spLocks noGrp="1"/>
          </p:cNvSpPr>
          <p:nvPr>
            <p:ph type="body" sz="quarter" idx="22"/>
          </p:nvPr>
        </p:nvSpPr>
        <p:spPr>
          <a:xfrm>
            <a:off x="4352279" y="1577578"/>
            <a:ext cx="6459117" cy="245708"/>
          </a:xfrm>
        </p:spPr>
        <p:txBody>
          <a:bodyPr wrap="square">
            <a:spAutoFit/>
          </a:bodyPr>
          <a:lstStyle>
            <a:lvl1pPr algn="l">
              <a:lnSpc>
                <a:spcPct val="110000"/>
              </a:lnSpc>
              <a:defRPr sz="1600">
                <a:solidFill>
                  <a:schemeClr val="tx1"/>
                </a:solidFill>
              </a:defRPr>
            </a:lvl1pPr>
            <a:lvl2pPr marL="228594" indent="-228594">
              <a:buFontTx/>
              <a:buBlip>
                <a:blip r:embed="rId2">
                  <a:extLst>
                    <a:ext uri="{96DAC541-7B7A-43D3-8B79-37D633B846F1}">
                      <asvg:svgBlip xmlns:asvg="http://schemas.microsoft.com/office/drawing/2016/SVG/main" r:embed="rId3"/>
                    </a:ext>
                  </a:extLst>
                </a:blip>
              </a:buBlip>
              <a:defRPr sz="1067"/>
            </a:lvl2pPr>
            <a:lvl3pPr>
              <a:lnSpc>
                <a:spcPct val="110000"/>
              </a:lnSpc>
              <a:defRPr sz="1067">
                <a:latin typeface="+mj-lt"/>
              </a:defRPr>
            </a:lvl3pPr>
            <a:lvl4pPr>
              <a:defRPr sz="1333"/>
            </a:lvl4pPr>
            <a:lvl5pPr>
              <a:defRPr sz="1333"/>
            </a:lvl5pPr>
          </a:lstStyle>
          <a:p>
            <a:pPr lvl="0"/>
            <a:r>
              <a:rPr lang="fr-FR" noProof="0"/>
              <a:t>Cliquez pour modifier les styles du texte du masque</a:t>
            </a:r>
          </a:p>
        </p:txBody>
      </p:sp>
      <p:sp>
        <p:nvSpPr>
          <p:cNvPr id="31" name="Espace réservé du texte 4">
            <a:extLst>
              <a:ext uri="{FF2B5EF4-FFF2-40B4-BE49-F238E27FC236}">
                <a16:creationId xmlns:a16="http://schemas.microsoft.com/office/drawing/2014/main" id="{0E2314AF-F33D-4B84-8412-DF73ECC51E6B}"/>
              </a:ext>
            </a:extLst>
          </p:cNvPr>
          <p:cNvSpPr>
            <a:spLocks noGrp="1"/>
          </p:cNvSpPr>
          <p:nvPr>
            <p:ph type="body" sz="quarter" idx="25" hasCustomPrompt="1"/>
          </p:nvPr>
        </p:nvSpPr>
        <p:spPr>
          <a:xfrm>
            <a:off x="6253081" y="2220014"/>
            <a:ext cx="1091851" cy="921277"/>
          </a:xfrm>
        </p:spPr>
        <p:txBody>
          <a:bodyPr>
            <a:spAutoFit/>
          </a:bodyPr>
          <a:lstStyle>
            <a:lvl1pPr algn="l">
              <a:lnSpc>
                <a:spcPct val="110000"/>
              </a:lnSpc>
              <a:defRPr sz="6000" b="0" i="0" cap="all" baseline="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228594" indent="-228594">
              <a:buFontTx/>
              <a:buBlip>
                <a:blip r:embed="rId2">
                  <a:extLst>
                    <a:ext uri="{96DAC541-7B7A-43D3-8B79-37D633B846F1}">
                      <asvg:svgBlip xmlns:asvg="http://schemas.microsoft.com/office/drawing/2016/SVG/main" r:embed="rId3"/>
                    </a:ext>
                  </a:extLst>
                </a:blip>
              </a:buBlip>
              <a:defRPr sz="1067"/>
            </a:lvl2pPr>
            <a:lvl3pPr>
              <a:lnSpc>
                <a:spcPct val="110000"/>
              </a:lnSpc>
              <a:defRPr sz="1067">
                <a:latin typeface="+mj-lt"/>
              </a:defRPr>
            </a:lvl3pPr>
            <a:lvl4pPr>
              <a:defRPr sz="1333"/>
            </a:lvl4pPr>
            <a:lvl5pPr>
              <a:defRPr sz="1333"/>
            </a:lvl5pPr>
          </a:lstStyle>
          <a:p>
            <a:pPr lvl="0"/>
            <a:r>
              <a:rPr lang="en-US" noProof="0"/>
              <a:t>02</a:t>
            </a:r>
          </a:p>
        </p:txBody>
      </p:sp>
      <p:sp>
        <p:nvSpPr>
          <p:cNvPr id="32" name="Espace réservé du texte 4">
            <a:extLst>
              <a:ext uri="{FF2B5EF4-FFF2-40B4-BE49-F238E27FC236}">
                <a16:creationId xmlns:a16="http://schemas.microsoft.com/office/drawing/2014/main" id="{8444AA6E-9EC0-4895-8FC6-4351D2BEE032}"/>
              </a:ext>
            </a:extLst>
          </p:cNvPr>
          <p:cNvSpPr>
            <a:spLocks noGrp="1"/>
          </p:cNvSpPr>
          <p:nvPr>
            <p:ph type="body" sz="quarter" idx="28" hasCustomPrompt="1"/>
          </p:nvPr>
        </p:nvSpPr>
        <p:spPr>
          <a:xfrm>
            <a:off x="8153884" y="2220014"/>
            <a:ext cx="1091851" cy="921277"/>
          </a:xfrm>
        </p:spPr>
        <p:txBody>
          <a:bodyPr>
            <a:spAutoFit/>
          </a:bodyPr>
          <a:lstStyle>
            <a:lvl1pPr algn="l">
              <a:lnSpc>
                <a:spcPct val="110000"/>
              </a:lnSpc>
              <a:defRPr sz="6000" b="0" i="0" cap="all" baseline="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228594" indent="-228594">
              <a:buFontTx/>
              <a:buBlip>
                <a:blip r:embed="rId2">
                  <a:extLst>
                    <a:ext uri="{96DAC541-7B7A-43D3-8B79-37D633B846F1}">
                      <asvg:svgBlip xmlns:asvg="http://schemas.microsoft.com/office/drawing/2016/SVG/main" r:embed="rId3"/>
                    </a:ext>
                  </a:extLst>
                </a:blip>
              </a:buBlip>
              <a:defRPr sz="1067"/>
            </a:lvl2pPr>
            <a:lvl3pPr>
              <a:lnSpc>
                <a:spcPct val="110000"/>
              </a:lnSpc>
              <a:defRPr sz="1067">
                <a:latin typeface="+mj-lt"/>
              </a:defRPr>
            </a:lvl3pPr>
            <a:lvl4pPr>
              <a:defRPr sz="1333"/>
            </a:lvl4pPr>
            <a:lvl5pPr>
              <a:defRPr sz="1333"/>
            </a:lvl5pPr>
          </a:lstStyle>
          <a:p>
            <a:pPr lvl="0"/>
            <a:r>
              <a:rPr lang="en-US" noProof="0"/>
              <a:t>03</a:t>
            </a:r>
          </a:p>
        </p:txBody>
      </p:sp>
      <p:sp>
        <p:nvSpPr>
          <p:cNvPr id="33" name="Espace réservé du texte 4">
            <a:extLst>
              <a:ext uri="{FF2B5EF4-FFF2-40B4-BE49-F238E27FC236}">
                <a16:creationId xmlns:a16="http://schemas.microsoft.com/office/drawing/2014/main" id="{E3BC2BD0-41C8-4C7A-BC1B-E444A392D03A}"/>
              </a:ext>
            </a:extLst>
          </p:cNvPr>
          <p:cNvSpPr>
            <a:spLocks noGrp="1"/>
          </p:cNvSpPr>
          <p:nvPr>
            <p:ph type="body" sz="quarter" idx="31" hasCustomPrompt="1"/>
          </p:nvPr>
        </p:nvSpPr>
        <p:spPr>
          <a:xfrm>
            <a:off x="10054688" y="2220014"/>
            <a:ext cx="1091851" cy="921277"/>
          </a:xfrm>
        </p:spPr>
        <p:txBody>
          <a:bodyPr>
            <a:spAutoFit/>
          </a:bodyPr>
          <a:lstStyle>
            <a:lvl1pPr algn="l">
              <a:lnSpc>
                <a:spcPct val="110000"/>
              </a:lnSpc>
              <a:defRPr sz="6000" b="0" i="0" cap="all" baseline="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228594" indent="-228594">
              <a:buFontTx/>
              <a:buBlip>
                <a:blip r:embed="rId2">
                  <a:extLst>
                    <a:ext uri="{96DAC541-7B7A-43D3-8B79-37D633B846F1}">
                      <asvg:svgBlip xmlns:asvg="http://schemas.microsoft.com/office/drawing/2016/SVG/main" r:embed="rId3"/>
                    </a:ext>
                  </a:extLst>
                </a:blip>
              </a:buBlip>
              <a:defRPr sz="1067"/>
            </a:lvl2pPr>
            <a:lvl3pPr>
              <a:lnSpc>
                <a:spcPct val="110000"/>
              </a:lnSpc>
              <a:defRPr sz="1067">
                <a:latin typeface="+mj-lt"/>
              </a:defRPr>
            </a:lvl3pPr>
            <a:lvl4pPr>
              <a:defRPr sz="1333"/>
            </a:lvl4pPr>
            <a:lvl5pPr>
              <a:defRPr sz="1333"/>
            </a:lvl5pPr>
          </a:lstStyle>
          <a:p>
            <a:pPr lvl="0"/>
            <a:r>
              <a:rPr lang="en-US" noProof="0"/>
              <a:t>04</a:t>
            </a:r>
          </a:p>
        </p:txBody>
      </p:sp>
      <p:sp>
        <p:nvSpPr>
          <p:cNvPr id="38" name="Espace réservé du texte 4">
            <a:extLst>
              <a:ext uri="{FF2B5EF4-FFF2-40B4-BE49-F238E27FC236}">
                <a16:creationId xmlns:a16="http://schemas.microsoft.com/office/drawing/2014/main" id="{E6118210-A598-4833-8C53-BBA66CF5796F}"/>
              </a:ext>
            </a:extLst>
          </p:cNvPr>
          <p:cNvSpPr>
            <a:spLocks noGrp="1"/>
          </p:cNvSpPr>
          <p:nvPr>
            <p:ph type="body" sz="quarter" idx="40"/>
          </p:nvPr>
        </p:nvSpPr>
        <p:spPr>
          <a:xfrm>
            <a:off x="4352279" y="3269349"/>
            <a:ext cx="1694284" cy="419247"/>
          </a:xfrm>
        </p:spPr>
        <p:txBody>
          <a:bodyPr/>
          <a:lstStyle>
            <a:lvl1pPr algn="l">
              <a:lnSpc>
                <a:spcPct val="125000"/>
              </a:lnSpc>
              <a:defRPr sz="1467">
                <a:solidFill>
                  <a:schemeClr val="accent2"/>
                </a:solidFill>
              </a:defRPr>
            </a:lvl1pPr>
            <a:lvl2pPr marL="0" indent="0">
              <a:lnSpc>
                <a:spcPts val="1600"/>
              </a:lnSpc>
              <a:spcAft>
                <a:spcPts val="533"/>
              </a:spcAft>
              <a:buFont typeface="Arial" panose="020B0604020202020204" pitchFamily="34" charset="0"/>
              <a:buNone/>
              <a:defRPr sz="1467">
                <a:solidFill>
                  <a:schemeClr val="accent2"/>
                </a:solidFill>
              </a:defRPr>
            </a:lvl2pPr>
            <a:lvl3pPr>
              <a:lnSpc>
                <a:spcPct val="110000"/>
              </a:lnSpc>
              <a:defRPr sz="1067">
                <a:latin typeface="+mj-lt"/>
              </a:defRPr>
            </a:lvl3pPr>
            <a:lvl4pPr>
              <a:defRPr sz="1333"/>
            </a:lvl4pPr>
            <a:lvl5pPr>
              <a:defRPr sz="1333"/>
            </a:lvl5pPr>
          </a:lstStyle>
          <a:p>
            <a:pPr lvl="0"/>
            <a:r>
              <a:rPr lang="fr-FR" noProof="0"/>
              <a:t>Cliquez pour modifier les styles du texte du masque</a:t>
            </a:r>
          </a:p>
        </p:txBody>
      </p:sp>
      <p:sp>
        <p:nvSpPr>
          <p:cNvPr id="39" name="Espace réservé du texte 4">
            <a:extLst>
              <a:ext uri="{FF2B5EF4-FFF2-40B4-BE49-F238E27FC236}">
                <a16:creationId xmlns:a16="http://schemas.microsoft.com/office/drawing/2014/main" id="{140FC0A1-6231-4649-9573-C6772F9B84BC}"/>
              </a:ext>
            </a:extLst>
          </p:cNvPr>
          <p:cNvSpPr>
            <a:spLocks noGrp="1"/>
          </p:cNvSpPr>
          <p:nvPr>
            <p:ph type="body" sz="quarter" idx="41"/>
          </p:nvPr>
        </p:nvSpPr>
        <p:spPr>
          <a:xfrm>
            <a:off x="4352279" y="3721782"/>
            <a:ext cx="1694284" cy="419247"/>
          </a:xfrm>
        </p:spPr>
        <p:txBody>
          <a:bodyPr/>
          <a:lstStyle>
            <a:lvl1pPr algn="l">
              <a:lnSpc>
                <a:spcPct val="125000"/>
              </a:lnSpc>
              <a:defRPr sz="933">
                <a:solidFill>
                  <a:schemeClr val="tx1"/>
                </a:solidFill>
              </a:defRPr>
            </a:lvl1pPr>
            <a:lvl2pPr marL="0" indent="0">
              <a:lnSpc>
                <a:spcPts val="1600"/>
              </a:lnSpc>
              <a:spcAft>
                <a:spcPts val="533"/>
              </a:spcAft>
              <a:buFont typeface="Arial" panose="020B0604020202020204" pitchFamily="34" charset="0"/>
              <a:buNone/>
              <a:defRPr sz="933">
                <a:solidFill>
                  <a:schemeClr val="tx1"/>
                </a:solidFill>
              </a:defRPr>
            </a:lvl2pPr>
            <a:lvl3pPr>
              <a:lnSpc>
                <a:spcPct val="110000"/>
              </a:lnSpc>
              <a:defRPr sz="1067">
                <a:latin typeface="+mj-lt"/>
              </a:defRPr>
            </a:lvl3pPr>
            <a:lvl4pPr>
              <a:defRPr sz="1333"/>
            </a:lvl4pPr>
            <a:lvl5pPr>
              <a:defRPr sz="1333"/>
            </a:lvl5pPr>
          </a:lstStyle>
          <a:p>
            <a:pPr lvl="0"/>
            <a:r>
              <a:rPr lang="fr-FR" noProof="0"/>
              <a:t>Cliquez pour modifier les styles du texte du masque</a:t>
            </a:r>
          </a:p>
        </p:txBody>
      </p:sp>
      <p:sp>
        <p:nvSpPr>
          <p:cNvPr id="40" name="Espace réservé du texte 4">
            <a:extLst>
              <a:ext uri="{FF2B5EF4-FFF2-40B4-BE49-F238E27FC236}">
                <a16:creationId xmlns:a16="http://schemas.microsoft.com/office/drawing/2014/main" id="{2DAC1528-CEDA-41B5-AAAF-B8FF60A576A9}"/>
              </a:ext>
            </a:extLst>
          </p:cNvPr>
          <p:cNvSpPr>
            <a:spLocks noGrp="1"/>
          </p:cNvSpPr>
          <p:nvPr>
            <p:ph type="body" sz="quarter" idx="42"/>
          </p:nvPr>
        </p:nvSpPr>
        <p:spPr>
          <a:xfrm>
            <a:off x="6253082" y="3269349"/>
            <a:ext cx="1694284" cy="419247"/>
          </a:xfrm>
        </p:spPr>
        <p:txBody>
          <a:bodyPr/>
          <a:lstStyle>
            <a:lvl1pPr algn="l">
              <a:lnSpc>
                <a:spcPct val="125000"/>
              </a:lnSpc>
              <a:defRPr sz="1467">
                <a:solidFill>
                  <a:schemeClr val="accent2"/>
                </a:solidFill>
              </a:defRPr>
            </a:lvl1pPr>
            <a:lvl2pPr marL="0" indent="0">
              <a:lnSpc>
                <a:spcPts val="1600"/>
              </a:lnSpc>
              <a:spcAft>
                <a:spcPts val="533"/>
              </a:spcAft>
              <a:buFont typeface="Arial" panose="020B0604020202020204" pitchFamily="34" charset="0"/>
              <a:buNone/>
              <a:defRPr sz="1467">
                <a:solidFill>
                  <a:schemeClr val="accent2"/>
                </a:solidFill>
              </a:defRPr>
            </a:lvl2pPr>
            <a:lvl3pPr>
              <a:lnSpc>
                <a:spcPct val="110000"/>
              </a:lnSpc>
              <a:defRPr sz="1067">
                <a:latin typeface="+mj-lt"/>
              </a:defRPr>
            </a:lvl3pPr>
            <a:lvl4pPr>
              <a:defRPr sz="1333"/>
            </a:lvl4pPr>
            <a:lvl5pPr>
              <a:defRPr sz="1333"/>
            </a:lvl5pPr>
          </a:lstStyle>
          <a:p>
            <a:pPr lvl="0"/>
            <a:r>
              <a:rPr lang="fr-FR" noProof="0"/>
              <a:t>Cliquez pour modifier les styles du texte du masque</a:t>
            </a:r>
          </a:p>
        </p:txBody>
      </p:sp>
      <p:sp>
        <p:nvSpPr>
          <p:cNvPr id="41" name="Espace réservé du texte 4">
            <a:extLst>
              <a:ext uri="{FF2B5EF4-FFF2-40B4-BE49-F238E27FC236}">
                <a16:creationId xmlns:a16="http://schemas.microsoft.com/office/drawing/2014/main" id="{5FFDA929-E8A8-4AC0-99CE-44C3C6910AE5}"/>
              </a:ext>
            </a:extLst>
          </p:cNvPr>
          <p:cNvSpPr>
            <a:spLocks noGrp="1"/>
          </p:cNvSpPr>
          <p:nvPr>
            <p:ph type="body" sz="quarter" idx="43"/>
          </p:nvPr>
        </p:nvSpPr>
        <p:spPr>
          <a:xfrm>
            <a:off x="6253082" y="3721782"/>
            <a:ext cx="1694284" cy="419247"/>
          </a:xfrm>
        </p:spPr>
        <p:txBody>
          <a:bodyPr/>
          <a:lstStyle>
            <a:lvl1pPr algn="l">
              <a:lnSpc>
                <a:spcPct val="125000"/>
              </a:lnSpc>
              <a:defRPr sz="933">
                <a:solidFill>
                  <a:schemeClr val="tx1"/>
                </a:solidFill>
              </a:defRPr>
            </a:lvl1pPr>
            <a:lvl2pPr marL="0" indent="0">
              <a:lnSpc>
                <a:spcPts val="1600"/>
              </a:lnSpc>
              <a:spcAft>
                <a:spcPts val="533"/>
              </a:spcAft>
              <a:buFont typeface="Arial" panose="020B0604020202020204" pitchFamily="34" charset="0"/>
              <a:buNone/>
              <a:defRPr sz="933">
                <a:solidFill>
                  <a:schemeClr val="tx1"/>
                </a:solidFill>
              </a:defRPr>
            </a:lvl2pPr>
            <a:lvl3pPr>
              <a:lnSpc>
                <a:spcPct val="110000"/>
              </a:lnSpc>
              <a:defRPr sz="1067">
                <a:latin typeface="+mj-lt"/>
              </a:defRPr>
            </a:lvl3pPr>
            <a:lvl4pPr>
              <a:defRPr sz="1333"/>
            </a:lvl4pPr>
            <a:lvl5pPr>
              <a:defRPr sz="1333"/>
            </a:lvl5pPr>
          </a:lstStyle>
          <a:p>
            <a:pPr lvl="0"/>
            <a:r>
              <a:rPr lang="fr-FR" noProof="0"/>
              <a:t>Cliquez pour modifier les styles du texte du masque</a:t>
            </a:r>
          </a:p>
        </p:txBody>
      </p:sp>
      <p:sp>
        <p:nvSpPr>
          <p:cNvPr id="42" name="Espace réservé du texte 4">
            <a:extLst>
              <a:ext uri="{FF2B5EF4-FFF2-40B4-BE49-F238E27FC236}">
                <a16:creationId xmlns:a16="http://schemas.microsoft.com/office/drawing/2014/main" id="{9709CCCA-F00B-45D4-9788-1FBC4F09AA09}"/>
              </a:ext>
            </a:extLst>
          </p:cNvPr>
          <p:cNvSpPr>
            <a:spLocks noGrp="1"/>
          </p:cNvSpPr>
          <p:nvPr>
            <p:ph type="body" sz="quarter" idx="44"/>
          </p:nvPr>
        </p:nvSpPr>
        <p:spPr>
          <a:xfrm>
            <a:off x="8153886" y="3269349"/>
            <a:ext cx="1694284" cy="419247"/>
          </a:xfrm>
        </p:spPr>
        <p:txBody>
          <a:bodyPr/>
          <a:lstStyle>
            <a:lvl1pPr algn="l">
              <a:lnSpc>
                <a:spcPct val="125000"/>
              </a:lnSpc>
              <a:defRPr sz="1467">
                <a:solidFill>
                  <a:schemeClr val="accent2"/>
                </a:solidFill>
              </a:defRPr>
            </a:lvl1pPr>
            <a:lvl2pPr marL="0" indent="0">
              <a:lnSpc>
                <a:spcPts val="1600"/>
              </a:lnSpc>
              <a:spcAft>
                <a:spcPts val="533"/>
              </a:spcAft>
              <a:buFont typeface="Arial" panose="020B0604020202020204" pitchFamily="34" charset="0"/>
              <a:buNone/>
              <a:defRPr sz="1467">
                <a:solidFill>
                  <a:schemeClr val="accent2"/>
                </a:solidFill>
              </a:defRPr>
            </a:lvl2pPr>
            <a:lvl3pPr>
              <a:lnSpc>
                <a:spcPct val="110000"/>
              </a:lnSpc>
              <a:defRPr sz="1067">
                <a:latin typeface="+mj-lt"/>
              </a:defRPr>
            </a:lvl3pPr>
            <a:lvl4pPr>
              <a:defRPr sz="1333"/>
            </a:lvl4pPr>
            <a:lvl5pPr>
              <a:defRPr sz="1333"/>
            </a:lvl5pPr>
          </a:lstStyle>
          <a:p>
            <a:pPr lvl="0"/>
            <a:r>
              <a:rPr lang="fr-FR" noProof="0"/>
              <a:t>Cliquez pour modifier les styles du texte du masque</a:t>
            </a:r>
          </a:p>
        </p:txBody>
      </p:sp>
      <p:sp>
        <p:nvSpPr>
          <p:cNvPr id="43" name="Espace réservé du texte 4">
            <a:extLst>
              <a:ext uri="{FF2B5EF4-FFF2-40B4-BE49-F238E27FC236}">
                <a16:creationId xmlns:a16="http://schemas.microsoft.com/office/drawing/2014/main" id="{B5E93FAA-61CE-40AC-8738-0DE2C5E1F424}"/>
              </a:ext>
            </a:extLst>
          </p:cNvPr>
          <p:cNvSpPr>
            <a:spLocks noGrp="1"/>
          </p:cNvSpPr>
          <p:nvPr>
            <p:ph type="body" sz="quarter" idx="45"/>
          </p:nvPr>
        </p:nvSpPr>
        <p:spPr>
          <a:xfrm>
            <a:off x="8153886" y="3721782"/>
            <a:ext cx="1694284" cy="419247"/>
          </a:xfrm>
        </p:spPr>
        <p:txBody>
          <a:bodyPr/>
          <a:lstStyle>
            <a:lvl1pPr algn="l">
              <a:lnSpc>
                <a:spcPct val="125000"/>
              </a:lnSpc>
              <a:defRPr sz="933">
                <a:solidFill>
                  <a:schemeClr val="tx1"/>
                </a:solidFill>
              </a:defRPr>
            </a:lvl1pPr>
            <a:lvl2pPr marL="0" indent="0">
              <a:lnSpc>
                <a:spcPts val="1600"/>
              </a:lnSpc>
              <a:spcAft>
                <a:spcPts val="533"/>
              </a:spcAft>
              <a:buFont typeface="Arial" panose="020B0604020202020204" pitchFamily="34" charset="0"/>
              <a:buNone/>
              <a:defRPr sz="933">
                <a:solidFill>
                  <a:schemeClr val="tx1"/>
                </a:solidFill>
              </a:defRPr>
            </a:lvl2pPr>
            <a:lvl3pPr>
              <a:lnSpc>
                <a:spcPct val="110000"/>
              </a:lnSpc>
              <a:defRPr sz="1067">
                <a:latin typeface="+mj-lt"/>
              </a:defRPr>
            </a:lvl3pPr>
            <a:lvl4pPr>
              <a:defRPr sz="1333"/>
            </a:lvl4pPr>
            <a:lvl5pPr>
              <a:defRPr sz="1333"/>
            </a:lvl5pPr>
          </a:lstStyle>
          <a:p>
            <a:pPr lvl="0"/>
            <a:r>
              <a:rPr lang="fr-FR" noProof="0"/>
              <a:t>Cliquez pour modifier les styles du texte du masque</a:t>
            </a:r>
          </a:p>
        </p:txBody>
      </p:sp>
      <p:sp>
        <p:nvSpPr>
          <p:cNvPr id="44" name="Espace réservé du texte 4">
            <a:extLst>
              <a:ext uri="{FF2B5EF4-FFF2-40B4-BE49-F238E27FC236}">
                <a16:creationId xmlns:a16="http://schemas.microsoft.com/office/drawing/2014/main" id="{14A4C1F7-829A-4567-999B-287472F1F401}"/>
              </a:ext>
            </a:extLst>
          </p:cNvPr>
          <p:cNvSpPr>
            <a:spLocks noGrp="1"/>
          </p:cNvSpPr>
          <p:nvPr>
            <p:ph type="body" sz="quarter" idx="46"/>
          </p:nvPr>
        </p:nvSpPr>
        <p:spPr>
          <a:xfrm>
            <a:off x="10054690" y="3269349"/>
            <a:ext cx="1694284" cy="419247"/>
          </a:xfrm>
        </p:spPr>
        <p:txBody>
          <a:bodyPr/>
          <a:lstStyle>
            <a:lvl1pPr algn="l">
              <a:lnSpc>
                <a:spcPct val="125000"/>
              </a:lnSpc>
              <a:defRPr sz="1467">
                <a:solidFill>
                  <a:schemeClr val="accent2"/>
                </a:solidFill>
              </a:defRPr>
            </a:lvl1pPr>
            <a:lvl2pPr marL="0" indent="0">
              <a:lnSpc>
                <a:spcPts val="1600"/>
              </a:lnSpc>
              <a:spcAft>
                <a:spcPts val="533"/>
              </a:spcAft>
              <a:buFont typeface="Arial" panose="020B0604020202020204" pitchFamily="34" charset="0"/>
              <a:buNone/>
              <a:defRPr sz="1467">
                <a:solidFill>
                  <a:schemeClr val="accent2"/>
                </a:solidFill>
              </a:defRPr>
            </a:lvl2pPr>
            <a:lvl3pPr>
              <a:lnSpc>
                <a:spcPct val="110000"/>
              </a:lnSpc>
              <a:defRPr sz="1067">
                <a:latin typeface="+mj-lt"/>
              </a:defRPr>
            </a:lvl3pPr>
            <a:lvl4pPr>
              <a:defRPr sz="1333"/>
            </a:lvl4pPr>
            <a:lvl5pPr>
              <a:defRPr sz="1333"/>
            </a:lvl5pPr>
          </a:lstStyle>
          <a:p>
            <a:pPr lvl="0"/>
            <a:r>
              <a:rPr lang="fr-FR" noProof="0"/>
              <a:t>Cliquez pour modifier les styles du texte du masque</a:t>
            </a:r>
          </a:p>
        </p:txBody>
      </p:sp>
      <p:sp>
        <p:nvSpPr>
          <p:cNvPr id="45" name="Espace réservé du texte 4">
            <a:extLst>
              <a:ext uri="{FF2B5EF4-FFF2-40B4-BE49-F238E27FC236}">
                <a16:creationId xmlns:a16="http://schemas.microsoft.com/office/drawing/2014/main" id="{A4030E47-E75C-4A3D-9FAD-95FD358BD577}"/>
              </a:ext>
            </a:extLst>
          </p:cNvPr>
          <p:cNvSpPr>
            <a:spLocks noGrp="1"/>
          </p:cNvSpPr>
          <p:nvPr>
            <p:ph type="body" sz="quarter" idx="47"/>
          </p:nvPr>
        </p:nvSpPr>
        <p:spPr>
          <a:xfrm>
            <a:off x="10054690" y="3721782"/>
            <a:ext cx="1694284" cy="419247"/>
          </a:xfrm>
        </p:spPr>
        <p:txBody>
          <a:bodyPr/>
          <a:lstStyle>
            <a:lvl1pPr algn="l">
              <a:lnSpc>
                <a:spcPct val="125000"/>
              </a:lnSpc>
              <a:defRPr sz="933">
                <a:solidFill>
                  <a:schemeClr val="tx1"/>
                </a:solidFill>
              </a:defRPr>
            </a:lvl1pPr>
            <a:lvl2pPr marL="0" indent="0">
              <a:lnSpc>
                <a:spcPts val="1600"/>
              </a:lnSpc>
              <a:spcAft>
                <a:spcPts val="533"/>
              </a:spcAft>
              <a:buFont typeface="Arial" panose="020B0604020202020204" pitchFamily="34" charset="0"/>
              <a:buNone/>
              <a:defRPr sz="933">
                <a:solidFill>
                  <a:schemeClr val="tx1"/>
                </a:solidFill>
              </a:defRPr>
            </a:lvl2pPr>
            <a:lvl3pPr>
              <a:lnSpc>
                <a:spcPct val="110000"/>
              </a:lnSpc>
              <a:defRPr sz="1067">
                <a:latin typeface="+mj-lt"/>
              </a:defRPr>
            </a:lvl3pPr>
            <a:lvl4pPr>
              <a:defRPr sz="1333"/>
            </a:lvl4pPr>
            <a:lvl5pPr>
              <a:defRPr sz="1333"/>
            </a:lvl5pPr>
          </a:lstStyle>
          <a:p>
            <a:pPr lvl="0"/>
            <a:r>
              <a:rPr lang="fr-FR" noProof="0"/>
              <a:t>Cliquez pour modifier les styles du texte du masque</a:t>
            </a:r>
          </a:p>
        </p:txBody>
      </p:sp>
      <p:sp>
        <p:nvSpPr>
          <p:cNvPr id="23" name="Espace réservé du texte 5">
            <a:extLst>
              <a:ext uri="{FF2B5EF4-FFF2-40B4-BE49-F238E27FC236}">
                <a16:creationId xmlns:a16="http://schemas.microsoft.com/office/drawing/2014/main" id="{7FA14FD7-95C9-4327-B716-189176F2E3E3}"/>
              </a:ext>
            </a:extLst>
          </p:cNvPr>
          <p:cNvSpPr>
            <a:spLocks noGrp="1"/>
          </p:cNvSpPr>
          <p:nvPr>
            <p:ph type="body" sz="quarter" idx="18"/>
          </p:nvPr>
        </p:nvSpPr>
        <p:spPr>
          <a:xfrm>
            <a:off x="4033427" y="425183"/>
            <a:ext cx="7715547" cy="164148"/>
          </a:xfrm>
        </p:spPr>
        <p:txBody>
          <a:bodyPr wrap="square" anchor="t" anchorCtr="0">
            <a:spAutoFit/>
          </a:bodyPr>
          <a:lstStyle>
            <a:lvl1pPr algn="l">
              <a:lnSpc>
                <a:spcPct val="100000"/>
              </a:lnSpc>
              <a:spcAft>
                <a:spcPts val="0"/>
              </a:spcAft>
              <a:defRPr lang="fr-FR" sz="1067" b="0" i="0" kern="1200" dirty="0" err="1" smtClean="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algn="l">
              <a:lnSpc>
                <a:spcPct val="100000"/>
              </a:lnSpc>
              <a:spcBef>
                <a:spcPts val="400"/>
              </a:spcBef>
              <a:spcAft>
                <a:spcPts val="0"/>
              </a:spcAft>
              <a:defRPr sz="533" b="0" i="0" cap="all" baseline="0">
                <a:latin typeface="Verdana" panose="020B0604030504040204" pitchFamily="34" charset="0"/>
                <a:ea typeface="Verdana" panose="020B0604030504040204" pitchFamily="34" charset="0"/>
                <a:cs typeface="Verdana" panose="020B0604030504040204" pitchFamily="34" charset="0"/>
              </a:defRPr>
            </a:lvl2pPr>
            <a:lvl3pPr>
              <a:spcBef>
                <a:spcPts val="400"/>
              </a:spcBef>
              <a:tabLst>
                <a:tab pos="836063" algn="l"/>
              </a:tabLst>
              <a:defRPr sz="533"/>
            </a:lvl3pPr>
          </a:lstStyle>
          <a:p>
            <a:pPr lvl="0"/>
            <a:r>
              <a:rPr lang="fr-FR" noProof="0"/>
              <a:t>Cliquez pour modifier les styles du texte du masque</a:t>
            </a:r>
          </a:p>
        </p:txBody>
      </p:sp>
      <p:sp>
        <p:nvSpPr>
          <p:cNvPr id="24" name="Espace réservé du texte 4">
            <a:extLst>
              <a:ext uri="{FF2B5EF4-FFF2-40B4-BE49-F238E27FC236}">
                <a16:creationId xmlns:a16="http://schemas.microsoft.com/office/drawing/2014/main" id="{CBC1E183-B986-4005-B87A-30E837CB27F1}"/>
              </a:ext>
            </a:extLst>
          </p:cNvPr>
          <p:cNvSpPr>
            <a:spLocks noGrp="1"/>
          </p:cNvSpPr>
          <p:nvPr>
            <p:ph type="body" sz="quarter" idx="48"/>
          </p:nvPr>
        </p:nvSpPr>
        <p:spPr>
          <a:xfrm>
            <a:off x="444974" y="1577577"/>
            <a:ext cx="2824073" cy="492443"/>
          </a:xfrm>
        </p:spPr>
        <p:txBody>
          <a:bodyPr wrap="square">
            <a:spAutoFit/>
          </a:bodyPr>
          <a:lstStyle>
            <a:lvl1pPr>
              <a:lnSpc>
                <a:spcPct val="100000"/>
              </a:lnSpc>
              <a:spcAft>
                <a:spcPts val="0"/>
              </a:spcAft>
              <a:defRPr sz="1600" b="0" i="0">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marL="0" indent="0">
              <a:spcBef>
                <a:spcPts val="533"/>
              </a:spcBef>
              <a:buFont typeface="Arial" panose="020B0604020202020204" pitchFamily="34" charset="0"/>
              <a:buNone/>
              <a:defRPr sz="1600"/>
            </a:lvl2pPr>
            <a:lvl3pPr>
              <a:lnSpc>
                <a:spcPct val="110000"/>
              </a:lnSpc>
              <a:defRPr lang="en-US" sz="1333" kern="1200" dirty="0" smtClean="0">
                <a:solidFill>
                  <a:schemeClr val="tx1"/>
                </a:solidFill>
                <a:latin typeface="Sanofi Sans 3 Regular"/>
                <a:ea typeface="+mn-ea"/>
                <a:cs typeface="+mn-cs"/>
              </a:defRPr>
            </a:lvl3pPr>
            <a:lvl4pPr>
              <a:defRPr sz="1333"/>
            </a:lvl4pPr>
            <a:lvl5pPr>
              <a:defRPr sz="1333"/>
            </a:lvl5pPr>
          </a:lstStyle>
          <a:p>
            <a:pPr lvl="0"/>
            <a:r>
              <a:rPr lang="fr-FR" noProof="0"/>
              <a:t>Cliquez pour modifier les styles du texte du masque</a:t>
            </a:r>
          </a:p>
        </p:txBody>
      </p:sp>
      <p:sp>
        <p:nvSpPr>
          <p:cNvPr id="25" name="Text Placeholder 2">
            <a:extLst>
              <a:ext uri="{FF2B5EF4-FFF2-40B4-BE49-F238E27FC236}">
                <a16:creationId xmlns:a16="http://schemas.microsoft.com/office/drawing/2014/main" id="{61183799-5968-4FC4-B6D2-F8DDF1F8685C}"/>
              </a:ext>
            </a:extLst>
          </p:cNvPr>
          <p:cNvSpPr>
            <a:spLocks noGrp="1"/>
          </p:cNvSpPr>
          <p:nvPr>
            <p:ph type="body" sz="quarter" idx="49"/>
          </p:nvPr>
        </p:nvSpPr>
        <p:spPr>
          <a:xfrm>
            <a:off x="442034" y="1943799"/>
            <a:ext cx="2827447" cy="4295223"/>
          </a:xfrm>
        </p:spPr>
        <p:txBody>
          <a:bodyPr/>
          <a:lstStyle>
            <a:lvl1pPr>
              <a:defRPr>
                <a:solidFill>
                  <a:schemeClr val="bg1"/>
                </a:solidFill>
              </a:defRPr>
            </a:lvl1pPr>
            <a:lvl2pPr marL="302392" indent="-302392">
              <a:buFontTx/>
              <a:buBlip>
                <a:blip r:embed="rId4"/>
              </a:buBlip>
              <a:defRPr>
                <a:solidFill>
                  <a:schemeClr val="bg1"/>
                </a:solidFill>
              </a:defRPr>
            </a:lvl2pPr>
            <a:lvl3pPr marL="609585" indent="-302392">
              <a:buFontTx/>
              <a:buBlip>
                <a:blip r:embed="rId4"/>
              </a:buBlip>
              <a:defRPr>
                <a:solidFill>
                  <a:schemeClr val="bg1"/>
                </a:solidFill>
              </a:defRPr>
            </a:lvl3pPr>
            <a:lvl4pPr marL="911977" indent="-302392">
              <a:buFontTx/>
              <a:buBlip>
                <a:blip r:embed="rId4"/>
              </a:buBlip>
              <a:defRPr>
                <a:solidFill>
                  <a:schemeClr val="bg1"/>
                </a:solidFill>
              </a:defRPr>
            </a:lvl4pPr>
            <a:lvl5pPr>
              <a:defRPr>
                <a:solidFill>
                  <a:schemeClr val="bg1"/>
                </a:solidFill>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2" name="Title 1">
            <a:extLst>
              <a:ext uri="{FF2B5EF4-FFF2-40B4-BE49-F238E27FC236}">
                <a16:creationId xmlns:a16="http://schemas.microsoft.com/office/drawing/2014/main" id="{1B60C5BA-4E6C-49B9-BC13-AE34B754C3AB}"/>
              </a:ext>
            </a:extLst>
          </p:cNvPr>
          <p:cNvSpPr>
            <a:spLocks noGrp="1"/>
          </p:cNvSpPr>
          <p:nvPr>
            <p:ph type="title"/>
          </p:nvPr>
        </p:nvSpPr>
        <p:spPr>
          <a:xfrm>
            <a:off x="441600" y="710401"/>
            <a:ext cx="2827447" cy="748247"/>
          </a:xfrm>
        </p:spPr>
        <p:txBody>
          <a:bodyPr/>
          <a:lstStyle>
            <a:lvl1pPr>
              <a:defRPr>
                <a:solidFill>
                  <a:schemeClr val="bg1"/>
                </a:solidFill>
              </a:defRPr>
            </a:lvl1pPr>
          </a:lstStyle>
          <a:p>
            <a:r>
              <a:rPr lang="fr-FR"/>
              <a:t>Modifiez le style du titre</a:t>
            </a:r>
            <a:endParaRPr lang="en-US" dirty="0"/>
          </a:p>
        </p:txBody>
      </p:sp>
      <p:sp>
        <p:nvSpPr>
          <p:cNvPr id="26" name="Forme libre : forme 9">
            <a:extLst>
              <a:ext uri="{FF2B5EF4-FFF2-40B4-BE49-F238E27FC236}">
                <a16:creationId xmlns:a16="http://schemas.microsoft.com/office/drawing/2014/main" id="{A9C36C71-038F-4436-BBC3-96ADAFADF4C5}"/>
              </a:ext>
            </a:extLst>
          </p:cNvPr>
          <p:cNvSpPr>
            <a:spLocks noChangeAspect="1"/>
          </p:cNvSpPr>
          <p:nvPr userDrawn="1"/>
        </p:nvSpPr>
        <p:spPr>
          <a:xfrm>
            <a:off x="441599" y="6330316"/>
            <a:ext cx="1073008" cy="273600"/>
          </a:xfrm>
          <a:custGeom>
            <a:avLst/>
            <a:gdLst>
              <a:gd name="connsiteX0" fmla="*/ 689325 w 740699"/>
              <a:gd name="connsiteY0" fmla="*/ 7347 h 191096"/>
              <a:gd name="connsiteX1" fmla="*/ 688790 w 740699"/>
              <a:gd name="connsiteY1" fmla="*/ 10847 h 191096"/>
              <a:gd name="connsiteX2" fmla="*/ 686092 w 740699"/>
              <a:gd name="connsiteY2" fmla="*/ 24840 h 191096"/>
              <a:gd name="connsiteX3" fmla="*/ 680980 w 740699"/>
              <a:gd name="connsiteY3" fmla="*/ 29953 h 191096"/>
              <a:gd name="connsiteX4" fmla="*/ 667797 w 740699"/>
              <a:gd name="connsiteY4" fmla="*/ 28608 h 191096"/>
              <a:gd name="connsiteX5" fmla="*/ 646528 w 740699"/>
              <a:gd name="connsiteY5" fmla="*/ 50946 h 191096"/>
              <a:gd name="connsiteX6" fmla="*/ 646528 w 740699"/>
              <a:gd name="connsiteY6" fmla="*/ 53911 h 191096"/>
              <a:gd name="connsiteX7" fmla="*/ 680712 w 740699"/>
              <a:gd name="connsiteY7" fmla="*/ 53911 h 191096"/>
              <a:gd name="connsiteX8" fmla="*/ 686092 w 740699"/>
              <a:gd name="connsiteY8" fmla="*/ 59559 h 191096"/>
              <a:gd name="connsiteX9" fmla="*/ 686092 w 740699"/>
              <a:gd name="connsiteY9" fmla="*/ 78130 h 191096"/>
              <a:gd name="connsiteX10" fmla="*/ 680712 w 740699"/>
              <a:gd name="connsiteY10" fmla="*/ 83518 h 191096"/>
              <a:gd name="connsiteX11" fmla="*/ 646528 w 740699"/>
              <a:gd name="connsiteY11" fmla="*/ 83518 h 191096"/>
              <a:gd name="connsiteX12" fmla="*/ 646528 w 740699"/>
              <a:gd name="connsiteY12" fmla="*/ 183097 h 191096"/>
              <a:gd name="connsiteX13" fmla="*/ 641148 w 740699"/>
              <a:gd name="connsiteY13" fmla="*/ 188485 h 191096"/>
              <a:gd name="connsiteX14" fmla="*/ 617197 w 740699"/>
              <a:gd name="connsiteY14" fmla="*/ 188485 h 191096"/>
              <a:gd name="connsiteX15" fmla="*/ 611809 w 740699"/>
              <a:gd name="connsiteY15" fmla="*/ 183097 h 191096"/>
              <a:gd name="connsiteX16" fmla="*/ 611809 w 740699"/>
              <a:gd name="connsiteY16" fmla="*/ 56602 h 191096"/>
              <a:gd name="connsiteX17" fmla="*/ 666987 w 740699"/>
              <a:gd name="connsiteY17" fmla="*/ 79 h 191096"/>
              <a:gd name="connsiteX18" fmla="*/ 683945 w 740699"/>
              <a:gd name="connsiteY18" fmla="*/ 1966 h 191096"/>
              <a:gd name="connsiteX19" fmla="*/ 689325 w 740699"/>
              <a:gd name="connsiteY19" fmla="*/ 7347 h 191096"/>
              <a:gd name="connsiteX20" fmla="*/ 741003 w 740699"/>
              <a:gd name="connsiteY20" fmla="*/ 59292 h 191096"/>
              <a:gd name="connsiteX21" fmla="*/ 741003 w 740699"/>
              <a:gd name="connsiteY21" fmla="*/ 183097 h 191096"/>
              <a:gd name="connsiteX22" fmla="*/ 735615 w 740699"/>
              <a:gd name="connsiteY22" fmla="*/ 188485 h 191096"/>
              <a:gd name="connsiteX23" fmla="*/ 711396 w 740699"/>
              <a:gd name="connsiteY23" fmla="*/ 188485 h 191096"/>
              <a:gd name="connsiteX24" fmla="*/ 706008 w 740699"/>
              <a:gd name="connsiteY24" fmla="*/ 183097 h 191096"/>
              <a:gd name="connsiteX25" fmla="*/ 706008 w 740699"/>
              <a:gd name="connsiteY25" fmla="*/ 59292 h 191096"/>
              <a:gd name="connsiteX26" fmla="*/ 711396 w 740699"/>
              <a:gd name="connsiteY26" fmla="*/ 53911 h 191096"/>
              <a:gd name="connsiteX27" fmla="*/ 735615 w 740699"/>
              <a:gd name="connsiteY27" fmla="*/ 53911 h 191096"/>
              <a:gd name="connsiteX28" fmla="*/ 741003 w 740699"/>
              <a:gd name="connsiteY28" fmla="*/ 59292 h 191096"/>
              <a:gd name="connsiteX29" fmla="*/ 518954 w 740699"/>
              <a:gd name="connsiteY29" fmla="*/ 158879 h 191096"/>
              <a:gd name="connsiteX30" fmla="*/ 485847 w 740699"/>
              <a:gd name="connsiteY30" fmla="*/ 121195 h 191096"/>
              <a:gd name="connsiteX31" fmla="*/ 517074 w 740699"/>
              <a:gd name="connsiteY31" fmla="*/ 83518 h 191096"/>
              <a:gd name="connsiteX32" fmla="*/ 550173 w 740699"/>
              <a:gd name="connsiteY32" fmla="*/ 121195 h 191096"/>
              <a:gd name="connsiteX33" fmla="*/ 518954 w 740699"/>
              <a:gd name="connsiteY33" fmla="*/ 158879 h 191096"/>
              <a:gd name="connsiteX34" fmla="*/ 517074 w 740699"/>
              <a:gd name="connsiteY34" fmla="*/ 51221 h 191096"/>
              <a:gd name="connsiteX35" fmla="*/ 450317 w 740699"/>
              <a:gd name="connsiteY35" fmla="*/ 121195 h 191096"/>
              <a:gd name="connsiteX36" fmla="*/ 518954 w 740699"/>
              <a:gd name="connsiteY36" fmla="*/ 191176 h 191096"/>
              <a:gd name="connsiteX37" fmla="*/ 585702 w 740699"/>
              <a:gd name="connsiteY37" fmla="*/ 121195 h 191096"/>
              <a:gd name="connsiteX38" fmla="*/ 517074 w 740699"/>
              <a:gd name="connsiteY38" fmla="*/ 51221 h 191096"/>
              <a:gd name="connsiteX39" fmla="*/ 424486 w 740699"/>
              <a:gd name="connsiteY39" fmla="*/ 101813 h 191096"/>
              <a:gd name="connsiteX40" fmla="*/ 424486 w 740699"/>
              <a:gd name="connsiteY40" fmla="*/ 183097 h 191096"/>
              <a:gd name="connsiteX41" fmla="*/ 419098 w 740699"/>
              <a:gd name="connsiteY41" fmla="*/ 188485 h 191096"/>
              <a:gd name="connsiteX42" fmla="*/ 394880 w 740699"/>
              <a:gd name="connsiteY42" fmla="*/ 188485 h 191096"/>
              <a:gd name="connsiteX43" fmla="*/ 389492 w 740699"/>
              <a:gd name="connsiteY43" fmla="*/ 183097 h 191096"/>
              <a:gd name="connsiteX44" fmla="*/ 389492 w 740699"/>
              <a:gd name="connsiteY44" fmla="*/ 106391 h 191096"/>
              <a:gd name="connsiteX45" fmla="*/ 363385 w 740699"/>
              <a:gd name="connsiteY45" fmla="*/ 83518 h 191096"/>
              <a:gd name="connsiteX46" fmla="*/ 343469 w 740699"/>
              <a:gd name="connsiteY46" fmla="*/ 85665 h 191096"/>
              <a:gd name="connsiteX47" fmla="*/ 337012 w 740699"/>
              <a:gd name="connsiteY47" fmla="*/ 92666 h 191096"/>
              <a:gd name="connsiteX48" fmla="*/ 337012 w 740699"/>
              <a:gd name="connsiteY48" fmla="*/ 183097 h 191096"/>
              <a:gd name="connsiteX49" fmla="*/ 331624 w 740699"/>
              <a:gd name="connsiteY49" fmla="*/ 188485 h 191096"/>
              <a:gd name="connsiteX50" fmla="*/ 307405 w 740699"/>
              <a:gd name="connsiteY50" fmla="*/ 188485 h 191096"/>
              <a:gd name="connsiteX51" fmla="*/ 302017 w 740699"/>
              <a:gd name="connsiteY51" fmla="*/ 183097 h 191096"/>
              <a:gd name="connsiteX52" fmla="*/ 302017 w 740699"/>
              <a:gd name="connsiteY52" fmla="*/ 71672 h 191096"/>
              <a:gd name="connsiteX53" fmla="*/ 308750 w 740699"/>
              <a:gd name="connsiteY53" fmla="*/ 60904 h 191096"/>
              <a:gd name="connsiteX54" fmla="*/ 362850 w 740699"/>
              <a:gd name="connsiteY54" fmla="*/ 51221 h 191096"/>
              <a:gd name="connsiteX55" fmla="*/ 424486 w 740699"/>
              <a:gd name="connsiteY55" fmla="*/ 101813 h 191096"/>
              <a:gd name="connsiteX56" fmla="*/ 122497 w 740699"/>
              <a:gd name="connsiteY56" fmla="*/ 167759 h 191096"/>
              <a:gd name="connsiteX57" fmla="*/ 120342 w 740699"/>
              <a:gd name="connsiteY57" fmla="*/ 183097 h 191096"/>
              <a:gd name="connsiteX58" fmla="*/ 113350 w 740699"/>
              <a:gd name="connsiteY58" fmla="*/ 188485 h 191096"/>
              <a:gd name="connsiteX59" fmla="*/ 89123 w 740699"/>
              <a:gd name="connsiteY59" fmla="*/ 188485 h 191096"/>
              <a:gd name="connsiteX60" fmla="*/ 85088 w 740699"/>
              <a:gd name="connsiteY60" fmla="*/ 184718 h 191096"/>
              <a:gd name="connsiteX61" fmla="*/ 85356 w 740699"/>
              <a:gd name="connsiteY61" fmla="*/ 183097 h 191096"/>
              <a:gd name="connsiteX62" fmla="*/ 86968 w 740699"/>
              <a:gd name="connsiteY62" fmla="*/ 173140 h 191096"/>
              <a:gd name="connsiteX63" fmla="*/ 303 w 740699"/>
              <a:gd name="connsiteY63" fmla="*/ 98589 h 191096"/>
              <a:gd name="connsiteX64" fmla="*/ 59517 w 740699"/>
              <a:gd name="connsiteY64" fmla="*/ 50144 h 191096"/>
              <a:gd name="connsiteX65" fmla="*/ 115230 w 740699"/>
              <a:gd name="connsiteY65" fmla="*/ 64404 h 191096"/>
              <a:gd name="connsiteX66" fmla="*/ 118462 w 740699"/>
              <a:gd name="connsiteY66" fmla="*/ 69792 h 191096"/>
              <a:gd name="connsiteX67" fmla="*/ 117385 w 740699"/>
              <a:gd name="connsiteY67" fmla="*/ 74362 h 191096"/>
              <a:gd name="connsiteX68" fmla="*/ 109039 w 740699"/>
              <a:gd name="connsiteY68" fmla="*/ 92131 h 191096"/>
              <a:gd name="connsiteX69" fmla="*/ 103116 w 740699"/>
              <a:gd name="connsiteY69" fmla="*/ 95899 h 191096"/>
              <a:gd name="connsiteX70" fmla="*/ 99081 w 740699"/>
              <a:gd name="connsiteY70" fmla="*/ 94821 h 191096"/>
              <a:gd name="connsiteX71" fmla="*/ 58439 w 740699"/>
              <a:gd name="connsiteY71" fmla="*/ 82708 h 191096"/>
              <a:gd name="connsiteX72" fmla="*/ 35833 w 740699"/>
              <a:gd name="connsiteY72" fmla="*/ 96166 h 191096"/>
              <a:gd name="connsiteX73" fmla="*/ 122497 w 740699"/>
              <a:gd name="connsiteY73" fmla="*/ 167759 h 191096"/>
              <a:gd name="connsiteX74" fmla="*/ 234191 w 740699"/>
              <a:gd name="connsiteY74" fmla="*/ 149189 h 191096"/>
              <a:gd name="connsiteX75" fmla="*/ 227466 w 740699"/>
              <a:gd name="connsiteY75" fmla="*/ 156456 h 191096"/>
              <a:gd name="connsiteX76" fmla="*/ 209162 w 740699"/>
              <a:gd name="connsiteY76" fmla="*/ 158879 h 191096"/>
              <a:gd name="connsiteX77" fmla="*/ 175788 w 740699"/>
              <a:gd name="connsiteY77" fmla="*/ 121195 h 191096"/>
              <a:gd name="connsiteX78" fmla="*/ 209162 w 740699"/>
              <a:gd name="connsiteY78" fmla="*/ 83518 h 191096"/>
              <a:gd name="connsiteX79" fmla="*/ 227466 w 740699"/>
              <a:gd name="connsiteY79" fmla="*/ 85941 h 191096"/>
              <a:gd name="connsiteX80" fmla="*/ 234191 w 740699"/>
              <a:gd name="connsiteY80" fmla="*/ 93201 h 191096"/>
              <a:gd name="connsiteX81" fmla="*/ 234191 w 740699"/>
              <a:gd name="connsiteY81" fmla="*/ 149189 h 191096"/>
              <a:gd name="connsiteX82" fmla="*/ 262452 w 740699"/>
              <a:gd name="connsiteY82" fmla="*/ 61179 h 191096"/>
              <a:gd name="connsiteX83" fmla="*/ 209430 w 740699"/>
              <a:gd name="connsiteY83" fmla="*/ 51221 h 191096"/>
              <a:gd name="connsiteX84" fmla="*/ 140258 w 740699"/>
              <a:gd name="connsiteY84" fmla="*/ 121195 h 191096"/>
              <a:gd name="connsiteX85" fmla="*/ 208895 w 740699"/>
              <a:gd name="connsiteY85" fmla="*/ 191176 h 191096"/>
              <a:gd name="connsiteX86" fmla="*/ 262452 w 740699"/>
              <a:gd name="connsiteY86" fmla="*/ 180407 h 191096"/>
              <a:gd name="connsiteX87" fmla="*/ 269185 w 740699"/>
              <a:gd name="connsiteY87" fmla="*/ 169639 h 191096"/>
              <a:gd name="connsiteX88" fmla="*/ 269185 w 740699"/>
              <a:gd name="connsiteY88" fmla="*/ 71940 h 191096"/>
              <a:gd name="connsiteX89" fmla="*/ 262452 w 740699"/>
              <a:gd name="connsiteY89" fmla="*/ 61179 h 191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740699" h="191096">
                <a:moveTo>
                  <a:pt x="689325" y="7347"/>
                </a:moveTo>
                <a:cubicBezTo>
                  <a:pt x="689325" y="8511"/>
                  <a:pt x="689026" y="9604"/>
                  <a:pt x="688790" y="10847"/>
                </a:cubicBezTo>
                <a:lnTo>
                  <a:pt x="686092" y="24840"/>
                </a:lnTo>
                <a:cubicBezTo>
                  <a:pt x="685558" y="28073"/>
                  <a:pt x="684213" y="29953"/>
                  <a:pt x="680980" y="29953"/>
                </a:cubicBezTo>
                <a:cubicBezTo>
                  <a:pt x="678974" y="29953"/>
                  <a:pt x="673177" y="28608"/>
                  <a:pt x="667797" y="28608"/>
                </a:cubicBezTo>
                <a:cubicBezTo>
                  <a:pt x="652993" y="28608"/>
                  <a:pt x="646528" y="36143"/>
                  <a:pt x="646528" y="50946"/>
                </a:cubicBezTo>
                <a:lnTo>
                  <a:pt x="646528" y="53911"/>
                </a:lnTo>
                <a:lnTo>
                  <a:pt x="680712" y="53911"/>
                </a:lnTo>
                <a:cubicBezTo>
                  <a:pt x="684213" y="53911"/>
                  <a:pt x="686092" y="56059"/>
                  <a:pt x="686092" y="59559"/>
                </a:cubicBezTo>
                <a:lnTo>
                  <a:pt x="686092" y="78130"/>
                </a:lnTo>
                <a:cubicBezTo>
                  <a:pt x="686092" y="81363"/>
                  <a:pt x="684213" y="83518"/>
                  <a:pt x="680712" y="83518"/>
                </a:cubicBezTo>
                <a:lnTo>
                  <a:pt x="646528" y="83518"/>
                </a:lnTo>
                <a:lnTo>
                  <a:pt x="646528" y="183097"/>
                </a:lnTo>
                <a:cubicBezTo>
                  <a:pt x="646528" y="186330"/>
                  <a:pt x="644380" y="188485"/>
                  <a:pt x="641148" y="188485"/>
                </a:cubicBezTo>
                <a:lnTo>
                  <a:pt x="617197" y="188485"/>
                </a:lnTo>
                <a:cubicBezTo>
                  <a:pt x="613964" y="188485"/>
                  <a:pt x="611809" y="186330"/>
                  <a:pt x="611809" y="183097"/>
                </a:cubicBezTo>
                <a:lnTo>
                  <a:pt x="611809" y="56602"/>
                </a:lnTo>
                <a:cubicBezTo>
                  <a:pt x="611809" y="17839"/>
                  <a:pt x="633612" y="79"/>
                  <a:pt x="666987" y="79"/>
                </a:cubicBezTo>
                <a:cubicBezTo>
                  <a:pt x="672729" y="79"/>
                  <a:pt x="678557" y="621"/>
                  <a:pt x="683945" y="1966"/>
                </a:cubicBezTo>
                <a:cubicBezTo>
                  <a:pt x="687713" y="2769"/>
                  <a:pt x="689325" y="4358"/>
                  <a:pt x="689325" y="7347"/>
                </a:cubicBezTo>
                <a:moveTo>
                  <a:pt x="741003" y="59292"/>
                </a:moveTo>
                <a:lnTo>
                  <a:pt x="741003" y="183097"/>
                </a:lnTo>
                <a:cubicBezTo>
                  <a:pt x="741003" y="186330"/>
                  <a:pt x="738848" y="188485"/>
                  <a:pt x="735615" y="188485"/>
                </a:cubicBezTo>
                <a:lnTo>
                  <a:pt x="711396" y="188485"/>
                </a:lnTo>
                <a:cubicBezTo>
                  <a:pt x="708164" y="188485"/>
                  <a:pt x="706008" y="186330"/>
                  <a:pt x="706008" y="183097"/>
                </a:cubicBezTo>
                <a:lnTo>
                  <a:pt x="706008" y="59292"/>
                </a:lnTo>
                <a:cubicBezTo>
                  <a:pt x="706008" y="56059"/>
                  <a:pt x="708164" y="53911"/>
                  <a:pt x="711396" y="53911"/>
                </a:cubicBezTo>
                <a:lnTo>
                  <a:pt x="735615" y="53911"/>
                </a:lnTo>
                <a:cubicBezTo>
                  <a:pt x="738848" y="53911"/>
                  <a:pt x="741003" y="56059"/>
                  <a:pt x="741003" y="59292"/>
                </a:cubicBezTo>
                <a:moveTo>
                  <a:pt x="518954" y="158879"/>
                </a:moveTo>
                <a:cubicBezTo>
                  <a:pt x="499038" y="158879"/>
                  <a:pt x="485847" y="145956"/>
                  <a:pt x="485847" y="121195"/>
                </a:cubicBezTo>
                <a:cubicBezTo>
                  <a:pt x="485847" y="96433"/>
                  <a:pt x="499038" y="83518"/>
                  <a:pt x="517074" y="83518"/>
                </a:cubicBezTo>
                <a:cubicBezTo>
                  <a:pt x="536990" y="83518"/>
                  <a:pt x="550173" y="96433"/>
                  <a:pt x="550173" y="121195"/>
                </a:cubicBezTo>
                <a:cubicBezTo>
                  <a:pt x="550173" y="145956"/>
                  <a:pt x="536990" y="158879"/>
                  <a:pt x="518954" y="158879"/>
                </a:cubicBezTo>
                <a:moveTo>
                  <a:pt x="517074" y="51221"/>
                </a:moveTo>
                <a:cubicBezTo>
                  <a:pt x="476699" y="51221"/>
                  <a:pt x="450317" y="80553"/>
                  <a:pt x="450317" y="121195"/>
                </a:cubicBezTo>
                <a:cubicBezTo>
                  <a:pt x="450317" y="161837"/>
                  <a:pt x="476699" y="191176"/>
                  <a:pt x="518954" y="191176"/>
                </a:cubicBezTo>
                <a:cubicBezTo>
                  <a:pt x="559328" y="191176"/>
                  <a:pt x="585702" y="161837"/>
                  <a:pt x="585702" y="121195"/>
                </a:cubicBezTo>
                <a:cubicBezTo>
                  <a:pt x="585702" y="80553"/>
                  <a:pt x="559328" y="51221"/>
                  <a:pt x="517074" y="51221"/>
                </a:cubicBezTo>
                <a:moveTo>
                  <a:pt x="424486" y="101813"/>
                </a:moveTo>
                <a:lnTo>
                  <a:pt x="424486" y="183097"/>
                </a:lnTo>
                <a:cubicBezTo>
                  <a:pt x="424486" y="186330"/>
                  <a:pt x="422331" y="188485"/>
                  <a:pt x="419098" y="188485"/>
                </a:cubicBezTo>
                <a:lnTo>
                  <a:pt x="394880" y="188485"/>
                </a:lnTo>
                <a:cubicBezTo>
                  <a:pt x="391647" y="188485"/>
                  <a:pt x="389492" y="186330"/>
                  <a:pt x="389492" y="183097"/>
                </a:cubicBezTo>
                <a:lnTo>
                  <a:pt x="389492" y="106391"/>
                </a:lnTo>
                <a:cubicBezTo>
                  <a:pt x="389492" y="90243"/>
                  <a:pt x="377921" y="83518"/>
                  <a:pt x="363385" y="83518"/>
                </a:cubicBezTo>
                <a:cubicBezTo>
                  <a:pt x="355040" y="83518"/>
                  <a:pt x="350470" y="84053"/>
                  <a:pt x="343469" y="85665"/>
                </a:cubicBezTo>
                <a:cubicBezTo>
                  <a:pt x="339159" y="86743"/>
                  <a:pt x="337012" y="88631"/>
                  <a:pt x="337012" y="92666"/>
                </a:cubicBezTo>
                <a:lnTo>
                  <a:pt x="337012" y="183097"/>
                </a:lnTo>
                <a:cubicBezTo>
                  <a:pt x="337012" y="186330"/>
                  <a:pt x="334856" y="188485"/>
                  <a:pt x="331624" y="188485"/>
                </a:cubicBezTo>
                <a:lnTo>
                  <a:pt x="307405" y="188485"/>
                </a:lnTo>
                <a:cubicBezTo>
                  <a:pt x="304172" y="188485"/>
                  <a:pt x="302017" y="186330"/>
                  <a:pt x="302017" y="183097"/>
                </a:cubicBezTo>
                <a:lnTo>
                  <a:pt x="302017" y="71672"/>
                </a:lnTo>
                <a:cubicBezTo>
                  <a:pt x="302017" y="65482"/>
                  <a:pt x="304982" y="62249"/>
                  <a:pt x="308750" y="60904"/>
                </a:cubicBezTo>
                <a:cubicBezTo>
                  <a:pt x="328399" y="53911"/>
                  <a:pt x="346970" y="51221"/>
                  <a:pt x="362850" y="51221"/>
                </a:cubicBezTo>
                <a:cubicBezTo>
                  <a:pt x="404295" y="51221"/>
                  <a:pt x="424486" y="68982"/>
                  <a:pt x="424486" y="101813"/>
                </a:cubicBezTo>
                <a:moveTo>
                  <a:pt x="122497" y="167759"/>
                </a:moveTo>
                <a:cubicBezTo>
                  <a:pt x="122497" y="172337"/>
                  <a:pt x="121963" y="178528"/>
                  <a:pt x="120342" y="183097"/>
                </a:cubicBezTo>
                <a:cubicBezTo>
                  <a:pt x="118997" y="187140"/>
                  <a:pt x="117385" y="188485"/>
                  <a:pt x="113350" y="188485"/>
                </a:cubicBezTo>
                <a:lnTo>
                  <a:pt x="89123" y="188485"/>
                </a:lnTo>
                <a:cubicBezTo>
                  <a:pt x="86433" y="188485"/>
                  <a:pt x="85088" y="186865"/>
                  <a:pt x="85088" y="184718"/>
                </a:cubicBezTo>
                <a:cubicBezTo>
                  <a:pt x="85088" y="184175"/>
                  <a:pt x="85088" y="183640"/>
                  <a:pt x="85356" y="183097"/>
                </a:cubicBezTo>
                <a:cubicBezTo>
                  <a:pt x="86433" y="179597"/>
                  <a:pt x="86968" y="177175"/>
                  <a:pt x="86968" y="173140"/>
                </a:cubicBezTo>
                <a:cubicBezTo>
                  <a:pt x="86968" y="133559"/>
                  <a:pt x="303" y="155646"/>
                  <a:pt x="303" y="98589"/>
                </a:cubicBezTo>
                <a:cubicBezTo>
                  <a:pt x="303" y="69517"/>
                  <a:pt x="23452" y="50144"/>
                  <a:pt x="59517" y="50144"/>
                </a:cubicBezTo>
                <a:cubicBezTo>
                  <a:pt x="78623" y="50144"/>
                  <a:pt x="98546" y="54714"/>
                  <a:pt x="115230" y="64404"/>
                </a:cubicBezTo>
                <a:cubicBezTo>
                  <a:pt x="117393" y="65490"/>
                  <a:pt x="118462" y="67637"/>
                  <a:pt x="118462" y="69792"/>
                </a:cubicBezTo>
                <a:cubicBezTo>
                  <a:pt x="118462" y="71137"/>
                  <a:pt x="118164" y="72710"/>
                  <a:pt x="117385" y="74362"/>
                </a:cubicBezTo>
                <a:lnTo>
                  <a:pt x="109039" y="92131"/>
                </a:lnTo>
                <a:cubicBezTo>
                  <a:pt x="107962" y="94553"/>
                  <a:pt x="105539" y="95899"/>
                  <a:pt x="103116" y="95899"/>
                </a:cubicBezTo>
                <a:cubicBezTo>
                  <a:pt x="101771" y="95899"/>
                  <a:pt x="100426" y="95623"/>
                  <a:pt x="99081" y="94821"/>
                </a:cubicBezTo>
                <a:cubicBezTo>
                  <a:pt x="85356" y="87286"/>
                  <a:pt x="72165" y="82708"/>
                  <a:pt x="58439" y="82708"/>
                </a:cubicBezTo>
                <a:cubicBezTo>
                  <a:pt x="44179" y="82708"/>
                  <a:pt x="35833" y="87923"/>
                  <a:pt x="35833" y="96166"/>
                </a:cubicBezTo>
                <a:cubicBezTo>
                  <a:pt x="35833" y="121368"/>
                  <a:pt x="122497" y="106659"/>
                  <a:pt x="122497" y="167759"/>
                </a:cubicBezTo>
                <a:moveTo>
                  <a:pt x="234191" y="149189"/>
                </a:moveTo>
                <a:cubicBezTo>
                  <a:pt x="234191" y="153224"/>
                  <a:pt x="232043" y="155111"/>
                  <a:pt x="227466" y="156456"/>
                </a:cubicBezTo>
                <a:cubicBezTo>
                  <a:pt x="221543" y="158069"/>
                  <a:pt x="216430" y="158879"/>
                  <a:pt x="209162" y="158879"/>
                </a:cubicBezTo>
                <a:cubicBezTo>
                  <a:pt x="191936" y="158879"/>
                  <a:pt x="175788" y="148646"/>
                  <a:pt x="175788" y="121195"/>
                </a:cubicBezTo>
                <a:cubicBezTo>
                  <a:pt x="175788" y="93743"/>
                  <a:pt x="191936" y="83518"/>
                  <a:pt x="209162" y="83518"/>
                </a:cubicBezTo>
                <a:cubicBezTo>
                  <a:pt x="216430" y="83518"/>
                  <a:pt x="221543" y="84320"/>
                  <a:pt x="227466" y="85941"/>
                </a:cubicBezTo>
                <a:cubicBezTo>
                  <a:pt x="232043" y="87286"/>
                  <a:pt x="234191" y="89165"/>
                  <a:pt x="234191" y="93201"/>
                </a:cubicBezTo>
                <a:lnTo>
                  <a:pt x="234191" y="149189"/>
                </a:lnTo>
                <a:close/>
                <a:moveTo>
                  <a:pt x="262452" y="61179"/>
                </a:moveTo>
                <a:cubicBezTo>
                  <a:pt x="244692" y="54446"/>
                  <a:pt x="228000" y="51221"/>
                  <a:pt x="209430" y="51221"/>
                </a:cubicBezTo>
                <a:cubicBezTo>
                  <a:pt x="168795" y="51221"/>
                  <a:pt x="140258" y="78405"/>
                  <a:pt x="140258" y="121195"/>
                </a:cubicBezTo>
                <a:cubicBezTo>
                  <a:pt x="140258" y="164527"/>
                  <a:pt x="165020" y="191176"/>
                  <a:pt x="208895" y="191176"/>
                </a:cubicBezTo>
                <a:cubicBezTo>
                  <a:pt x="226655" y="191176"/>
                  <a:pt x="243881" y="188210"/>
                  <a:pt x="262452" y="180407"/>
                </a:cubicBezTo>
                <a:cubicBezTo>
                  <a:pt x="266763" y="178528"/>
                  <a:pt x="269185" y="175562"/>
                  <a:pt x="269185" y="169639"/>
                </a:cubicBezTo>
                <a:lnTo>
                  <a:pt x="269185" y="71940"/>
                </a:lnTo>
                <a:cubicBezTo>
                  <a:pt x="269185" y="65749"/>
                  <a:pt x="266763" y="62792"/>
                  <a:pt x="262452" y="61179"/>
                </a:cubicBezTo>
              </a:path>
            </a:pathLst>
          </a:custGeom>
          <a:solidFill>
            <a:schemeClr val="bg1"/>
          </a:solidFill>
          <a:ln w="7833" cap="flat">
            <a:noFill/>
            <a:prstDash val="solid"/>
            <a:round/>
          </a:ln>
        </p:spPr>
        <p:txBody>
          <a:bodyPr rtlCol="0" anchor="ctr"/>
          <a:lstStyle/>
          <a:p>
            <a:endParaRPr lang="en-US" sz="2400" noProof="0"/>
          </a:p>
        </p:txBody>
      </p:sp>
      <p:grpSp>
        <p:nvGrpSpPr>
          <p:cNvPr id="27" name="Graphique 7">
            <a:extLst>
              <a:ext uri="{FF2B5EF4-FFF2-40B4-BE49-F238E27FC236}">
                <a16:creationId xmlns:a16="http://schemas.microsoft.com/office/drawing/2014/main" id="{DBF91248-A888-4963-A212-5E5A4549B33C}"/>
              </a:ext>
            </a:extLst>
          </p:cNvPr>
          <p:cNvGrpSpPr>
            <a:grpSpLocks noChangeAspect="1"/>
          </p:cNvGrpSpPr>
          <p:nvPr userDrawn="1"/>
        </p:nvGrpSpPr>
        <p:grpSpPr>
          <a:xfrm>
            <a:off x="442166" y="6329527"/>
            <a:ext cx="1071853" cy="275084"/>
            <a:chOff x="4768103" y="-471733"/>
            <a:chExt cx="744723" cy="191124"/>
          </a:xfrm>
          <a:solidFill>
            <a:schemeClr val="bg1"/>
          </a:solidFill>
        </p:grpSpPr>
        <p:sp>
          <p:nvSpPr>
            <p:cNvPr id="28" name="Forme libre : forme 9">
              <a:extLst>
                <a:ext uri="{FF2B5EF4-FFF2-40B4-BE49-F238E27FC236}">
                  <a16:creationId xmlns:a16="http://schemas.microsoft.com/office/drawing/2014/main" id="{68EE507B-C9A9-4C38-B6EF-2887A9778C9A}"/>
                </a:ext>
              </a:extLst>
            </p:cNvPr>
            <p:cNvSpPr/>
            <p:nvPr userDrawn="1"/>
          </p:nvSpPr>
          <p:spPr>
            <a:xfrm>
              <a:off x="4770087" y="-471716"/>
              <a:ext cx="740699" cy="191096"/>
            </a:xfrm>
            <a:custGeom>
              <a:avLst/>
              <a:gdLst>
                <a:gd name="connsiteX0" fmla="*/ 689325 w 740699"/>
                <a:gd name="connsiteY0" fmla="*/ 7347 h 191096"/>
                <a:gd name="connsiteX1" fmla="*/ 688790 w 740699"/>
                <a:gd name="connsiteY1" fmla="*/ 10847 h 191096"/>
                <a:gd name="connsiteX2" fmla="*/ 686092 w 740699"/>
                <a:gd name="connsiteY2" fmla="*/ 24840 h 191096"/>
                <a:gd name="connsiteX3" fmla="*/ 680980 w 740699"/>
                <a:gd name="connsiteY3" fmla="*/ 29953 h 191096"/>
                <a:gd name="connsiteX4" fmla="*/ 667797 w 740699"/>
                <a:gd name="connsiteY4" fmla="*/ 28608 h 191096"/>
                <a:gd name="connsiteX5" fmla="*/ 646528 w 740699"/>
                <a:gd name="connsiteY5" fmla="*/ 50946 h 191096"/>
                <a:gd name="connsiteX6" fmla="*/ 646528 w 740699"/>
                <a:gd name="connsiteY6" fmla="*/ 53911 h 191096"/>
                <a:gd name="connsiteX7" fmla="*/ 680712 w 740699"/>
                <a:gd name="connsiteY7" fmla="*/ 53911 h 191096"/>
                <a:gd name="connsiteX8" fmla="*/ 686092 w 740699"/>
                <a:gd name="connsiteY8" fmla="*/ 59559 h 191096"/>
                <a:gd name="connsiteX9" fmla="*/ 686092 w 740699"/>
                <a:gd name="connsiteY9" fmla="*/ 78130 h 191096"/>
                <a:gd name="connsiteX10" fmla="*/ 680712 w 740699"/>
                <a:gd name="connsiteY10" fmla="*/ 83518 h 191096"/>
                <a:gd name="connsiteX11" fmla="*/ 646528 w 740699"/>
                <a:gd name="connsiteY11" fmla="*/ 83518 h 191096"/>
                <a:gd name="connsiteX12" fmla="*/ 646528 w 740699"/>
                <a:gd name="connsiteY12" fmla="*/ 183097 h 191096"/>
                <a:gd name="connsiteX13" fmla="*/ 641148 w 740699"/>
                <a:gd name="connsiteY13" fmla="*/ 188485 h 191096"/>
                <a:gd name="connsiteX14" fmla="*/ 617197 w 740699"/>
                <a:gd name="connsiteY14" fmla="*/ 188485 h 191096"/>
                <a:gd name="connsiteX15" fmla="*/ 611809 w 740699"/>
                <a:gd name="connsiteY15" fmla="*/ 183097 h 191096"/>
                <a:gd name="connsiteX16" fmla="*/ 611809 w 740699"/>
                <a:gd name="connsiteY16" fmla="*/ 56602 h 191096"/>
                <a:gd name="connsiteX17" fmla="*/ 666987 w 740699"/>
                <a:gd name="connsiteY17" fmla="*/ 79 h 191096"/>
                <a:gd name="connsiteX18" fmla="*/ 683945 w 740699"/>
                <a:gd name="connsiteY18" fmla="*/ 1966 h 191096"/>
                <a:gd name="connsiteX19" fmla="*/ 689325 w 740699"/>
                <a:gd name="connsiteY19" fmla="*/ 7347 h 191096"/>
                <a:gd name="connsiteX20" fmla="*/ 741003 w 740699"/>
                <a:gd name="connsiteY20" fmla="*/ 59292 h 191096"/>
                <a:gd name="connsiteX21" fmla="*/ 741003 w 740699"/>
                <a:gd name="connsiteY21" fmla="*/ 183097 h 191096"/>
                <a:gd name="connsiteX22" fmla="*/ 735615 w 740699"/>
                <a:gd name="connsiteY22" fmla="*/ 188485 h 191096"/>
                <a:gd name="connsiteX23" fmla="*/ 711396 w 740699"/>
                <a:gd name="connsiteY23" fmla="*/ 188485 h 191096"/>
                <a:gd name="connsiteX24" fmla="*/ 706008 w 740699"/>
                <a:gd name="connsiteY24" fmla="*/ 183097 h 191096"/>
                <a:gd name="connsiteX25" fmla="*/ 706008 w 740699"/>
                <a:gd name="connsiteY25" fmla="*/ 59292 h 191096"/>
                <a:gd name="connsiteX26" fmla="*/ 711396 w 740699"/>
                <a:gd name="connsiteY26" fmla="*/ 53911 h 191096"/>
                <a:gd name="connsiteX27" fmla="*/ 735615 w 740699"/>
                <a:gd name="connsiteY27" fmla="*/ 53911 h 191096"/>
                <a:gd name="connsiteX28" fmla="*/ 741003 w 740699"/>
                <a:gd name="connsiteY28" fmla="*/ 59292 h 191096"/>
                <a:gd name="connsiteX29" fmla="*/ 518954 w 740699"/>
                <a:gd name="connsiteY29" fmla="*/ 158879 h 191096"/>
                <a:gd name="connsiteX30" fmla="*/ 485847 w 740699"/>
                <a:gd name="connsiteY30" fmla="*/ 121195 h 191096"/>
                <a:gd name="connsiteX31" fmla="*/ 517074 w 740699"/>
                <a:gd name="connsiteY31" fmla="*/ 83518 h 191096"/>
                <a:gd name="connsiteX32" fmla="*/ 550173 w 740699"/>
                <a:gd name="connsiteY32" fmla="*/ 121195 h 191096"/>
                <a:gd name="connsiteX33" fmla="*/ 518954 w 740699"/>
                <a:gd name="connsiteY33" fmla="*/ 158879 h 191096"/>
                <a:gd name="connsiteX34" fmla="*/ 517074 w 740699"/>
                <a:gd name="connsiteY34" fmla="*/ 51221 h 191096"/>
                <a:gd name="connsiteX35" fmla="*/ 450317 w 740699"/>
                <a:gd name="connsiteY35" fmla="*/ 121195 h 191096"/>
                <a:gd name="connsiteX36" fmla="*/ 518954 w 740699"/>
                <a:gd name="connsiteY36" fmla="*/ 191176 h 191096"/>
                <a:gd name="connsiteX37" fmla="*/ 585702 w 740699"/>
                <a:gd name="connsiteY37" fmla="*/ 121195 h 191096"/>
                <a:gd name="connsiteX38" fmla="*/ 517074 w 740699"/>
                <a:gd name="connsiteY38" fmla="*/ 51221 h 191096"/>
                <a:gd name="connsiteX39" fmla="*/ 424486 w 740699"/>
                <a:gd name="connsiteY39" fmla="*/ 101813 h 191096"/>
                <a:gd name="connsiteX40" fmla="*/ 424486 w 740699"/>
                <a:gd name="connsiteY40" fmla="*/ 183097 h 191096"/>
                <a:gd name="connsiteX41" fmla="*/ 419098 w 740699"/>
                <a:gd name="connsiteY41" fmla="*/ 188485 h 191096"/>
                <a:gd name="connsiteX42" fmla="*/ 394880 w 740699"/>
                <a:gd name="connsiteY42" fmla="*/ 188485 h 191096"/>
                <a:gd name="connsiteX43" fmla="*/ 389492 w 740699"/>
                <a:gd name="connsiteY43" fmla="*/ 183097 h 191096"/>
                <a:gd name="connsiteX44" fmla="*/ 389492 w 740699"/>
                <a:gd name="connsiteY44" fmla="*/ 106391 h 191096"/>
                <a:gd name="connsiteX45" fmla="*/ 363385 w 740699"/>
                <a:gd name="connsiteY45" fmla="*/ 83518 h 191096"/>
                <a:gd name="connsiteX46" fmla="*/ 343469 w 740699"/>
                <a:gd name="connsiteY46" fmla="*/ 85665 h 191096"/>
                <a:gd name="connsiteX47" fmla="*/ 337012 w 740699"/>
                <a:gd name="connsiteY47" fmla="*/ 92666 h 191096"/>
                <a:gd name="connsiteX48" fmla="*/ 337012 w 740699"/>
                <a:gd name="connsiteY48" fmla="*/ 183097 h 191096"/>
                <a:gd name="connsiteX49" fmla="*/ 331624 w 740699"/>
                <a:gd name="connsiteY49" fmla="*/ 188485 h 191096"/>
                <a:gd name="connsiteX50" fmla="*/ 307405 w 740699"/>
                <a:gd name="connsiteY50" fmla="*/ 188485 h 191096"/>
                <a:gd name="connsiteX51" fmla="*/ 302017 w 740699"/>
                <a:gd name="connsiteY51" fmla="*/ 183097 h 191096"/>
                <a:gd name="connsiteX52" fmla="*/ 302017 w 740699"/>
                <a:gd name="connsiteY52" fmla="*/ 71672 h 191096"/>
                <a:gd name="connsiteX53" fmla="*/ 308750 w 740699"/>
                <a:gd name="connsiteY53" fmla="*/ 60904 h 191096"/>
                <a:gd name="connsiteX54" fmla="*/ 362850 w 740699"/>
                <a:gd name="connsiteY54" fmla="*/ 51221 h 191096"/>
                <a:gd name="connsiteX55" fmla="*/ 424486 w 740699"/>
                <a:gd name="connsiteY55" fmla="*/ 101813 h 191096"/>
                <a:gd name="connsiteX56" fmla="*/ 122497 w 740699"/>
                <a:gd name="connsiteY56" fmla="*/ 167759 h 191096"/>
                <a:gd name="connsiteX57" fmla="*/ 120342 w 740699"/>
                <a:gd name="connsiteY57" fmla="*/ 183097 h 191096"/>
                <a:gd name="connsiteX58" fmla="*/ 113350 w 740699"/>
                <a:gd name="connsiteY58" fmla="*/ 188485 h 191096"/>
                <a:gd name="connsiteX59" fmla="*/ 89123 w 740699"/>
                <a:gd name="connsiteY59" fmla="*/ 188485 h 191096"/>
                <a:gd name="connsiteX60" fmla="*/ 85088 w 740699"/>
                <a:gd name="connsiteY60" fmla="*/ 184718 h 191096"/>
                <a:gd name="connsiteX61" fmla="*/ 85356 w 740699"/>
                <a:gd name="connsiteY61" fmla="*/ 183097 h 191096"/>
                <a:gd name="connsiteX62" fmla="*/ 86968 w 740699"/>
                <a:gd name="connsiteY62" fmla="*/ 173140 h 191096"/>
                <a:gd name="connsiteX63" fmla="*/ 303 w 740699"/>
                <a:gd name="connsiteY63" fmla="*/ 98589 h 191096"/>
                <a:gd name="connsiteX64" fmla="*/ 59517 w 740699"/>
                <a:gd name="connsiteY64" fmla="*/ 50144 h 191096"/>
                <a:gd name="connsiteX65" fmla="*/ 115230 w 740699"/>
                <a:gd name="connsiteY65" fmla="*/ 64404 h 191096"/>
                <a:gd name="connsiteX66" fmla="*/ 118462 w 740699"/>
                <a:gd name="connsiteY66" fmla="*/ 69792 h 191096"/>
                <a:gd name="connsiteX67" fmla="*/ 117385 w 740699"/>
                <a:gd name="connsiteY67" fmla="*/ 74362 h 191096"/>
                <a:gd name="connsiteX68" fmla="*/ 109039 w 740699"/>
                <a:gd name="connsiteY68" fmla="*/ 92131 h 191096"/>
                <a:gd name="connsiteX69" fmla="*/ 103116 w 740699"/>
                <a:gd name="connsiteY69" fmla="*/ 95899 h 191096"/>
                <a:gd name="connsiteX70" fmla="*/ 99081 w 740699"/>
                <a:gd name="connsiteY70" fmla="*/ 94821 h 191096"/>
                <a:gd name="connsiteX71" fmla="*/ 58439 w 740699"/>
                <a:gd name="connsiteY71" fmla="*/ 82708 h 191096"/>
                <a:gd name="connsiteX72" fmla="*/ 35833 w 740699"/>
                <a:gd name="connsiteY72" fmla="*/ 96166 h 191096"/>
                <a:gd name="connsiteX73" fmla="*/ 122497 w 740699"/>
                <a:gd name="connsiteY73" fmla="*/ 167759 h 191096"/>
                <a:gd name="connsiteX74" fmla="*/ 234191 w 740699"/>
                <a:gd name="connsiteY74" fmla="*/ 149189 h 191096"/>
                <a:gd name="connsiteX75" fmla="*/ 227466 w 740699"/>
                <a:gd name="connsiteY75" fmla="*/ 156456 h 191096"/>
                <a:gd name="connsiteX76" fmla="*/ 209162 w 740699"/>
                <a:gd name="connsiteY76" fmla="*/ 158879 h 191096"/>
                <a:gd name="connsiteX77" fmla="*/ 175788 w 740699"/>
                <a:gd name="connsiteY77" fmla="*/ 121195 h 191096"/>
                <a:gd name="connsiteX78" fmla="*/ 209162 w 740699"/>
                <a:gd name="connsiteY78" fmla="*/ 83518 h 191096"/>
                <a:gd name="connsiteX79" fmla="*/ 227466 w 740699"/>
                <a:gd name="connsiteY79" fmla="*/ 85941 h 191096"/>
                <a:gd name="connsiteX80" fmla="*/ 234191 w 740699"/>
                <a:gd name="connsiteY80" fmla="*/ 93201 h 191096"/>
                <a:gd name="connsiteX81" fmla="*/ 234191 w 740699"/>
                <a:gd name="connsiteY81" fmla="*/ 149189 h 191096"/>
                <a:gd name="connsiteX82" fmla="*/ 262452 w 740699"/>
                <a:gd name="connsiteY82" fmla="*/ 61179 h 191096"/>
                <a:gd name="connsiteX83" fmla="*/ 209430 w 740699"/>
                <a:gd name="connsiteY83" fmla="*/ 51221 h 191096"/>
                <a:gd name="connsiteX84" fmla="*/ 140258 w 740699"/>
                <a:gd name="connsiteY84" fmla="*/ 121195 h 191096"/>
                <a:gd name="connsiteX85" fmla="*/ 208895 w 740699"/>
                <a:gd name="connsiteY85" fmla="*/ 191176 h 191096"/>
                <a:gd name="connsiteX86" fmla="*/ 262452 w 740699"/>
                <a:gd name="connsiteY86" fmla="*/ 180407 h 191096"/>
                <a:gd name="connsiteX87" fmla="*/ 269185 w 740699"/>
                <a:gd name="connsiteY87" fmla="*/ 169639 h 191096"/>
                <a:gd name="connsiteX88" fmla="*/ 269185 w 740699"/>
                <a:gd name="connsiteY88" fmla="*/ 71940 h 191096"/>
                <a:gd name="connsiteX89" fmla="*/ 262452 w 740699"/>
                <a:gd name="connsiteY89" fmla="*/ 61179 h 191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740699" h="191096">
                  <a:moveTo>
                    <a:pt x="689325" y="7347"/>
                  </a:moveTo>
                  <a:cubicBezTo>
                    <a:pt x="689325" y="8511"/>
                    <a:pt x="689026" y="9604"/>
                    <a:pt x="688790" y="10847"/>
                  </a:cubicBezTo>
                  <a:lnTo>
                    <a:pt x="686092" y="24840"/>
                  </a:lnTo>
                  <a:cubicBezTo>
                    <a:pt x="685558" y="28073"/>
                    <a:pt x="684213" y="29953"/>
                    <a:pt x="680980" y="29953"/>
                  </a:cubicBezTo>
                  <a:cubicBezTo>
                    <a:pt x="678974" y="29953"/>
                    <a:pt x="673177" y="28608"/>
                    <a:pt x="667797" y="28608"/>
                  </a:cubicBezTo>
                  <a:cubicBezTo>
                    <a:pt x="652993" y="28608"/>
                    <a:pt x="646528" y="36143"/>
                    <a:pt x="646528" y="50946"/>
                  </a:cubicBezTo>
                  <a:lnTo>
                    <a:pt x="646528" y="53911"/>
                  </a:lnTo>
                  <a:lnTo>
                    <a:pt x="680712" y="53911"/>
                  </a:lnTo>
                  <a:cubicBezTo>
                    <a:pt x="684213" y="53911"/>
                    <a:pt x="686092" y="56059"/>
                    <a:pt x="686092" y="59559"/>
                  </a:cubicBezTo>
                  <a:lnTo>
                    <a:pt x="686092" y="78130"/>
                  </a:lnTo>
                  <a:cubicBezTo>
                    <a:pt x="686092" y="81363"/>
                    <a:pt x="684213" y="83518"/>
                    <a:pt x="680712" y="83518"/>
                  </a:cubicBezTo>
                  <a:lnTo>
                    <a:pt x="646528" y="83518"/>
                  </a:lnTo>
                  <a:lnTo>
                    <a:pt x="646528" y="183097"/>
                  </a:lnTo>
                  <a:cubicBezTo>
                    <a:pt x="646528" y="186330"/>
                    <a:pt x="644380" y="188485"/>
                    <a:pt x="641148" y="188485"/>
                  </a:cubicBezTo>
                  <a:lnTo>
                    <a:pt x="617197" y="188485"/>
                  </a:lnTo>
                  <a:cubicBezTo>
                    <a:pt x="613964" y="188485"/>
                    <a:pt x="611809" y="186330"/>
                    <a:pt x="611809" y="183097"/>
                  </a:cubicBezTo>
                  <a:lnTo>
                    <a:pt x="611809" y="56602"/>
                  </a:lnTo>
                  <a:cubicBezTo>
                    <a:pt x="611809" y="17839"/>
                    <a:pt x="633612" y="79"/>
                    <a:pt x="666987" y="79"/>
                  </a:cubicBezTo>
                  <a:cubicBezTo>
                    <a:pt x="672729" y="79"/>
                    <a:pt x="678557" y="621"/>
                    <a:pt x="683945" y="1966"/>
                  </a:cubicBezTo>
                  <a:cubicBezTo>
                    <a:pt x="687713" y="2769"/>
                    <a:pt x="689325" y="4358"/>
                    <a:pt x="689325" y="7347"/>
                  </a:cubicBezTo>
                  <a:moveTo>
                    <a:pt x="741003" y="59292"/>
                  </a:moveTo>
                  <a:lnTo>
                    <a:pt x="741003" y="183097"/>
                  </a:lnTo>
                  <a:cubicBezTo>
                    <a:pt x="741003" y="186330"/>
                    <a:pt x="738848" y="188485"/>
                    <a:pt x="735615" y="188485"/>
                  </a:cubicBezTo>
                  <a:lnTo>
                    <a:pt x="711396" y="188485"/>
                  </a:lnTo>
                  <a:cubicBezTo>
                    <a:pt x="708164" y="188485"/>
                    <a:pt x="706008" y="186330"/>
                    <a:pt x="706008" y="183097"/>
                  </a:cubicBezTo>
                  <a:lnTo>
                    <a:pt x="706008" y="59292"/>
                  </a:lnTo>
                  <a:cubicBezTo>
                    <a:pt x="706008" y="56059"/>
                    <a:pt x="708164" y="53911"/>
                    <a:pt x="711396" y="53911"/>
                  </a:cubicBezTo>
                  <a:lnTo>
                    <a:pt x="735615" y="53911"/>
                  </a:lnTo>
                  <a:cubicBezTo>
                    <a:pt x="738848" y="53911"/>
                    <a:pt x="741003" y="56059"/>
                    <a:pt x="741003" y="59292"/>
                  </a:cubicBezTo>
                  <a:moveTo>
                    <a:pt x="518954" y="158879"/>
                  </a:moveTo>
                  <a:cubicBezTo>
                    <a:pt x="499038" y="158879"/>
                    <a:pt x="485847" y="145956"/>
                    <a:pt x="485847" y="121195"/>
                  </a:cubicBezTo>
                  <a:cubicBezTo>
                    <a:pt x="485847" y="96433"/>
                    <a:pt x="499038" y="83518"/>
                    <a:pt x="517074" y="83518"/>
                  </a:cubicBezTo>
                  <a:cubicBezTo>
                    <a:pt x="536990" y="83518"/>
                    <a:pt x="550173" y="96433"/>
                    <a:pt x="550173" y="121195"/>
                  </a:cubicBezTo>
                  <a:cubicBezTo>
                    <a:pt x="550173" y="145956"/>
                    <a:pt x="536990" y="158879"/>
                    <a:pt x="518954" y="158879"/>
                  </a:cubicBezTo>
                  <a:moveTo>
                    <a:pt x="517074" y="51221"/>
                  </a:moveTo>
                  <a:cubicBezTo>
                    <a:pt x="476699" y="51221"/>
                    <a:pt x="450317" y="80553"/>
                    <a:pt x="450317" y="121195"/>
                  </a:cubicBezTo>
                  <a:cubicBezTo>
                    <a:pt x="450317" y="161837"/>
                    <a:pt x="476699" y="191176"/>
                    <a:pt x="518954" y="191176"/>
                  </a:cubicBezTo>
                  <a:cubicBezTo>
                    <a:pt x="559328" y="191176"/>
                    <a:pt x="585702" y="161837"/>
                    <a:pt x="585702" y="121195"/>
                  </a:cubicBezTo>
                  <a:cubicBezTo>
                    <a:pt x="585702" y="80553"/>
                    <a:pt x="559328" y="51221"/>
                    <a:pt x="517074" y="51221"/>
                  </a:cubicBezTo>
                  <a:moveTo>
                    <a:pt x="424486" y="101813"/>
                  </a:moveTo>
                  <a:lnTo>
                    <a:pt x="424486" y="183097"/>
                  </a:lnTo>
                  <a:cubicBezTo>
                    <a:pt x="424486" y="186330"/>
                    <a:pt x="422331" y="188485"/>
                    <a:pt x="419098" y="188485"/>
                  </a:cubicBezTo>
                  <a:lnTo>
                    <a:pt x="394880" y="188485"/>
                  </a:lnTo>
                  <a:cubicBezTo>
                    <a:pt x="391647" y="188485"/>
                    <a:pt x="389492" y="186330"/>
                    <a:pt x="389492" y="183097"/>
                  </a:cubicBezTo>
                  <a:lnTo>
                    <a:pt x="389492" y="106391"/>
                  </a:lnTo>
                  <a:cubicBezTo>
                    <a:pt x="389492" y="90243"/>
                    <a:pt x="377921" y="83518"/>
                    <a:pt x="363385" y="83518"/>
                  </a:cubicBezTo>
                  <a:cubicBezTo>
                    <a:pt x="355040" y="83518"/>
                    <a:pt x="350470" y="84053"/>
                    <a:pt x="343469" y="85665"/>
                  </a:cubicBezTo>
                  <a:cubicBezTo>
                    <a:pt x="339159" y="86743"/>
                    <a:pt x="337012" y="88631"/>
                    <a:pt x="337012" y="92666"/>
                  </a:cubicBezTo>
                  <a:lnTo>
                    <a:pt x="337012" y="183097"/>
                  </a:lnTo>
                  <a:cubicBezTo>
                    <a:pt x="337012" y="186330"/>
                    <a:pt x="334856" y="188485"/>
                    <a:pt x="331624" y="188485"/>
                  </a:cubicBezTo>
                  <a:lnTo>
                    <a:pt x="307405" y="188485"/>
                  </a:lnTo>
                  <a:cubicBezTo>
                    <a:pt x="304172" y="188485"/>
                    <a:pt x="302017" y="186330"/>
                    <a:pt x="302017" y="183097"/>
                  </a:cubicBezTo>
                  <a:lnTo>
                    <a:pt x="302017" y="71672"/>
                  </a:lnTo>
                  <a:cubicBezTo>
                    <a:pt x="302017" y="65482"/>
                    <a:pt x="304982" y="62249"/>
                    <a:pt x="308750" y="60904"/>
                  </a:cubicBezTo>
                  <a:cubicBezTo>
                    <a:pt x="328399" y="53911"/>
                    <a:pt x="346970" y="51221"/>
                    <a:pt x="362850" y="51221"/>
                  </a:cubicBezTo>
                  <a:cubicBezTo>
                    <a:pt x="404295" y="51221"/>
                    <a:pt x="424486" y="68982"/>
                    <a:pt x="424486" y="101813"/>
                  </a:cubicBezTo>
                  <a:moveTo>
                    <a:pt x="122497" y="167759"/>
                  </a:moveTo>
                  <a:cubicBezTo>
                    <a:pt x="122497" y="172337"/>
                    <a:pt x="121963" y="178528"/>
                    <a:pt x="120342" y="183097"/>
                  </a:cubicBezTo>
                  <a:cubicBezTo>
                    <a:pt x="118997" y="187140"/>
                    <a:pt x="117385" y="188485"/>
                    <a:pt x="113350" y="188485"/>
                  </a:cubicBezTo>
                  <a:lnTo>
                    <a:pt x="89123" y="188485"/>
                  </a:lnTo>
                  <a:cubicBezTo>
                    <a:pt x="86433" y="188485"/>
                    <a:pt x="85088" y="186865"/>
                    <a:pt x="85088" y="184718"/>
                  </a:cubicBezTo>
                  <a:cubicBezTo>
                    <a:pt x="85088" y="184175"/>
                    <a:pt x="85088" y="183640"/>
                    <a:pt x="85356" y="183097"/>
                  </a:cubicBezTo>
                  <a:cubicBezTo>
                    <a:pt x="86433" y="179597"/>
                    <a:pt x="86968" y="177175"/>
                    <a:pt x="86968" y="173140"/>
                  </a:cubicBezTo>
                  <a:cubicBezTo>
                    <a:pt x="86968" y="133559"/>
                    <a:pt x="303" y="155646"/>
                    <a:pt x="303" y="98589"/>
                  </a:cubicBezTo>
                  <a:cubicBezTo>
                    <a:pt x="303" y="69517"/>
                    <a:pt x="23452" y="50144"/>
                    <a:pt x="59517" y="50144"/>
                  </a:cubicBezTo>
                  <a:cubicBezTo>
                    <a:pt x="78623" y="50144"/>
                    <a:pt x="98546" y="54714"/>
                    <a:pt x="115230" y="64404"/>
                  </a:cubicBezTo>
                  <a:cubicBezTo>
                    <a:pt x="117393" y="65490"/>
                    <a:pt x="118462" y="67637"/>
                    <a:pt x="118462" y="69792"/>
                  </a:cubicBezTo>
                  <a:cubicBezTo>
                    <a:pt x="118462" y="71137"/>
                    <a:pt x="118164" y="72710"/>
                    <a:pt x="117385" y="74362"/>
                  </a:cubicBezTo>
                  <a:lnTo>
                    <a:pt x="109039" y="92131"/>
                  </a:lnTo>
                  <a:cubicBezTo>
                    <a:pt x="107962" y="94553"/>
                    <a:pt x="105539" y="95899"/>
                    <a:pt x="103116" y="95899"/>
                  </a:cubicBezTo>
                  <a:cubicBezTo>
                    <a:pt x="101771" y="95899"/>
                    <a:pt x="100426" y="95623"/>
                    <a:pt x="99081" y="94821"/>
                  </a:cubicBezTo>
                  <a:cubicBezTo>
                    <a:pt x="85356" y="87286"/>
                    <a:pt x="72165" y="82708"/>
                    <a:pt x="58439" y="82708"/>
                  </a:cubicBezTo>
                  <a:cubicBezTo>
                    <a:pt x="44179" y="82708"/>
                    <a:pt x="35833" y="87923"/>
                    <a:pt x="35833" y="96166"/>
                  </a:cubicBezTo>
                  <a:cubicBezTo>
                    <a:pt x="35833" y="121368"/>
                    <a:pt x="122497" y="106659"/>
                    <a:pt x="122497" y="167759"/>
                  </a:cubicBezTo>
                  <a:moveTo>
                    <a:pt x="234191" y="149189"/>
                  </a:moveTo>
                  <a:cubicBezTo>
                    <a:pt x="234191" y="153224"/>
                    <a:pt x="232043" y="155111"/>
                    <a:pt x="227466" y="156456"/>
                  </a:cubicBezTo>
                  <a:cubicBezTo>
                    <a:pt x="221543" y="158069"/>
                    <a:pt x="216430" y="158879"/>
                    <a:pt x="209162" y="158879"/>
                  </a:cubicBezTo>
                  <a:cubicBezTo>
                    <a:pt x="191936" y="158879"/>
                    <a:pt x="175788" y="148646"/>
                    <a:pt x="175788" y="121195"/>
                  </a:cubicBezTo>
                  <a:cubicBezTo>
                    <a:pt x="175788" y="93743"/>
                    <a:pt x="191936" y="83518"/>
                    <a:pt x="209162" y="83518"/>
                  </a:cubicBezTo>
                  <a:cubicBezTo>
                    <a:pt x="216430" y="83518"/>
                    <a:pt x="221543" y="84320"/>
                    <a:pt x="227466" y="85941"/>
                  </a:cubicBezTo>
                  <a:cubicBezTo>
                    <a:pt x="232043" y="87286"/>
                    <a:pt x="234191" y="89165"/>
                    <a:pt x="234191" y="93201"/>
                  </a:cubicBezTo>
                  <a:lnTo>
                    <a:pt x="234191" y="149189"/>
                  </a:lnTo>
                  <a:close/>
                  <a:moveTo>
                    <a:pt x="262452" y="61179"/>
                  </a:moveTo>
                  <a:cubicBezTo>
                    <a:pt x="244692" y="54446"/>
                    <a:pt x="228000" y="51221"/>
                    <a:pt x="209430" y="51221"/>
                  </a:cubicBezTo>
                  <a:cubicBezTo>
                    <a:pt x="168795" y="51221"/>
                    <a:pt x="140258" y="78405"/>
                    <a:pt x="140258" y="121195"/>
                  </a:cubicBezTo>
                  <a:cubicBezTo>
                    <a:pt x="140258" y="164527"/>
                    <a:pt x="165020" y="191176"/>
                    <a:pt x="208895" y="191176"/>
                  </a:cubicBezTo>
                  <a:cubicBezTo>
                    <a:pt x="226655" y="191176"/>
                    <a:pt x="243881" y="188210"/>
                    <a:pt x="262452" y="180407"/>
                  </a:cubicBezTo>
                  <a:cubicBezTo>
                    <a:pt x="266763" y="178528"/>
                    <a:pt x="269185" y="175562"/>
                    <a:pt x="269185" y="169639"/>
                  </a:cubicBezTo>
                  <a:lnTo>
                    <a:pt x="269185" y="71940"/>
                  </a:lnTo>
                  <a:cubicBezTo>
                    <a:pt x="269185" y="65749"/>
                    <a:pt x="266763" y="62792"/>
                    <a:pt x="262452" y="61179"/>
                  </a:cubicBezTo>
                </a:path>
              </a:pathLst>
            </a:custGeom>
            <a:grpFill/>
            <a:ln w="7833" cap="flat">
              <a:noFill/>
              <a:prstDash val="solid"/>
              <a:round/>
            </a:ln>
          </p:spPr>
          <p:txBody>
            <a:bodyPr rtlCol="0" anchor="ctr"/>
            <a:lstStyle/>
            <a:p>
              <a:endParaRPr lang="fr-FR" sz="2400"/>
            </a:p>
          </p:txBody>
        </p:sp>
        <p:sp>
          <p:nvSpPr>
            <p:cNvPr id="34" name="Forme libre : forme 10">
              <a:extLst>
                <a:ext uri="{FF2B5EF4-FFF2-40B4-BE49-F238E27FC236}">
                  <a16:creationId xmlns:a16="http://schemas.microsoft.com/office/drawing/2014/main" id="{AE069B0D-3A77-4024-93DE-B14818FED9C1}"/>
                </a:ext>
              </a:extLst>
            </p:cNvPr>
            <p:cNvSpPr/>
            <p:nvPr/>
          </p:nvSpPr>
          <p:spPr>
            <a:xfrm rot="-73896" flipV="1">
              <a:off x="5474877" y="-471733"/>
              <a:ext cx="37949" cy="37711"/>
            </a:xfrm>
            <a:custGeom>
              <a:avLst/>
              <a:gdLst>
                <a:gd name="connsiteX0" fmla="*/ 19483 w 37949"/>
                <a:gd name="connsiteY0" fmla="*/ 17 h 37711"/>
                <a:gd name="connsiteX1" fmla="*/ 38456 w 37949"/>
                <a:gd name="connsiteY1" fmla="*/ 18454 h 37711"/>
                <a:gd name="connsiteX2" fmla="*/ 19491 w 37949"/>
                <a:gd name="connsiteY2" fmla="*/ 37717 h 37711"/>
                <a:gd name="connsiteX3" fmla="*/ 519 w 37949"/>
                <a:gd name="connsiteY3" fmla="*/ 19272 h 37711"/>
                <a:gd name="connsiteX4" fmla="*/ 19483 w 37949"/>
                <a:gd name="connsiteY4" fmla="*/ 17 h 37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949" h="37711">
                  <a:moveTo>
                    <a:pt x="19483" y="17"/>
                  </a:moveTo>
                  <a:cubicBezTo>
                    <a:pt x="30519" y="-219"/>
                    <a:pt x="38212" y="6883"/>
                    <a:pt x="38456" y="18454"/>
                  </a:cubicBezTo>
                  <a:cubicBezTo>
                    <a:pt x="38715" y="30300"/>
                    <a:pt x="31329" y="37457"/>
                    <a:pt x="19491" y="37717"/>
                  </a:cubicBezTo>
                  <a:cubicBezTo>
                    <a:pt x="8188" y="37953"/>
                    <a:pt x="771" y="31118"/>
                    <a:pt x="519" y="19272"/>
                  </a:cubicBezTo>
                  <a:cubicBezTo>
                    <a:pt x="267" y="7701"/>
                    <a:pt x="7378" y="284"/>
                    <a:pt x="19483" y="17"/>
                  </a:cubicBezTo>
                </a:path>
              </a:pathLst>
            </a:custGeom>
            <a:grpFill/>
            <a:ln w="7833" cap="flat">
              <a:noFill/>
              <a:prstDash val="solid"/>
              <a:round/>
            </a:ln>
          </p:spPr>
          <p:txBody>
            <a:bodyPr rtlCol="0" anchor="ctr"/>
            <a:lstStyle/>
            <a:p>
              <a:endParaRPr lang="fr-FR" sz="2400">
                <a:solidFill>
                  <a:schemeClr val="accent2"/>
                </a:solidFill>
              </a:endParaRPr>
            </a:p>
          </p:txBody>
        </p:sp>
        <p:sp>
          <p:nvSpPr>
            <p:cNvPr id="46" name="Forme libre : forme 11">
              <a:extLst>
                <a:ext uri="{FF2B5EF4-FFF2-40B4-BE49-F238E27FC236}">
                  <a16:creationId xmlns:a16="http://schemas.microsoft.com/office/drawing/2014/main" id="{4FEF900E-F4FF-408E-9225-41DC79A3C407}"/>
                </a:ext>
              </a:extLst>
            </p:cNvPr>
            <p:cNvSpPr/>
            <p:nvPr userDrawn="1"/>
          </p:nvSpPr>
          <p:spPr>
            <a:xfrm rot="10725025" flipV="1">
              <a:off x="4768103" y="-317778"/>
              <a:ext cx="37406" cy="37169"/>
            </a:xfrm>
            <a:custGeom>
              <a:avLst/>
              <a:gdLst>
                <a:gd name="connsiteX0" fmla="*/ 18717 w 37406"/>
                <a:gd name="connsiteY0" fmla="*/ 130 h 37169"/>
                <a:gd name="connsiteX1" fmla="*/ 37414 w 37406"/>
                <a:gd name="connsiteY1" fmla="*/ 18300 h 37169"/>
                <a:gd name="connsiteX2" fmla="*/ 18717 w 37406"/>
                <a:gd name="connsiteY2" fmla="*/ 37288 h 37169"/>
                <a:gd name="connsiteX3" fmla="*/ 20 w 37406"/>
                <a:gd name="connsiteY3" fmla="*/ 19118 h 37169"/>
                <a:gd name="connsiteX4" fmla="*/ 18717 w 37406"/>
                <a:gd name="connsiteY4" fmla="*/ 130 h 37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406" h="37169">
                  <a:moveTo>
                    <a:pt x="18717" y="130"/>
                  </a:moveTo>
                  <a:cubicBezTo>
                    <a:pt x="29745" y="-106"/>
                    <a:pt x="37162" y="6729"/>
                    <a:pt x="37414" y="18300"/>
                  </a:cubicBezTo>
                  <a:cubicBezTo>
                    <a:pt x="37665" y="29603"/>
                    <a:pt x="30555" y="37028"/>
                    <a:pt x="18717" y="37288"/>
                  </a:cubicBezTo>
                  <a:cubicBezTo>
                    <a:pt x="7681" y="37524"/>
                    <a:pt x="264" y="30421"/>
                    <a:pt x="20" y="19118"/>
                  </a:cubicBezTo>
                  <a:cubicBezTo>
                    <a:pt x="-240" y="7547"/>
                    <a:pt x="6871" y="390"/>
                    <a:pt x="18717" y="130"/>
                  </a:cubicBezTo>
                </a:path>
              </a:pathLst>
            </a:custGeom>
            <a:grpFill/>
            <a:ln w="7833" cap="flat">
              <a:noFill/>
              <a:prstDash val="solid"/>
              <a:round/>
            </a:ln>
          </p:spPr>
          <p:txBody>
            <a:bodyPr rtlCol="0" anchor="ctr"/>
            <a:lstStyle/>
            <a:p>
              <a:endParaRPr lang="fr-FR" sz="2400"/>
            </a:p>
          </p:txBody>
        </p:sp>
      </p:grpSp>
    </p:spTree>
    <p:extLst>
      <p:ext uri="{BB962C8B-B14F-4D97-AF65-F5344CB8AC3E}">
        <p14:creationId xmlns:p14="http://schemas.microsoft.com/office/powerpoint/2010/main" val="419301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able">
    <p:bg>
      <p:bgPr>
        <a:solidFill>
          <a:schemeClr val="bg1"/>
        </a:solidFill>
        <a:effectLst/>
      </p:bgPr>
    </p:bg>
    <p:spTree>
      <p:nvGrpSpPr>
        <p:cNvPr id="1" name=""/>
        <p:cNvGrpSpPr/>
        <p:nvPr/>
      </p:nvGrpSpPr>
      <p:grpSpPr>
        <a:xfrm>
          <a:off x="0" y="0"/>
          <a:ext cx="0" cy="0"/>
          <a:chOff x="0" y="0"/>
          <a:chExt cx="0" cy="0"/>
        </a:xfrm>
      </p:grpSpPr>
      <p:sp>
        <p:nvSpPr>
          <p:cNvPr id="10" name="Espace réservé du pied de page 9">
            <a:extLst>
              <a:ext uri="{FF2B5EF4-FFF2-40B4-BE49-F238E27FC236}">
                <a16:creationId xmlns:a16="http://schemas.microsoft.com/office/drawing/2014/main" id="{020C0A00-28D4-4C67-B162-D686D6845C0E}"/>
              </a:ext>
            </a:extLst>
          </p:cNvPr>
          <p:cNvSpPr>
            <a:spLocks noGrp="1"/>
          </p:cNvSpPr>
          <p:nvPr>
            <p:ph type="ftr" sz="quarter" idx="15"/>
          </p:nvPr>
        </p:nvSpPr>
        <p:spPr/>
        <p:txBody>
          <a:bodyPr/>
          <a:lstStyle/>
          <a:p>
            <a:r>
              <a:rPr lang="en-US" noProof="0"/>
              <a:t>internal use</a:t>
            </a:r>
          </a:p>
        </p:txBody>
      </p:sp>
      <p:sp>
        <p:nvSpPr>
          <p:cNvPr id="11" name="Espace réservé du numéro de diapositive 10">
            <a:extLst>
              <a:ext uri="{FF2B5EF4-FFF2-40B4-BE49-F238E27FC236}">
                <a16:creationId xmlns:a16="http://schemas.microsoft.com/office/drawing/2014/main" id="{323D7EBE-BC7D-4AC5-AD6B-FCD5D270E1C6}"/>
              </a:ext>
            </a:extLst>
          </p:cNvPr>
          <p:cNvSpPr>
            <a:spLocks noGrp="1"/>
          </p:cNvSpPr>
          <p:nvPr>
            <p:ph type="sldNum" sz="quarter" idx="16"/>
          </p:nvPr>
        </p:nvSpPr>
        <p:spPr/>
        <p:txBody>
          <a:bodyPr/>
          <a:lstStyle/>
          <a:p>
            <a:fld id="{6B54B0F7-55DD-40D6-B7F4-70B586885C0B}" type="slidenum">
              <a:rPr lang="en-US" noProof="0" smtClean="0"/>
              <a:pPr/>
              <a:t>‹N°›</a:t>
            </a:fld>
            <a:endParaRPr lang="en-US" noProof="0"/>
          </a:p>
        </p:txBody>
      </p:sp>
      <p:sp>
        <p:nvSpPr>
          <p:cNvPr id="14" name="Table Placeholder 3">
            <a:extLst>
              <a:ext uri="{FF2B5EF4-FFF2-40B4-BE49-F238E27FC236}">
                <a16:creationId xmlns:a16="http://schemas.microsoft.com/office/drawing/2014/main" id="{828EDE46-3F40-4CF0-8732-22A2312E12B6}"/>
              </a:ext>
            </a:extLst>
          </p:cNvPr>
          <p:cNvSpPr>
            <a:spLocks noGrp="1"/>
          </p:cNvSpPr>
          <p:nvPr>
            <p:ph type="tbl" sz="quarter" idx="23"/>
          </p:nvPr>
        </p:nvSpPr>
        <p:spPr>
          <a:xfrm>
            <a:off x="441384" y="1942730"/>
            <a:ext cx="11304000" cy="4296292"/>
          </a:xfrm>
        </p:spPr>
        <p:txBody>
          <a:bodyPr anchor="ctr"/>
          <a:lstStyle>
            <a:lvl1pPr algn="ctr">
              <a:defRPr/>
            </a:lvl1pPr>
          </a:lstStyle>
          <a:p>
            <a:r>
              <a:rPr lang="fr-FR"/>
              <a:t>Cliquez sur l'icône pour ajouter un tableau</a:t>
            </a:r>
            <a:endParaRPr lang="en-US" dirty="0"/>
          </a:p>
        </p:txBody>
      </p:sp>
      <p:sp>
        <p:nvSpPr>
          <p:cNvPr id="8" name="Espace réservé du texte 5">
            <a:extLst>
              <a:ext uri="{FF2B5EF4-FFF2-40B4-BE49-F238E27FC236}">
                <a16:creationId xmlns:a16="http://schemas.microsoft.com/office/drawing/2014/main" id="{D46BD89B-81DC-413F-95C7-44BCE7D89F2B}"/>
              </a:ext>
            </a:extLst>
          </p:cNvPr>
          <p:cNvSpPr>
            <a:spLocks noGrp="1"/>
          </p:cNvSpPr>
          <p:nvPr>
            <p:ph type="body" sz="quarter" idx="18"/>
          </p:nvPr>
        </p:nvSpPr>
        <p:spPr>
          <a:xfrm>
            <a:off x="444973" y="425183"/>
            <a:ext cx="11304000" cy="164148"/>
          </a:xfrm>
        </p:spPr>
        <p:txBody>
          <a:bodyPr wrap="square" anchor="t" anchorCtr="0">
            <a:spAutoFit/>
          </a:bodyPr>
          <a:lstStyle>
            <a:lvl1pPr algn="l">
              <a:lnSpc>
                <a:spcPct val="100000"/>
              </a:lnSpc>
              <a:spcAft>
                <a:spcPts val="0"/>
              </a:spcAft>
              <a:defRPr lang="fr-FR" sz="1067" b="0" i="0" kern="1200" dirty="0" err="1" smtClean="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algn="l">
              <a:lnSpc>
                <a:spcPct val="100000"/>
              </a:lnSpc>
              <a:spcBef>
                <a:spcPts val="400"/>
              </a:spcBef>
              <a:spcAft>
                <a:spcPts val="0"/>
              </a:spcAft>
              <a:defRPr sz="533" b="0" i="0" cap="all" baseline="0">
                <a:latin typeface="Verdana" panose="020B0604030504040204" pitchFamily="34" charset="0"/>
                <a:ea typeface="Verdana" panose="020B0604030504040204" pitchFamily="34" charset="0"/>
                <a:cs typeface="Verdana" panose="020B0604030504040204" pitchFamily="34" charset="0"/>
              </a:defRPr>
            </a:lvl2pPr>
            <a:lvl3pPr>
              <a:spcBef>
                <a:spcPts val="400"/>
              </a:spcBef>
              <a:tabLst>
                <a:tab pos="836063" algn="l"/>
              </a:tabLst>
              <a:defRPr sz="533"/>
            </a:lvl3pPr>
          </a:lstStyle>
          <a:p>
            <a:pPr lvl="0"/>
            <a:r>
              <a:rPr lang="fr-FR" noProof="0"/>
              <a:t>Cliquez pour modifier les styles du texte du masque</a:t>
            </a:r>
          </a:p>
        </p:txBody>
      </p:sp>
      <p:sp>
        <p:nvSpPr>
          <p:cNvPr id="15" name="Espace réservé du texte 4">
            <a:extLst>
              <a:ext uri="{FF2B5EF4-FFF2-40B4-BE49-F238E27FC236}">
                <a16:creationId xmlns:a16="http://schemas.microsoft.com/office/drawing/2014/main" id="{B46DC04F-F549-4DDB-B1AB-2032A0ED3E12}"/>
              </a:ext>
            </a:extLst>
          </p:cNvPr>
          <p:cNvSpPr>
            <a:spLocks noGrp="1"/>
          </p:cNvSpPr>
          <p:nvPr>
            <p:ph type="body" sz="quarter" idx="22"/>
          </p:nvPr>
        </p:nvSpPr>
        <p:spPr>
          <a:xfrm>
            <a:off x="444973" y="1577578"/>
            <a:ext cx="11304000" cy="246221"/>
          </a:xfrm>
        </p:spPr>
        <p:txBody>
          <a:bodyPr wrap="square">
            <a:spAutoFit/>
          </a:bodyPr>
          <a:lstStyle>
            <a:lvl1pPr>
              <a:lnSpc>
                <a:spcPct val="100000"/>
              </a:lnSpc>
              <a:spcAft>
                <a:spcPts val="0"/>
              </a:spcAft>
              <a:defRPr sz="1600" b="0" i="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0" indent="0">
              <a:spcBef>
                <a:spcPts val="533"/>
              </a:spcBef>
              <a:buFont typeface="Arial" panose="020B0604020202020204" pitchFamily="34" charset="0"/>
              <a:buNone/>
              <a:defRPr sz="1600"/>
            </a:lvl2pPr>
            <a:lvl3pPr>
              <a:lnSpc>
                <a:spcPct val="110000"/>
              </a:lnSpc>
              <a:defRPr lang="en-US" sz="1333" kern="1200" dirty="0" smtClean="0">
                <a:solidFill>
                  <a:schemeClr val="tx1"/>
                </a:solidFill>
                <a:latin typeface="Sanofi Sans 3 Regular"/>
                <a:ea typeface="+mn-ea"/>
                <a:cs typeface="+mn-cs"/>
              </a:defRPr>
            </a:lvl3pPr>
            <a:lvl4pPr>
              <a:defRPr sz="1333"/>
            </a:lvl4pPr>
            <a:lvl5pPr>
              <a:defRPr sz="1333"/>
            </a:lvl5pPr>
          </a:lstStyle>
          <a:p>
            <a:pPr lvl="0"/>
            <a:r>
              <a:rPr lang="fr-FR" noProof="0"/>
              <a:t>Cliquez pour modifier les styles du texte du masque</a:t>
            </a:r>
          </a:p>
        </p:txBody>
      </p:sp>
      <p:sp>
        <p:nvSpPr>
          <p:cNvPr id="3" name="Title 2">
            <a:extLst>
              <a:ext uri="{FF2B5EF4-FFF2-40B4-BE49-F238E27FC236}">
                <a16:creationId xmlns:a16="http://schemas.microsoft.com/office/drawing/2014/main" id="{22A467E3-1BB0-45A9-9E32-33434B3E3790}"/>
              </a:ext>
            </a:extLst>
          </p:cNvPr>
          <p:cNvSpPr>
            <a:spLocks noGrp="1"/>
          </p:cNvSpPr>
          <p:nvPr>
            <p:ph type="title"/>
          </p:nvPr>
        </p:nvSpPr>
        <p:spPr/>
        <p:txBody>
          <a:bodyPr/>
          <a:lstStyle/>
          <a:p>
            <a:r>
              <a:rPr lang="fr-FR"/>
              <a:t>Modifiez le style du titre</a:t>
            </a:r>
            <a:endParaRPr lang="en-US"/>
          </a:p>
        </p:txBody>
      </p:sp>
    </p:spTree>
    <p:extLst>
      <p:ext uri="{BB962C8B-B14F-4D97-AF65-F5344CB8AC3E}">
        <p14:creationId xmlns:p14="http://schemas.microsoft.com/office/powerpoint/2010/main" val="2938936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userDrawn="1">
  <p:cSld name="End slide">
    <p:bg>
      <p:bgPr>
        <a:solidFill>
          <a:srgbClr val="23004C"/>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524000" y="2984036"/>
            <a:ext cx="9144000" cy="889928"/>
          </a:xfrm>
        </p:spPr>
        <p:txBody>
          <a:bodyPr anchor="ctr">
            <a:normAutofit/>
          </a:bodyPr>
          <a:lstStyle>
            <a:lvl1pPr algn="ctr">
              <a:defRPr sz="5333">
                <a:solidFill>
                  <a:schemeClr val="bg2"/>
                </a:solidFill>
              </a:defRPr>
            </a:lvl1pPr>
          </a:lstStyle>
          <a:p>
            <a:r>
              <a:rPr lang="en-US" noProof="0" dirty="0"/>
              <a:t>Thank you</a:t>
            </a:r>
          </a:p>
        </p:txBody>
      </p:sp>
      <p:sp>
        <p:nvSpPr>
          <p:cNvPr id="19" name="Espace réservé du graphique SmartArt 18">
            <a:extLst>
              <a:ext uri="{FF2B5EF4-FFF2-40B4-BE49-F238E27FC236}">
                <a16:creationId xmlns:a16="http://schemas.microsoft.com/office/drawing/2014/main" id="{B25D5AC7-4546-4A74-B36B-BA1B41C598C1}"/>
              </a:ext>
            </a:extLst>
          </p:cNvPr>
          <p:cNvSpPr>
            <a:spLocks noGrp="1" noChangeAspect="1"/>
          </p:cNvSpPr>
          <p:nvPr>
            <p:ph type="dgm" sz="quarter" idx="13"/>
          </p:nvPr>
        </p:nvSpPr>
        <p:spPr>
          <a:xfrm>
            <a:off x="6011445" y="4346936"/>
            <a:ext cx="169113" cy="167915"/>
          </a:xfrm>
          <a:custGeom>
            <a:avLst/>
            <a:gdLst>
              <a:gd name="connsiteX0" fmla="*/ 122355 w 250013"/>
              <a:gd name="connsiteY0" fmla="*/ 0 h 248243"/>
              <a:gd name="connsiteX1" fmla="*/ 250013 w 250013"/>
              <a:gd name="connsiteY1" fmla="*/ 124134 h 248243"/>
              <a:gd name="connsiteX2" fmla="*/ 127674 w 250013"/>
              <a:gd name="connsiteY2" fmla="*/ 248243 h 248243"/>
              <a:gd name="connsiteX3" fmla="*/ 1 w 250013"/>
              <a:gd name="connsiteY3" fmla="*/ 124125 h 248243"/>
              <a:gd name="connsiteX4" fmla="*/ 122355 w 250013"/>
              <a:gd name="connsiteY4" fmla="*/ 0 h 2482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013" h="248243">
                <a:moveTo>
                  <a:pt x="122355" y="0"/>
                </a:moveTo>
                <a:cubicBezTo>
                  <a:pt x="200363" y="0"/>
                  <a:pt x="250013" y="46111"/>
                  <a:pt x="250013" y="124134"/>
                </a:cubicBezTo>
                <a:cubicBezTo>
                  <a:pt x="250022" y="200379"/>
                  <a:pt x="200361" y="248234"/>
                  <a:pt x="127674" y="248243"/>
                </a:cubicBezTo>
                <a:cubicBezTo>
                  <a:pt x="47872" y="248236"/>
                  <a:pt x="-6" y="200370"/>
                  <a:pt x="1" y="124125"/>
                </a:cubicBezTo>
                <a:cubicBezTo>
                  <a:pt x="0" y="46103"/>
                  <a:pt x="47874" y="2"/>
                  <a:pt x="122355" y="0"/>
                </a:cubicBezTo>
                <a:close/>
              </a:path>
            </a:pathLst>
          </a:custGeom>
          <a:solidFill>
            <a:schemeClr val="bg1"/>
          </a:solidFill>
        </p:spPr>
        <p:txBody>
          <a:bodyPr wrap="square">
            <a:noAutofit/>
          </a:bodyPr>
          <a:lstStyle>
            <a:lvl1pPr>
              <a:defRPr>
                <a:noFill/>
              </a:defRPr>
            </a:lvl1pPr>
          </a:lstStyle>
          <a:p>
            <a:r>
              <a:rPr lang="fr-FR" noProof="0"/>
              <a:t>Cliquez sur l'icône pour ajouter un graphique SmartArt</a:t>
            </a:r>
            <a:endParaRPr lang="en-US" noProof="0"/>
          </a:p>
        </p:txBody>
      </p:sp>
      <p:sp>
        <p:nvSpPr>
          <p:cNvPr id="20" name="Espace réservé du graphique SmartArt 19">
            <a:extLst>
              <a:ext uri="{FF2B5EF4-FFF2-40B4-BE49-F238E27FC236}">
                <a16:creationId xmlns:a16="http://schemas.microsoft.com/office/drawing/2014/main" id="{FE783EC5-36F3-4916-B0D5-15355CAD8B2D}"/>
              </a:ext>
            </a:extLst>
          </p:cNvPr>
          <p:cNvSpPr>
            <a:spLocks noGrp="1" noChangeAspect="1"/>
          </p:cNvSpPr>
          <p:nvPr>
            <p:ph type="dgm" sz="quarter" idx="14"/>
          </p:nvPr>
        </p:nvSpPr>
        <p:spPr>
          <a:xfrm>
            <a:off x="6011445" y="2362265"/>
            <a:ext cx="169113" cy="167915"/>
          </a:xfrm>
          <a:custGeom>
            <a:avLst/>
            <a:gdLst>
              <a:gd name="connsiteX0" fmla="*/ 122355 w 250013"/>
              <a:gd name="connsiteY0" fmla="*/ 0 h 248243"/>
              <a:gd name="connsiteX1" fmla="*/ 250013 w 250013"/>
              <a:gd name="connsiteY1" fmla="*/ 124134 h 248243"/>
              <a:gd name="connsiteX2" fmla="*/ 127674 w 250013"/>
              <a:gd name="connsiteY2" fmla="*/ 248243 h 248243"/>
              <a:gd name="connsiteX3" fmla="*/ 1 w 250013"/>
              <a:gd name="connsiteY3" fmla="*/ 124125 h 248243"/>
              <a:gd name="connsiteX4" fmla="*/ 122355 w 250013"/>
              <a:gd name="connsiteY4" fmla="*/ 0 h 2482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013" h="248243">
                <a:moveTo>
                  <a:pt x="122355" y="0"/>
                </a:moveTo>
                <a:cubicBezTo>
                  <a:pt x="200363" y="0"/>
                  <a:pt x="250013" y="46111"/>
                  <a:pt x="250013" y="124134"/>
                </a:cubicBezTo>
                <a:cubicBezTo>
                  <a:pt x="250022" y="200379"/>
                  <a:pt x="200361" y="248234"/>
                  <a:pt x="127674" y="248243"/>
                </a:cubicBezTo>
                <a:cubicBezTo>
                  <a:pt x="47872" y="248236"/>
                  <a:pt x="-6" y="200370"/>
                  <a:pt x="1" y="124125"/>
                </a:cubicBezTo>
                <a:cubicBezTo>
                  <a:pt x="0" y="46103"/>
                  <a:pt x="47874" y="2"/>
                  <a:pt x="122355" y="0"/>
                </a:cubicBezTo>
                <a:close/>
              </a:path>
            </a:pathLst>
          </a:custGeom>
          <a:solidFill>
            <a:schemeClr val="bg1"/>
          </a:solidFill>
        </p:spPr>
        <p:txBody>
          <a:bodyPr wrap="square">
            <a:noAutofit/>
          </a:bodyPr>
          <a:lstStyle>
            <a:lvl1pPr>
              <a:defRPr>
                <a:noFill/>
              </a:defRPr>
            </a:lvl1pPr>
          </a:lstStyle>
          <a:p>
            <a:r>
              <a:rPr lang="fr-FR" noProof="0"/>
              <a:t>Cliquez sur l'icône pour ajouter un graphique SmartArt</a:t>
            </a:r>
            <a:endParaRPr lang="en-US" noProof="0" dirty="0"/>
          </a:p>
        </p:txBody>
      </p:sp>
      <p:sp>
        <p:nvSpPr>
          <p:cNvPr id="18" name="Forme libre : forme 9">
            <a:extLst>
              <a:ext uri="{FF2B5EF4-FFF2-40B4-BE49-F238E27FC236}">
                <a16:creationId xmlns:a16="http://schemas.microsoft.com/office/drawing/2014/main" id="{9BDDF620-0779-479D-AEB4-C14EF8564C01}"/>
              </a:ext>
            </a:extLst>
          </p:cNvPr>
          <p:cNvSpPr>
            <a:spLocks noChangeAspect="1"/>
          </p:cNvSpPr>
          <p:nvPr userDrawn="1"/>
        </p:nvSpPr>
        <p:spPr>
          <a:xfrm>
            <a:off x="5559496" y="6014679"/>
            <a:ext cx="1073008" cy="273600"/>
          </a:xfrm>
          <a:custGeom>
            <a:avLst/>
            <a:gdLst>
              <a:gd name="connsiteX0" fmla="*/ 689325 w 740699"/>
              <a:gd name="connsiteY0" fmla="*/ 7347 h 191096"/>
              <a:gd name="connsiteX1" fmla="*/ 688790 w 740699"/>
              <a:gd name="connsiteY1" fmla="*/ 10847 h 191096"/>
              <a:gd name="connsiteX2" fmla="*/ 686092 w 740699"/>
              <a:gd name="connsiteY2" fmla="*/ 24840 h 191096"/>
              <a:gd name="connsiteX3" fmla="*/ 680980 w 740699"/>
              <a:gd name="connsiteY3" fmla="*/ 29953 h 191096"/>
              <a:gd name="connsiteX4" fmla="*/ 667797 w 740699"/>
              <a:gd name="connsiteY4" fmla="*/ 28608 h 191096"/>
              <a:gd name="connsiteX5" fmla="*/ 646528 w 740699"/>
              <a:gd name="connsiteY5" fmla="*/ 50946 h 191096"/>
              <a:gd name="connsiteX6" fmla="*/ 646528 w 740699"/>
              <a:gd name="connsiteY6" fmla="*/ 53911 h 191096"/>
              <a:gd name="connsiteX7" fmla="*/ 680712 w 740699"/>
              <a:gd name="connsiteY7" fmla="*/ 53911 h 191096"/>
              <a:gd name="connsiteX8" fmla="*/ 686092 w 740699"/>
              <a:gd name="connsiteY8" fmla="*/ 59559 h 191096"/>
              <a:gd name="connsiteX9" fmla="*/ 686092 w 740699"/>
              <a:gd name="connsiteY9" fmla="*/ 78130 h 191096"/>
              <a:gd name="connsiteX10" fmla="*/ 680712 w 740699"/>
              <a:gd name="connsiteY10" fmla="*/ 83518 h 191096"/>
              <a:gd name="connsiteX11" fmla="*/ 646528 w 740699"/>
              <a:gd name="connsiteY11" fmla="*/ 83518 h 191096"/>
              <a:gd name="connsiteX12" fmla="*/ 646528 w 740699"/>
              <a:gd name="connsiteY12" fmla="*/ 183097 h 191096"/>
              <a:gd name="connsiteX13" fmla="*/ 641148 w 740699"/>
              <a:gd name="connsiteY13" fmla="*/ 188485 h 191096"/>
              <a:gd name="connsiteX14" fmla="*/ 617197 w 740699"/>
              <a:gd name="connsiteY14" fmla="*/ 188485 h 191096"/>
              <a:gd name="connsiteX15" fmla="*/ 611809 w 740699"/>
              <a:gd name="connsiteY15" fmla="*/ 183097 h 191096"/>
              <a:gd name="connsiteX16" fmla="*/ 611809 w 740699"/>
              <a:gd name="connsiteY16" fmla="*/ 56602 h 191096"/>
              <a:gd name="connsiteX17" fmla="*/ 666987 w 740699"/>
              <a:gd name="connsiteY17" fmla="*/ 79 h 191096"/>
              <a:gd name="connsiteX18" fmla="*/ 683945 w 740699"/>
              <a:gd name="connsiteY18" fmla="*/ 1966 h 191096"/>
              <a:gd name="connsiteX19" fmla="*/ 689325 w 740699"/>
              <a:gd name="connsiteY19" fmla="*/ 7347 h 191096"/>
              <a:gd name="connsiteX20" fmla="*/ 741003 w 740699"/>
              <a:gd name="connsiteY20" fmla="*/ 59292 h 191096"/>
              <a:gd name="connsiteX21" fmla="*/ 741003 w 740699"/>
              <a:gd name="connsiteY21" fmla="*/ 183097 h 191096"/>
              <a:gd name="connsiteX22" fmla="*/ 735615 w 740699"/>
              <a:gd name="connsiteY22" fmla="*/ 188485 h 191096"/>
              <a:gd name="connsiteX23" fmla="*/ 711396 w 740699"/>
              <a:gd name="connsiteY23" fmla="*/ 188485 h 191096"/>
              <a:gd name="connsiteX24" fmla="*/ 706008 w 740699"/>
              <a:gd name="connsiteY24" fmla="*/ 183097 h 191096"/>
              <a:gd name="connsiteX25" fmla="*/ 706008 w 740699"/>
              <a:gd name="connsiteY25" fmla="*/ 59292 h 191096"/>
              <a:gd name="connsiteX26" fmla="*/ 711396 w 740699"/>
              <a:gd name="connsiteY26" fmla="*/ 53911 h 191096"/>
              <a:gd name="connsiteX27" fmla="*/ 735615 w 740699"/>
              <a:gd name="connsiteY27" fmla="*/ 53911 h 191096"/>
              <a:gd name="connsiteX28" fmla="*/ 741003 w 740699"/>
              <a:gd name="connsiteY28" fmla="*/ 59292 h 191096"/>
              <a:gd name="connsiteX29" fmla="*/ 518954 w 740699"/>
              <a:gd name="connsiteY29" fmla="*/ 158879 h 191096"/>
              <a:gd name="connsiteX30" fmla="*/ 485847 w 740699"/>
              <a:gd name="connsiteY30" fmla="*/ 121195 h 191096"/>
              <a:gd name="connsiteX31" fmla="*/ 517074 w 740699"/>
              <a:gd name="connsiteY31" fmla="*/ 83518 h 191096"/>
              <a:gd name="connsiteX32" fmla="*/ 550173 w 740699"/>
              <a:gd name="connsiteY32" fmla="*/ 121195 h 191096"/>
              <a:gd name="connsiteX33" fmla="*/ 518954 w 740699"/>
              <a:gd name="connsiteY33" fmla="*/ 158879 h 191096"/>
              <a:gd name="connsiteX34" fmla="*/ 517074 w 740699"/>
              <a:gd name="connsiteY34" fmla="*/ 51221 h 191096"/>
              <a:gd name="connsiteX35" fmla="*/ 450317 w 740699"/>
              <a:gd name="connsiteY35" fmla="*/ 121195 h 191096"/>
              <a:gd name="connsiteX36" fmla="*/ 518954 w 740699"/>
              <a:gd name="connsiteY36" fmla="*/ 191176 h 191096"/>
              <a:gd name="connsiteX37" fmla="*/ 585702 w 740699"/>
              <a:gd name="connsiteY37" fmla="*/ 121195 h 191096"/>
              <a:gd name="connsiteX38" fmla="*/ 517074 w 740699"/>
              <a:gd name="connsiteY38" fmla="*/ 51221 h 191096"/>
              <a:gd name="connsiteX39" fmla="*/ 424486 w 740699"/>
              <a:gd name="connsiteY39" fmla="*/ 101813 h 191096"/>
              <a:gd name="connsiteX40" fmla="*/ 424486 w 740699"/>
              <a:gd name="connsiteY40" fmla="*/ 183097 h 191096"/>
              <a:gd name="connsiteX41" fmla="*/ 419098 w 740699"/>
              <a:gd name="connsiteY41" fmla="*/ 188485 h 191096"/>
              <a:gd name="connsiteX42" fmla="*/ 394880 w 740699"/>
              <a:gd name="connsiteY42" fmla="*/ 188485 h 191096"/>
              <a:gd name="connsiteX43" fmla="*/ 389492 w 740699"/>
              <a:gd name="connsiteY43" fmla="*/ 183097 h 191096"/>
              <a:gd name="connsiteX44" fmla="*/ 389492 w 740699"/>
              <a:gd name="connsiteY44" fmla="*/ 106391 h 191096"/>
              <a:gd name="connsiteX45" fmla="*/ 363385 w 740699"/>
              <a:gd name="connsiteY45" fmla="*/ 83518 h 191096"/>
              <a:gd name="connsiteX46" fmla="*/ 343469 w 740699"/>
              <a:gd name="connsiteY46" fmla="*/ 85665 h 191096"/>
              <a:gd name="connsiteX47" fmla="*/ 337012 w 740699"/>
              <a:gd name="connsiteY47" fmla="*/ 92666 h 191096"/>
              <a:gd name="connsiteX48" fmla="*/ 337012 w 740699"/>
              <a:gd name="connsiteY48" fmla="*/ 183097 h 191096"/>
              <a:gd name="connsiteX49" fmla="*/ 331624 w 740699"/>
              <a:gd name="connsiteY49" fmla="*/ 188485 h 191096"/>
              <a:gd name="connsiteX50" fmla="*/ 307405 w 740699"/>
              <a:gd name="connsiteY50" fmla="*/ 188485 h 191096"/>
              <a:gd name="connsiteX51" fmla="*/ 302017 w 740699"/>
              <a:gd name="connsiteY51" fmla="*/ 183097 h 191096"/>
              <a:gd name="connsiteX52" fmla="*/ 302017 w 740699"/>
              <a:gd name="connsiteY52" fmla="*/ 71672 h 191096"/>
              <a:gd name="connsiteX53" fmla="*/ 308750 w 740699"/>
              <a:gd name="connsiteY53" fmla="*/ 60904 h 191096"/>
              <a:gd name="connsiteX54" fmla="*/ 362850 w 740699"/>
              <a:gd name="connsiteY54" fmla="*/ 51221 h 191096"/>
              <a:gd name="connsiteX55" fmla="*/ 424486 w 740699"/>
              <a:gd name="connsiteY55" fmla="*/ 101813 h 191096"/>
              <a:gd name="connsiteX56" fmla="*/ 122497 w 740699"/>
              <a:gd name="connsiteY56" fmla="*/ 167759 h 191096"/>
              <a:gd name="connsiteX57" fmla="*/ 120342 w 740699"/>
              <a:gd name="connsiteY57" fmla="*/ 183097 h 191096"/>
              <a:gd name="connsiteX58" fmla="*/ 113350 w 740699"/>
              <a:gd name="connsiteY58" fmla="*/ 188485 h 191096"/>
              <a:gd name="connsiteX59" fmla="*/ 89123 w 740699"/>
              <a:gd name="connsiteY59" fmla="*/ 188485 h 191096"/>
              <a:gd name="connsiteX60" fmla="*/ 85088 w 740699"/>
              <a:gd name="connsiteY60" fmla="*/ 184718 h 191096"/>
              <a:gd name="connsiteX61" fmla="*/ 85356 w 740699"/>
              <a:gd name="connsiteY61" fmla="*/ 183097 h 191096"/>
              <a:gd name="connsiteX62" fmla="*/ 86968 w 740699"/>
              <a:gd name="connsiteY62" fmla="*/ 173140 h 191096"/>
              <a:gd name="connsiteX63" fmla="*/ 303 w 740699"/>
              <a:gd name="connsiteY63" fmla="*/ 98589 h 191096"/>
              <a:gd name="connsiteX64" fmla="*/ 59517 w 740699"/>
              <a:gd name="connsiteY64" fmla="*/ 50144 h 191096"/>
              <a:gd name="connsiteX65" fmla="*/ 115230 w 740699"/>
              <a:gd name="connsiteY65" fmla="*/ 64404 h 191096"/>
              <a:gd name="connsiteX66" fmla="*/ 118462 w 740699"/>
              <a:gd name="connsiteY66" fmla="*/ 69792 h 191096"/>
              <a:gd name="connsiteX67" fmla="*/ 117385 w 740699"/>
              <a:gd name="connsiteY67" fmla="*/ 74362 h 191096"/>
              <a:gd name="connsiteX68" fmla="*/ 109039 w 740699"/>
              <a:gd name="connsiteY68" fmla="*/ 92131 h 191096"/>
              <a:gd name="connsiteX69" fmla="*/ 103116 w 740699"/>
              <a:gd name="connsiteY69" fmla="*/ 95899 h 191096"/>
              <a:gd name="connsiteX70" fmla="*/ 99081 w 740699"/>
              <a:gd name="connsiteY70" fmla="*/ 94821 h 191096"/>
              <a:gd name="connsiteX71" fmla="*/ 58439 w 740699"/>
              <a:gd name="connsiteY71" fmla="*/ 82708 h 191096"/>
              <a:gd name="connsiteX72" fmla="*/ 35833 w 740699"/>
              <a:gd name="connsiteY72" fmla="*/ 96166 h 191096"/>
              <a:gd name="connsiteX73" fmla="*/ 122497 w 740699"/>
              <a:gd name="connsiteY73" fmla="*/ 167759 h 191096"/>
              <a:gd name="connsiteX74" fmla="*/ 234191 w 740699"/>
              <a:gd name="connsiteY74" fmla="*/ 149189 h 191096"/>
              <a:gd name="connsiteX75" fmla="*/ 227466 w 740699"/>
              <a:gd name="connsiteY75" fmla="*/ 156456 h 191096"/>
              <a:gd name="connsiteX76" fmla="*/ 209162 w 740699"/>
              <a:gd name="connsiteY76" fmla="*/ 158879 h 191096"/>
              <a:gd name="connsiteX77" fmla="*/ 175788 w 740699"/>
              <a:gd name="connsiteY77" fmla="*/ 121195 h 191096"/>
              <a:gd name="connsiteX78" fmla="*/ 209162 w 740699"/>
              <a:gd name="connsiteY78" fmla="*/ 83518 h 191096"/>
              <a:gd name="connsiteX79" fmla="*/ 227466 w 740699"/>
              <a:gd name="connsiteY79" fmla="*/ 85941 h 191096"/>
              <a:gd name="connsiteX80" fmla="*/ 234191 w 740699"/>
              <a:gd name="connsiteY80" fmla="*/ 93201 h 191096"/>
              <a:gd name="connsiteX81" fmla="*/ 234191 w 740699"/>
              <a:gd name="connsiteY81" fmla="*/ 149189 h 191096"/>
              <a:gd name="connsiteX82" fmla="*/ 262452 w 740699"/>
              <a:gd name="connsiteY82" fmla="*/ 61179 h 191096"/>
              <a:gd name="connsiteX83" fmla="*/ 209430 w 740699"/>
              <a:gd name="connsiteY83" fmla="*/ 51221 h 191096"/>
              <a:gd name="connsiteX84" fmla="*/ 140258 w 740699"/>
              <a:gd name="connsiteY84" fmla="*/ 121195 h 191096"/>
              <a:gd name="connsiteX85" fmla="*/ 208895 w 740699"/>
              <a:gd name="connsiteY85" fmla="*/ 191176 h 191096"/>
              <a:gd name="connsiteX86" fmla="*/ 262452 w 740699"/>
              <a:gd name="connsiteY86" fmla="*/ 180407 h 191096"/>
              <a:gd name="connsiteX87" fmla="*/ 269185 w 740699"/>
              <a:gd name="connsiteY87" fmla="*/ 169639 h 191096"/>
              <a:gd name="connsiteX88" fmla="*/ 269185 w 740699"/>
              <a:gd name="connsiteY88" fmla="*/ 71940 h 191096"/>
              <a:gd name="connsiteX89" fmla="*/ 262452 w 740699"/>
              <a:gd name="connsiteY89" fmla="*/ 61179 h 191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740699" h="191096">
                <a:moveTo>
                  <a:pt x="689325" y="7347"/>
                </a:moveTo>
                <a:cubicBezTo>
                  <a:pt x="689325" y="8511"/>
                  <a:pt x="689026" y="9604"/>
                  <a:pt x="688790" y="10847"/>
                </a:cubicBezTo>
                <a:lnTo>
                  <a:pt x="686092" y="24840"/>
                </a:lnTo>
                <a:cubicBezTo>
                  <a:pt x="685558" y="28073"/>
                  <a:pt x="684213" y="29953"/>
                  <a:pt x="680980" y="29953"/>
                </a:cubicBezTo>
                <a:cubicBezTo>
                  <a:pt x="678974" y="29953"/>
                  <a:pt x="673177" y="28608"/>
                  <a:pt x="667797" y="28608"/>
                </a:cubicBezTo>
                <a:cubicBezTo>
                  <a:pt x="652993" y="28608"/>
                  <a:pt x="646528" y="36143"/>
                  <a:pt x="646528" y="50946"/>
                </a:cubicBezTo>
                <a:lnTo>
                  <a:pt x="646528" y="53911"/>
                </a:lnTo>
                <a:lnTo>
                  <a:pt x="680712" y="53911"/>
                </a:lnTo>
                <a:cubicBezTo>
                  <a:pt x="684213" y="53911"/>
                  <a:pt x="686092" y="56059"/>
                  <a:pt x="686092" y="59559"/>
                </a:cubicBezTo>
                <a:lnTo>
                  <a:pt x="686092" y="78130"/>
                </a:lnTo>
                <a:cubicBezTo>
                  <a:pt x="686092" y="81363"/>
                  <a:pt x="684213" y="83518"/>
                  <a:pt x="680712" y="83518"/>
                </a:cubicBezTo>
                <a:lnTo>
                  <a:pt x="646528" y="83518"/>
                </a:lnTo>
                <a:lnTo>
                  <a:pt x="646528" y="183097"/>
                </a:lnTo>
                <a:cubicBezTo>
                  <a:pt x="646528" y="186330"/>
                  <a:pt x="644380" y="188485"/>
                  <a:pt x="641148" y="188485"/>
                </a:cubicBezTo>
                <a:lnTo>
                  <a:pt x="617197" y="188485"/>
                </a:lnTo>
                <a:cubicBezTo>
                  <a:pt x="613964" y="188485"/>
                  <a:pt x="611809" y="186330"/>
                  <a:pt x="611809" y="183097"/>
                </a:cubicBezTo>
                <a:lnTo>
                  <a:pt x="611809" y="56602"/>
                </a:lnTo>
                <a:cubicBezTo>
                  <a:pt x="611809" y="17839"/>
                  <a:pt x="633612" y="79"/>
                  <a:pt x="666987" y="79"/>
                </a:cubicBezTo>
                <a:cubicBezTo>
                  <a:pt x="672729" y="79"/>
                  <a:pt x="678557" y="621"/>
                  <a:pt x="683945" y="1966"/>
                </a:cubicBezTo>
                <a:cubicBezTo>
                  <a:pt x="687713" y="2769"/>
                  <a:pt x="689325" y="4358"/>
                  <a:pt x="689325" y="7347"/>
                </a:cubicBezTo>
                <a:moveTo>
                  <a:pt x="741003" y="59292"/>
                </a:moveTo>
                <a:lnTo>
                  <a:pt x="741003" y="183097"/>
                </a:lnTo>
                <a:cubicBezTo>
                  <a:pt x="741003" y="186330"/>
                  <a:pt x="738848" y="188485"/>
                  <a:pt x="735615" y="188485"/>
                </a:cubicBezTo>
                <a:lnTo>
                  <a:pt x="711396" y="188485"/>
                </a:lnTo>
                <a:cubicBezTo>
                  <a:pt x="708164" y="188485"/>
                  <a:pt x="706008" y="186330"/>
                  <a:pt x="706008" y="183097"/>
                </a:cubicBezTo>
                <a:lnTo>
                  <a:pt x="706008" y="59292"/>
                </a:lnTo>
                <a:cubicBezTo>
                  <a:pt x="706008" y="56059"/>
                  <a:pt x="708164" y="53911"/>
                  <a:pt x="711396" y="53911"/>
                </a:cubicBezTo>
                <a:lnTo>
                  <a:pt x="735615" y="53911"/>
                </a:lnTo>
                <a:cubicBezTo>
                  <a:pt x="738848" y="53911"/>
                  <a:pt x="741003" y="56059"/>
                  <a:pt x="741003" y="59292"/>
                </a:cubicBezTo>
                <a:moveTo>
                  <a:pt x="518954" y="158879"/>
                </a:moveTo>
                <a:cubicBezTo>
                  <a:pt x="499038" y="158879"/>
                  <a:pt x="485847" y="145956"/>
                  <a:pt x="485847" y="121195"/>
                </a:cubicBezTo>
                <a:cubicBezTo>
                  <a:pt x="485847" y="96433"/>
                  <a:pt x="499038" y="83518"/>
                  <a:pt x="517074" y="83518"/>
                </a:cubicBezTo>
                <a:cubicBezTo>
                  <a:pt x="536990" y="83518"/>
                  <a:pt x="550173" y="96433"/>
                  <a:pt x="550173" y="121195"/>
                </a:cubicBezTo>
                <a:cubicBezTo>
                  <a:pt x="550173" y="145956"/>
                  <a:pt x="536990" y="158879"/>
                  <a:pt x="518954" y="158879"/>
                </a:cubicBezTo>
                <a:moveTo>
                  <a:pt x="517074" y="51221"/>
                </a:moveTo>
                <a:cubicBezTo>
                  <a:pt x="476699" y="51221"/>
                  <a:pt x="450317" y="80553"/>
                  <a:pt x="450317" y="121195"/>
                </a:cubicBezTo>
                <a:cubicBezTo>
                  <a:pt x="450317" y="161837"/>
                  <a:pt x="476699" y="191176"/>
                  <a:pt x="518954" y="191176"/>
                </a:cubicBezTo>
                <a:cubicBezTo>
                  <a:pt x="559328" y="191176"/>
                  <a:pt x="585702" y="161837"/>
                  <a:pt x="585702" y="121195"/>
                </a:cubicBezTo>
                <a:cubicBezTo>
                  <a:pt x="585702" y="80553"/>
                  <a:pt x="559328" y="51221"/>
                  <a:pt x="517074" y="51221"/>
                </a:cubicBezTo>
                <a:moveTo>
                  <a:pt x="424486" y="101813"/>
                </a:moveTo>
                <a:lnTo>
                  <a:pt x="424486" y="183097"/>
                </a:lnTo>
                <a:cubicBezTo>
                  <a:pt x="424486" y="186330"/>
                  <a:pt x="422331" y="188485"/>
                  <a:pt x="419098" y="188485"/>
                </a:cubicBezTo>
                <a:lnTo>
                  <a:pt x="394880" y="188485"/>
                </a:lnTo>
                <a:cubicBezTo>
                  <a:pt x="391647" y="188485"/>
                  <a:pt x="389492" y="186330"/>
                  <a:pt x="389492" y="183097"/>
                </a:cubicBezTo>
                <a:lnTo>
                  <a:pt x="389492" y="106391"/>
                </a:lnTo>
                <a:cubicBezTo>
                  <a:pt x="389492" y="90243"/>
                  <a:pt x="377921" y="83518"/>
                  <a:pt x="363385" y="83518"/>
                </a:cubicBezTo>
                <a:cubicBezTo>
                  <a:pt x="355040" y="83518"/>
                  <a:pt x="350470" y="84053"/>
                  <a:pt x="343469" y="85665"/>
                </a:cubicBezTo>
                <a:cubicBezTo>
                  <a:pt x="339159" y="86743"/>
                  <a:pt x="337012" y="88631"/>
                  <a:pt x="337012" y="92666"/>
                </a:cubicBezTo>
                <a:lnTo>
                  <a:pt x="337012" y="183097"/>
                </a:lnTo>
                <a:cubicBezTo>
                  <a:pt x="337012" y="186330"/>
                  <a:pt x="334856" y="188485"/>
                  <a:pt x="331624" y="188485"/>
                </a:cubicBezTo>
                <a:lnTo>
                  <a:pt x="307405" y="188485"/>
                </a:lnTo>
                <a:cubicBezTo>
                  <a:pt x="304172" y="188485"/>
                  <a:pt x="302017" y="186330"/>
                  <a:pt x="302017" y="183097"/>
                </a:cubicBezTo>
                <a:lnTo>
                  <a:pt x="302017" y="71672"/>
                </a:lnTo>
                <a:cubicBezTo>
                  <a:pt x="302017" y="65482"/>
                  <a:pt x="304982" y="62249"/>
                  <a:pt x="308750" y="60904"/>
                </a:cubicBezTo>
                <a:cubicBezTo>
                  <a:pt x="328399" y="53911"/>
                  <a:pt x="346970" y="51221"/>
                  <a:pt x="362850" y="51221"/>
                </a:cubicBezTo>
                <a:cubicBezTo>
                  <a:pt x="404295" y="51221"/>
                  <a:pt x="424486" y="68982"/>
                  <a:pt x="424486" y="101813"/>
                </a:cubicBezTo>
                <a:moveTo>
                  <a:pt x="122497" y="167759"/>
                </a:moveTo>
                <a:cubicBezTo>
                  <a:pt x="122497" y="172337"/>
                  <a:pt x="121963" y="178528"/>
                  <a:pt x="120342" y="183097"/>
                </a:cubicBezTo>
                <a:cubicBezTo>
                  <a:pt x="118997" y="187140"/>
                  <a:pt x="117385" y="188485"/>
                  <a:pt x="113350" y="188485"/>
                </a:cubicBezTo>
                <a:lnTo>
                  <a:pt x="89123" y="188485"/>
                </a:lnTo>
                <a:cubicBezTo>
                  <a:pt x="86433" y="188485"/>
                  <a:pt x="85088" y="186865"/>
                  <a:pt x="85088" y="184718"/>
                </a:cubicBezTo>
                <a:cubicBezTo>
                  <a:pt x="85088" y="184175"/>
                  <a:pt x="85088" y="183640"/>
                  <a:pt x="85356" y="183097"/>
                </a:cubicBezTo>
                <a:cubicBezTo>
                  <a:pt x="86433" y="179597"/>
                  <a:pt x="86968" y="177175"/>
                  <a:pt x="86968" y="173140"/>
                </a:cubicBezTo>
                <a:cubicBezTo>
                  <a:pt x="86968" y="133559"/>
                  <a:pt x="303" y="155646"/>
                  <a:pt x="303" y="98589"/>
                </a:cubicBezTo>
                <a:cubicBezTo>
                  <a:pt x="303" y="69517"/>
                  <a:pt x="23452" y="50144"/>
                  <a:pt x="59517" y="50144"/>
                </a:cubicBezTo>
                <a:cubicBezTo>
                  <a:pt x="78623" y="50144"/>
                  <a:pt x="98546" y="54714"/>
                  <a:pt x="115230" y="64404"/>
                </a:cubicBezTo>
                <a:cubicBezTo>
                  <a:pt x="117393" y="65490"/>
                  <a:pt x="118462" y="67637"/>
                  <a:pt x="118462" y="69792"/>
                </a:cubicBezTo>
                <a:cubicBezTo>
                  <a:pt x="118462" y="71137"/>
                  <a:pt x="118164" y="72710"/>
                  <a:pt x="117385" y="74362"/>
                </a:cubicBezTo>
                <a:lnTo>
                  <a:pt x="109039" y="92131"/>
                </a:lnTo>
                <a:cubicBezTo>
                  <a:pt x="107962" y="94553"/>
                  <a:pt x="105539" y="95899"/>
                  <a:pt x="103116" y="95899"/>
                </a:cubicBezTo>
                <a:cubicBezTo>
                  <a:pt x="101771" y="95899"/>
                  <a:pt x="100426" y="95623"/>
                  <a:pt x="99081" y="94821"/>
                </a:cubicBezTo>
                <a:cubicBezTo>
                  <a:pt x="85356" y="87286"/>
                  <a:pt x="72165" y="82708"/>
                  <a:pt x="58439" y="82708"/>
                </a:cubicBezTo>
                <a:cubicBezTo>
                  <a:pt x="44179" y="82708"/>
                  <a:pt x="35833" y="87923"/>
                  <a:pt x="35833" y="96166"/>
                </a:cubicBezTo>
                <a:cubicBezTo>
                  <a:pt x="35833" y="121368"/>
                  <a:pt x="122497" y="106659"/>
                  <a:pt x="122497" y="167759"/>
                </a:cubicBezTo>
                <a:moveTo>
                  <a:pt x="234191" y="149189"/>
                </a:moveTo>
                <a:cubicBezTo>
                  <a:pt x="234191" y="153224"/>
                  <a:pt x="232043" y="155111"/>
                  <a:pt x="227466" y="156456"/>
                </a:cubicBezTo>
                <a:cubicBezTo>
                  <a:pt x="221543" y="158069"/>
                  <a:pt x="216430" y="158879"/>
                  <a:pt x="209162" y="158879"/>
                </a:cubicBezTo>
                <a:cubicBezTo>
                  <a:pt x="191936" y="158879"/>
                  <a:pt x="175788" y="148646"/>
                  <a:pt x="175788" y="121195"/>
                </a:cubicBezTo>
                <a:cubicBezTo>
                  <a:pt x="175788" y="93743"/>
                  <a:pt x="191936" y="83518"/>
                  <a:pt x="209162" y="83518"/>
                </a:cubicBezTo>
                <a:cubicBezTo>
                  <a:pt x="216430" y="83518"/>
                  <a:pt x="221543" y="84320"/>
                  <a:pt x="227466" y="85941"/>
                </a:cubicBezTo>
                <a:cubicBezTo>
                  <a:pt x="232043" y="87286"/>
                  <a:pt x="234191" y="89165"/>
                  <a:pt x="234191" y="93201"/>
                </a:cubicBezTo>
                <a:lnTo>
                  <a:pt x="234191" y="149189"/>
                </a:lnTo>
                <a:close/>
                <a:moveTo>
                  <a:pt x="262452" y="61179"/>
                </a:moveTo>
                <a:cubicBezTo>
                  <a:pt x="244692" y="54446"/>
                  <a:pt x="228000" y="51221"/>
                  <a:pt x="209430" y="51221"/>
                </a:cubicBezTo>
                <a:cubicBezTo>
                  <a:pt x="168795" y="51221"/>
                  <a:pt x="140258" y="78405"/>
                  <a:pt x="140258" y="121195"/>
                </a:cubicBezTo>
                <a:cubicBezTo>
                  <a:pt x="140258" y="164527"/>
                  <a:pt x="165020" y="191176"/>
                  <a:pt x="208895" y="191176"/>
                </a:cubicBezTo>
                <a:cubicBezTo>
                  <a:pt x="226655" y="191176"/>
                  <a:pt x="243881" y="188210"/>
                  <a:pt x="262452" y="180407"/>
                </a:cubicBezTo>
                <a:cubicBezTo>
                  <a:pt x="266763" y="178528"/>
                  <a:pt x="269185" y="175562"/>
                  <a:pt x="269185" y="169639"/>
                </a:cubicBezTo>
                <a:lnTo>
                  <a:pt x="269185" y="71940"/>
                </a:lnTo>
                <a:cubicBezTo>
                  <a:pt x="269185" y="65749"/>
                  <a:pt x="266763" y="62792"/>
                  <a:pt x="262452" y="61179"/>
                </a:cubicBezTo>
              </a:path>
            </a:pathLst>
          </a:custGeom>
          <a:solidFill>
            <a:schemeClr val="bg1"/>
          </a:solidFill>
          <a:ln w="7833" cap="flat">
            <a:noFill/>
            <a:prstDash val="solid"/>
            <a:round/>
          </a:ln>
        </p:spPr>
        <p:txBody>
          <a:bodyPr rtlCol="0" anchor="ctr"/>
          <a:lstStyle/>
          <a:p>
            <a:endParaRPr lang="en-US" sz="2400" noProof="0"/>
          </a:p>
        </p:txBody>
      </p:sp>
      <p:grpSp>
        <p:nvGrpSpPr>
          <p:cNvPr id="21" name="Graphique 7">
            <a:extLst>
              <a:ext uri="{FF2B5EF4-FFF2-40B4-BE49-F238E27FC236}">
                <a16:creationId xmlns:a16="http://schemas.microsoft.com/office/drawing/2014/main" id="{CCF15C7E-6A99-4286-A9D8-5CFB7F6C2F2D}"/>
              </a:ext>
            </a:extLst>
          </p:cNvPr>
          <p:cNvGrpSpPr>
            <a:grpSpLocks noChangeAspect="1"/>
          </p:cNvGrpSpPr>
          <p:nvPr userDrawn="1"/>
        </p:nvGrpSpPr>
        <p:grpSpPr>
          <a:xfrm>
            <a:off x="5560063" y="6013890"/>
            <a:ext cx="1071853" cy="275084"/>
            <a:chOff x="4768103" y="-471733"/>
            <a:chExt cx="744723" cy="191124"/>
          </a:xfrm>
          <a:solidFill>
            <a:schemeClr val="bg1"/>
          </a:solidFill>
        </p:grpSpPr>
        <p:sp>
          <p:nvSpPr>
            <p:cNvPr id="22" name="Forme libre : forme 9">
              <a:extLst>
                <a:ext uri="{FF2B5EF4-FFF2-40B4-BE49-F238E27FC236}">
                  <a16:creationId xmlns:a16="http://schemas.microsoft.com/office/drawing/2014/main" id="{6694094C-70CE-4AC8-A396-70F4CAC44E42}"/>
                </a:ext>
              </a:extLst>
            </p:cNvPr>
            <p:cNvSpPr/>
            <p:nvPr userDrawn="1"/>
          </p:nvSpPr>
          <p:spPr>
            <a:xfrm>
              <a:off x="4770087" y="-471716"/>
              <a:ext cx="740699" cy="191096"/>
            </a:xfrm>
            <a:custGeom>
              <a:avLst/>
              <a:gdLst>
                <a:gd name="connsiteX0" fmla="*/ 689325 w 740699"/>
                <a:gd name="connsiteY0" fmla="*/ 7347 h 191096"/>
                <a:gd name="connsiteX1" fmla="*/ 688790 w 740699"/>
                <a:gd name="connsiteY1" fmla="*/ 10847 h 191096"/>
                <a:gd name="connsiteX2" fmla="*/ 686092 w 740699"/>
                <a:gd name="connsiteY2" fmla="*/ 24840 h 191096"/>
                <a:gd name="connsiteX3" fmla="*/ 680980 w 740699"/>
                <a:gd name="connsiteY3" fmla="*/ 29953 h 191096"/>
                <a:gd name="connsiteX4" fmla="*/ 667797 w 740699"/>
                <a:gd name="connsiteY4" fmla="*/ 28608 h 191096"/>
                <a:gd name="connsiteX5" fmla="*/ 646528 w 740699"/>
                <a:gd name="connsiteY5" fmla="*/ 50946 h 191096"/>
                <a:gd name="connsiteX6" fmla="*/ 646528 w 740699"/>
                <a:gd name="connsiteY6" fmla="*/ 53911 h 191096"/>
                <a:gd name="connsiteX7" fmla="*/ 680712 w 740699"/>
                <a:gd name="connsiteY7" fmla="*/ 53911 h 191096"/>
                <a:gd name="connsiteX8" fmla="*/ 686092 w 740699"/>
                <a:gd name="connsiteY8" fmla="*/ 59559 h 191096"/>
                <a:gd name="connsiteX9" fmla="*/ 686092 w 740699"/>
                <a:gd name="connsiteY9" fmla="*/ 78130 h 191096"/>
                <a:gd name="connsiteX10" fmla="*/ 680712 w 740699"/>
                <a:gd name="connsiteY10" fmla="*/ 83518 h 191096"/>
                <a:gd name="connsiteX11" fmla="*/ 646528 w 740699"/>
                <a:gd name="connsiteY11" fmla="*/ 83518 h 191096"/>
                <a:gd name="connsiteX12" fmla="*/ 646528 w 740699"/>
                <a:gd name="connsiteY12" fmla="*/ 183097 h 191096"/>
                <a:gd name="connsiteX13" fmla="*/ 641148 w 740699"/>
                <a:gd name="connsiteY13" fmla="*/ 188485 h 191096"/>
                <a:gd name="connsiteX14" fmla="*/ 617197 w 740699"/>
                <a:gd name="connsiteY14" fmla="*/ 188485 h 191096"/>
                <a:gd name="connsiteX15" fmla="*/ 611809 w 740699"/>
                <a:gd name="connsiteY15" fmla="*/ 183097 h 191096"/>
                <a:gd name="connsiteX16" fmla="*/ 611809 w 740699"/>
                <a:gd name="connsiteY16" fmla="*/ 56602 h 191096"/>
                <a:gd name="connsiteX17" fmla="*/ 666987 w 740699"/>
                <a:gd name="connsiteY17" fmla="*/ 79 h 191096"/>
                <a:gd name="connsiteX18" fmla="*/ 683945 w 740699"/>
                <a:gd name="connsiteY18" fmla="*/ 1966 h 191096"/>
                <a:gd name="connsiteX19" fmla="*/ 689325 w 740699"/>
                <a:gd name="connsiteY19" fmla="*/ 7347 h 191096"/>
                <a:gd name="connsiteX20" fmla="*/ 741003 w 740699"/>
                <a:gd name="connsiteY20" fmla="*/ 59292 h 191096"/>
                <a:gd name="connsiteX21" fmla="*/ 741003 w 740699"/>
                <a:gd name="connsiteY21" fmla="*/ 183097 h 191096"/>
                <a:gd name="connsiteX22" fmla="*/ 735615 w 740699"/>
                <a:gd name="connsiteY22" fmla="*/ 188485 h 191096"/>
                <a:gd name="connsiteX23" fmla="*/ 711396 w 740699"/>
                <a:gd name="connsiteY23" fmla="*/ 188485 h 191096"/>
                <a:gd name="connsiteX24" fmla="*/ 706008 w 740699"/>
                <a:gd name="connsiteY24" fmla="*/ 183097 h 191096"/>
                <a:gd name="connsiteX25" fmla="*/ 706008 w 740699"/>
                <a:gd name="connsiteY25" fmla="*/ 59292 h 191096"/>
                <a:gd name="connsiteX26" fmla="*/ 711396 w 740699"/>
                <a:gd name="connsiteY26" fmla="*/ 53911 h 191096"/>
                <a:gd name="connsiteX27" fmla="*/ 735615 w 740699"/>
                <a:gd name="connsiteY27" fmla="*/ 53911 h 191096"/>
                <a:gd name="connsiteX28" fmla="*/ 741003 w 740699"/>
                <a:gd name="connsiteY28" fmla="*/ 59292 h 191096"/>
                <a:gd name="connsiteX29" fmla="*/ 518954 w 740699"/>
                <a:gd name="connsiteY29" fmla="*/ 158879 h 191096"/>
                <a:gd name="connsiteX30" fmla="*/ 485847 w 740699"/>
                <a:gd name="connsiteY30" fmla="*/ 121195 h 191096"/>
                <a:gd name="connsiteX31" fmla="*/ 517074 w 740699"/>
                <a:gd name="connsiteY31" fmla="*/ 83518 h 191096"/>
                <a:gd name="connsiteX32" fmla="*/ 550173 w 740699"/>
                <a:gd name="connsiteY32" fmla="*/ 121195 h 191096"/>
                <a:gd name="connsiteX33" fmla="*/ 518954 w 740699"/>
                <a:gd name="connsiteY33" fmla="*/ 158879 h 191096"/>
                <a:gd name="connsiteX34" fmla="*/ 517074 w 740699"/>
                <a:gd name="connsiteY34" fmla="*/ 51221 h 191096"/>
                <a:gd name="connsiteX35" fmla="*/ 450317 w 740699"/>
                <a:gd name="connsiteY35" fmla="*/ 121195 h 191096"/>
                <a:gd name="connsiteX36" fmla="*/ 518954 w 740699"/>
                <a:gd name="connsiteY36" fmla="*/ 191176 h 191096"/>
                <a:gd name="connsiteX37" fmla="*/ 585702 w 740699"/>
                <a:gd name="connsiteY37" fmla="*/ 121195 h 191096"/>
                <a:gd name="connsiteX38" fmla="*/ 517074 w 740699"/>
                <a:gd name="connsiteY38" fmla="*/ 51221 h 191096"/>
                <a:gd name="connsiteX39" fmla="*/ 424486 w 740699"/>
                <a:gd name="connsiteY39" fmla="*/ 101813 h 191096"/>
                <a:gd name="connsiteX40" fmla="*/ 424486 w 740699"/>
                <a:gd name="connsiteY40" fmla="*/ 183097 h 191096"/>
                <a:gd name="connsiteX41" fmla="*/ 419098 w 740699"/>
                <a:gd name="connsiteY41" fmla="*/ 188485 h 191096"/>
                <a:gd name="connsiteX42" fmla="*/ 394880 w 740699"/>
                <a:gd name="connsiteY42" fmla="*/ 188485 h 191096"/>
                <a:gd name="connsiteX43" fmla="*/ 389492 w 740699"/>
                <a:gd name="connsiteY43" fmla="*/ 183097 h 191096"/>
                <a:gd name="connsiteX44" fmla="*/ 389492 w 740699"/>
                <a:gd name="connsiteY44" fmla="*/ 106391 h 191096"/>
                <a:gd name="connsiteX45" fmla="*/ 363385 w 740699"/>
                <a:gd name="connsiteY45" fmla="*/ 83518 h 191096"/>
                <a:gd name="connsiteX46" fmla="*/ 343469 w 740699"/>
                <a:gd name="connsiteY46" fmla="*/ 85665 h 191096"/>
                <a:gd name="connsiteX47" fmla="*/ 337012 w 740699"/>
                <a:gd name="connsiteY47" fmla="*/ 92666 h 191096"/>
                <a:gd name="connsiteX48" fmla="*/ 337012 w 740699"/>
                <a:gd name="connsiteY48" fmla="*/ 183097 h 191096"/>
                <a:gd name="connsiteX49" fmla="*/ 331624 w 740699"/>
                <a:gd name="connsiteY49" fmla="*/ 188485 h 191096"/>
                <a:gd name="connsiteX50" fmla="*/ 307405 w 740699"/>
                <a:gd name="connsiteY50" fmla="*/ 188485 h 191096"/>
                <a:gd name="connsiteX51" fmla="*/ 302017 w 740699"/>
                <a:gd name="connsiteY51" fmla="*/ 183097 h 191096"/>
                <a:gd name="connsiteX52" fmla="*/ 302017 w 740699"/>
                <a:gd name="connsiteY52" fmla="*/ 71672 h 191096"/>
                <a:gd name="connsiteX53" fmla="*/ 308750 w 740699"/>
                <a:gd name="connsiteY53" fmla="*/ 60904 h 191096"/>
                <a:gd name="connsiteX54" fmla="*/ 362850 w 740699"/>
                <a:gd name="connsiteY54" fmla="*/ 51221 h 191096"/>
                <a:gd name="connsiteX55" fmla="*/ 424486 w 740699"/>
                <a:gd name="connsiteY55" fmla="*/ 101813 h 191096"/>
                <a:gd name="connsiteX56" fmla="*/ 122497 w 740699"/>
                <a:gd name="connsiteY56" fmla="*/ 167759 h 191096"/>
                <a:gd name="connsiteX57" fmla="*/ 120342 w 740699"/>
                <a:gd name="connsiteY57" fmla="*/ 183097 h 191096"/>
                <a:gd name="connsiteX58" fmla="*/ 113350 w 740699"/>
                <a:gd name="connsiteY58" fmla="*/ 188485 h 191096"/>
                <a:gd name="connsiteX59" fmla="*/ 89123 w 740699"/>
                <a:gd name="connsiteY59" fmla="*/ 188485 h 191096"/>
                <a:gd name="connsiteX60" fmla="*/ 85088 w 740699"/>
                <a:gd name="connsiteY60" fmla="*/ 184718 h 191096"/>
                <a:gd name="connsiteX61" fmla="*/ 85356 w 740699"/>
                <a:gd name="connsiteY61" fmla="*/ 183097 h 191096"/>
                <a:gd name="connsiteX62" fmla="*/ 86968 w 740699"/>
                <a:gd name="connsiteY62" fmla="*/ 173140 h 191096"/>
                <a:gd name="connsiteX63" fmla="*/ 303 w 740699"/>
                <a:gd name="connsiteY63" fmla="*/ 98589 h 191096"/>
                <a:gd name="connsiteX64" fmla="*/ 59517 w 740699"/>
                <a:gd name="connsiteY64" fmla="*/ 50144 h 191096"/>
                <a:gd name="connsiteX65" fmla="*/ 115230 w 740699"/>
                <a:gd name="connsiteY65" fmla="*/ 64404 h 191096"/>
                <a:gd name="connsiteX66" fmla="*/ 118462 w 740699"/>
                <a:gd name="connsiteY66" fmla="*/ 69792 h 191096"/>
                <a:gd name="connsiteX67" fmla="*/ 117385 w 740699"/>
                <a:gd name="connsiteY67" fmla="*/ 74362 h 191096"/>
                <a:gd name="connsiteX68" fmla="*/ 109039 w 740699"/>
                <a:gd name="connsiteY68" fmla="*/ 92131 h 191096"/>
                <a:gd name="connsiteX69" fmla="*/ 103116 w 740699"/>
                <a:gd name="connsiteY69" fmla="*/ 95899 h 191096"/>
                <a:gd name="connsiteX70" fmla="*/ 99081 w 740699"/>
                <a:gd name="connsiteY70" fmla="*/ 94821 h 191096"/>
                <a:gd name="connsiteX71" fmla="*/ 58439 w 740699"/>
                <a:gd name="connsiteY71" fmla="*/ 82708 h 191096"/>
                <a:gd name="connsiteX72" fmla="*/ 35833 w 740699"/>
                <a:gd name="connsiteY72" fmla="*/ 96166 h 191096"/>
                <a:gd name="connsiteX73" fmla="*/ 122497 w 740699"/>
                <a:gd name="connsiteY73" fmla="*/ 167759 h 191096"/>
                <a:gd name="connsiteX74" fmla="*/ 234191 w 740699"/>
                <a:gd name="connsiteY74" fmla="*/ 149189 h 191096"/>
                <a:gd name="connsiteX75" fmla="*/ 227466 w 740699"/>
                <a:gd name="connsiteY75" fmla="*/ 156456 h 191096"/>
                <a:gd name="connsiteX76" fmla="*/ 209162 w 740699"/>
                <a:gd name="connsiteY76" fmla="*/ 158879 h 191096"/>
                <a:gd name="connsiteX77" fmla="*/ 175788 w 740699"/>
                <a:gd name="connsiteY77" fmla="*/ 121195 h 191096"/>
                <a:gd name="connsiteX78" fmla="*/ 209162 w 740699"/>
                <a:gd name="connsiteY78" fmla="*/ 83518 h 191096"/>
                <a:gd name="connsiteX79" fmla="*/ 227466 w 740699"/>
                <a:gd name="connsiteY79" fmla="*/ 85941 h 191096"/>
                <a:gd name="connsiteX80" fmla="*/ 234191 w 740699"/>
                <a:gd name="connsiteY80" fmla="*/ 93201 h 191096"/>
                <a:gd name="connsiteX81" fmla="*/ 234191 w 740699"/>
                <a:gd name="connsiteY81" fmla="*/ 149189 h 191096"/>
                <a:gd name="connsiteX82" fmla="*/ 262452 w 740699"/>
                <a:gd name="connsiteY82" fmla="*/ 61179 h 191096"/>
                <a:gd name="connsiteX83" fmla="*/ 209430 w 740699"/>
                <a:gd name="connsiteY83" fmla="*/ 51221 h 191096"/>
                <a:gd name="connsiteX84" fmla="*/ 140258 w 740699"/>
                <a:gd name="connsiteY84" fmla="*/ 121195 h 191096"/>
                <a:gd name="connsiteX85" fmla="*/ 208895 w 740699"/>
                <a:gd name="connsiteY85" fmla="*/ 191176 h 191096"/>
                <a:gd name="connsiteX86" fmla="*/ 262452 w 740699"/>
                <a:gd name="connsiteY86" fmla="*/ 180407 h 191096"/>
                <a:gd name="connsiteX87" fmla="*/ 269185 w 740699"/>
                <a:gd name="connsiteY87" fmla="*/ 169639 h 191096"/>
                <a:gd name="connsiteX88" fmla="*/ 269185 w 740699"/>
                <a:gd name="connsiteY88" fmla="*/ 71940 h 191096"/>
                <a:gd name="connsiteX89" fmla="*/ 262452 w 740699"/>
                <a:gd name="connsiteY89" fmla="*/ 61179 h 191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740699" h="191096">
                  <a:moveTo>
                    <a:pt x="689325" y="7347"/>
                  </a:moveTo>
                  <a:cubicBezTo>
                    <a:pt x="689325" y="8511"/>
                    <a:pt x="689026" y="9604"/>
                    <a:pt x="688790" y="10847"/>
                  </a:cubicBezTo>
                  <a:lnTo>
                    <a:pt x="686092" y="24840"/>
                  </a:lnTo>
                  <a:cubicBezTo>
                    <a:pt x="685558" y="28073"/>
                    <a:pt x="684213" y="29953"/>
                    <a:pt x="680980" y="29953"/>
                  </a:cubicBezTo>
                  <a:cubicBezTo>
                    <a:pt x="678974" y="29953"/>
                    <a:pt x="673177" y="28608"/>
                    <a:pt x="667797" y="28608"/>
                  </a:cubicBezTo>
                  <a:cubicBezTo>
                    <a:pt x="652993" y="28608"/>
                    <a:pt x="646528" y="36143"/>
                    <a:pt x="646528" y="50946"/>
                  </a:cubicBezTo>
                  <a:lnTo>
                    <a:pt x="646528" y="53911"/>
                  </a:lnTo>
                  <a:lnTo>
                    <a:pt x="680712" y="53911"/>
                  </a:lnTo>
                  <a:cubicBezTo>
                    <a:pt x="684213" y="53911"/>
                    <a:pt x="686092" y="56059"/>
                    <a:pt x="686092" y="59559"/>
                  </a:cubicBezTo>
                  <a:lnTo>
                    <a:pt x="686092" y="78130"/>
                  </a:lnTo>
                  <a:cubicBezTo>
                    <a:pt x="686092" y="81363"/>
                    <a:pt x="684213" y="83518"/>
                    <a:pt x="680712" y="83518"/>
                  </a:cubicBezTo>
                  <a:lnTo>
                    <a:pt x="646528" y="83518"/>
                  </a:lnTo>
                  <a:lnTo>
                    <a:pt x="646528" y="183097"/>
                  </a:lnTo>
                  <a:cubicBezTo>
                    <a:pt x="646528" y="186330"/>
                    <a:pt x="644380" y="188485"/>
                    <a:pt x="641148" y="188485"/>
                  </a:cubicBezTo>
                  <a:lnTo>
                    <a:pt x="617197" y="188485"/>
                  </a:lnTo>
                  <a:cubicBezTo>
                    <a:pt x="613964" y="188485"/>
                    <a:pt x="611809" y="186330"/>
                    <a:pt x="611809" y="183097"/>
                  </a:cubicBezTo>
                  <a:lnTo>
                    <a:pt x="611809" y="56602"/>
                  </a:lnTo>
                  <a:cubicBezTo>
                    <a:pt x="611809" y="17839"/>
                    <a:pt x="633612" y="79"/>
                    <a:pt x="666987" y="79"/>
                  </a:cubicBezTo>
                  <a:cubicBezTo>
                    <a:pt x="672729" y="79"/>
                    <a:pt x="678557" y="621"/>
                    <a:pt x="683945" y="1966"/>
                  </a:cubicBezTo>
                  <a:cubicBezTo>
                    <a:pt x="687713" y="2769"/>
                    <a:pt x="689325" y="4358"/>
                    <a:pt x="689325" y="7347"/>
                  </a:cubicBezTo>
                  <a:moveTo>
                    <a:pt x="741003" y="59292"/>
                  </a:moveTo>
                  <a:lnTo>
                    <a:pt x="741003" y="183097"/>
                  </a:lnTo>
                  <a:cubicBezTo>
                    <a:pt x="741003" y="186330"/>
                    <a:pt x="738848" y="188485"/>
                    <a:pt x="735615" y="188485"/>
                  </a:cubicBezTo>
                  <a:lnTo>
                    <a:pt x="711396" y="188485"/>
                  </a:lnTo>
                  <a:cubicBezTo>
                    <a:pt x="708164" y="188485"/>
                    <a:pt x="706008" y="186330"/>
                    <a:pt x="706008" y="183097"/>
                  </a:cubicBezTo>
                  <a:lnTo>
                    <a:pt x="706008" y="59292"/>
                  </a:lnTo>
                  <a:cubicBezTo>
                    <a:pt x="706008" y="56059"/>
                    <a:pt x="708164" y="53911"/>
                    <a:pt x="711396" y="53911"/>
                  </a:cubicBezTo>
                  <a:lnTo>
                    <a:pt x="735615" y="53911"/>
                  </a:lnTo>
                  <a:cubicBezTo>
                    <a:pt x="738848" y="53911"/>
                    <a:pt x="741003" y="56059"/>
                    <a:pt x="741003" y="59292"/>
                  </a:cubicBezTo>
                  <a:moveTo>
                    <a:pt x="518954" y="158879"/>
                  </a:moveTo>
                  <a:cubicBezTo>
                    <a:pt x="499038" y="158879"/>
                    <a:pt x="485847" y="145956"/>
                    <a:pt x="485847" y="121195"/>
                  </a:cubicBezTo>
                  <a:cubicBezTo>
                    <a:pt x="485847" y="96433"/>
                    <a:pt x="499038" y="83518"/>
                    <a:pt x="517074" y="83518"/>
                  </a:cubicBezTo>
                  <a:cubicBezTo>
                    <a:pt x="536990" y="83518"/>
                    <a:pt x="550173" y="96433"/>
                    <a:pt x="550173" y="121195"/>
                  </a:cubicBezTo>
                  <a:cubicBezTo>
                    <a:pt x="550173" y="145956"/>
                    <a:pt x="536990" y="158879"/>
                    <a:pt x="518954" y="158879"/>
                  </a:cubicBezTo>
                  <a:moveTo>
                    <a:pt x="517074" y="51221"/>
                  </a:moveTo>
                  <a:cubicBezTo>
                    <a:pt x="476699" y="51221"/>
                    <a:pt x="450317" y="80553"/>
                    <a:pt x="450317" y="121195"/>
                  </a:cubicBezTo>
                  <a:cubicBezTo>
                    <a:pt x="450317" y="161837"/>
                    <a:pt x="476699" y="191176"/>
                    <a:pt x="518954" y="191176"/>
                  </a:cubicBezTo>
                  <a:cubicBezTo>
                    <a:pt x="559328" y="191176"/>
                    <a:pt x="585702" y="161837"/>
                    <a:pt x="585702" y="121195"/>
                  </a:cubicBezTo>
                  <a:cubicBezTo>
                    <a:pt x="585702" y="80553"/>
                    <a:pt x="559328" y="51221"/>
                    <a:pt x="517074" y="51221"/>
                  </a:cubicBezTo>
                  <a:moveTo>
                    <a:pt x="424486" y="101813"/>
                  </a:moveTo>
                  <a:lnTo>
                    <a:pt x="424486" y="183097"/>
                  </a:lnTo>
                  <a:cubicBezTo>
                    <a:pt x="424486" y="186330"/>
                    <a:pt x="422331" y="188485"/>
                    <a:pt x="419098" y="188485"/>
                  </a:cubicBezTo>
                  <a:lnTo>
                    <a:pt x="394880" y="188485"/>
                  </a:lnTo>
                  <a:cubicBezTo>
                    <a:pt x="391647" y="188485"/>
                    <a:pt x="389492" y="186330"/>
                    <a:pt x="389492" y="183097"/>
                  </a:cubicBezTo>
                  <a:lnTo>
                    <a:pt x="389492" y="106391"/>
                  </a:lnTo>
                  <a:cubicBezTo>
                    <a:pt x="389492" y="90243"/>
                    <a:pt x="377921" y="83518"/>
                    <a:pt x="363385" y="83518"/>
                  </a:cubicBezTo>
                  <a:cubicBezTo>
                    <a:pt x="355040" y="83518"/>
                    <a:pt x="350470" y="84053"/>
                    <a:pt x="343469" y="85665"/>
                  </a:cubicBezTo>
                  <a:cubicBezTo>
                    <a:pt x="339159" y="86743"/>
                    <a:pt x="337012" y="88631"/>
                    <a:pt x="337012" y="92666"/>
                  </a:cubicBezTo>
                  <a:lnTo>
                    <a:pt x="337012" y="183097"/>
                  </a:lnTo>
                  <a:cubicBezTo>
                    <a:pt x="337012" y="186330"/>
                    <a:pt x="334856" y="188485"/>
                    <a:pt x="331624" y="188485"/>
                  </a:cubicBezTo>
                  <a:lnTo>
                    <a:pt x="307405" y="188485"/>
                  </a:lnTo>
                  <a:cubicBezTo>
                    <a:pt x="304172" y="188485"/>
                    <a:pt x="302017" y="186330"/>
                    <a:pt x="302017" y="183097"/>
                  </a:cubicBezTo>
                  <a:lnTo>
                    <a:pt x="302017" y="71672"/>
                  </a:lnTo>
                  <a:cubicBezTo>
                    <a:pt x="302017" y="65482"/>
                    <a:pt x="304982" y="62249"/>
                    <a:pt x="308750" y="60904"/>
                  </a:cubicBezTo>
                  <a:cubicBezTo>
                    <a:pt x="328399" y="53911"/>
                    <a:pt x="346970" y="51221"/>
                    <a:pt x="362850" y="51221"/>
                  </a:cubicBezTo>
                  <a:cubicBezTo>
                    <a:pt x="404295" y="51221"/>
                    <a:pt x="424486" y="68982"/>
                    <a:pt x="424486" y="101813"/>
                  </a:cubicBezTo>
                  <a:moveTo>
                    <a:pt x="122497" y="167759"/>
                  </a:moveTo>
                  <a:cubicBezTo>
                    <a:pt x="122497" y="172337"/>
                    <a:pt x="121963" y="178528"/>
                    <a:pt x="120342" y="183097"/>
                  </a:cubicBezTo>
                  <a:cubicBezTo>
                    <a:pt x="118997" y="187140"/>
                    <a:pt x="117385" y="188485"/>
                    <a:pt x="113350" y="188485"/>
                  </a:cubicBezTo>
                  <a:lnTo>
                    <a:pt x="89123" y="188485"/>
                  </a:lnTo>
                  <a:cubicBezTo>
                    <a:pt x="86433" y="188485"/>
                    <a:pt x="85088" y="186865"/>
                    <a:pt x="85088" y="184718"/>
                  </a:cubicBezTo>
                  <a:cubicBezTo>
                    <a:pt x="85088" y="184175"/>
                    <a:pt x="85088" y="183640"/>
                    <a:pt x="85356" y="183097"/>
                  </a:cubicBezTo>
                  <a:cubicBezTo>
                    <a:pt x="86433" y="179597"/>
                    <a:pt x="86968" y="177175"/>
                    <a:pt x="86968" y="173140"/>
                  </a:cubicBezTo>
                  <a:cubicBezTo>
                    <a:pt x="86968" y="133559"/>
                    <a:pt x="303" y="155646"/>
                    <a:pt x="303" y="98589"/>
                  </a:cubicBezTo>
                  <a:cubicBezTo>
                    <a:pt x="303" y="69517"/>
                    <a:pt x="23452" y="50144"/>
                    <a:pt x="59517" y="50144"/>
                  </a:cubicBezTo>
                  <a:cubicBezTo>
                    <a:pt x="78623" y="50144"/>
                    <a:pt x="98546" y="54714"/>
                    <a:pt x="115230" y="64404"/>
                  </a:cubicBezTo>
                  <a:cubicBezTo>
                    <a:pt x="117393" y="65490"/>
                    <a:pt x="118462" y="67637"/>
                    <a:pt x="118462" y="69792"/>
                  </a:cubicBezTo>
                  <a:cubicBezTo>
                    <a:pt x="118462" y="71137"/>
                    <a:pt x="118164" y="72710"/>
                    <a:pt x="117385" y="74362"/>
                  </a:cubicBezTo>
                  <a:lnTo>
                    <a:pt x="109039" y="92131"/>
                  </a:lnTo>
                  <a:cubicBezTo>
                    <a:pt x="107962" y="94553"/>
                    <a:pt x="105539" y="95899"/>
                    <a:pt x="103116" y="95899"/>
                  </a:cubicBezTo>
                  <a:cubicBezTo>
                    <a:pt x="101771" y="95899"/>
                    <a:pt x="100426" y="95623"/>
                    <a:pt x="99081" y="94821"/>
                  </a:cubicBezTo>
                  <a:cubicBezTo>
                    <a:pt x="85356" y="87286"/>
                    <a:pt x="72165" y="82708"/>
                    <a:pt x="58439" y="82708"/>
                  </a:cubicBezTo>
                  <a:cubicBezTo>
                    <a:pt x="44179" y="82708"/>
                    <a:pt x="35833" y="87923"/>
                    <a:pt x="35833" y="96166"/>
                  </a:cubicBezTo>
                  <a:cubicBezTo>
                    <a:pt x="35833" y="121368"/>
                    <a:pt x="122497" y="106659"/>
                    <a:pt x="122497" y="167759"/>
                  </a:cubicBezTo>
                  <a:moveTo>
                    <a:pt x="234191" y="149189"/>
                  </a:moveTo>
                  <a:cubicBezTo>
                    <a:pt x="234191" y="153224"/>
                    <a:pt x="232043" y="155111"/>
                    <a:pt x="227466" y="156456"/>
                  </a:cubicBezTo>
                  <a:cubicBezTo>
                    <a:pt x="221543" y="158069"/>
                    <a:pt x="216430" y="158879"/>
                    <a:pt x="209162" y="158879"/>
                  </a:cubicBezTo>
                  <a:cubicBezTo>
                    <a:pt x="191936" y="158879"/>
                    <a:pt x="175788" y="148646"/>
                    <a:pt x="175788" y="121195"/>
                  </a:cubicBezTo>
                  <a:cubicBezTo>
                    <a:pt x="175788" y="93743"/>
                    <a:pt x="191936" y="83518"/>
                    <a:pt x="209162" y="83518"/>
                  </a:cubicBezTo>
                  <a:cubicBezTo>
                    <a:pt x="216430" y="83518"/>
                    <a:pt x="221543" y="84320"/>
                    <a:pt x="227466" y="85941"/>
                  </a:cubicBezTo>
                  <a:cubicBezTo>
                    <a:pt x="232043" y="87286"/>
                    <a:pt x="234191" y="89165"/>
                    <a:pt x="234191" y="93201"/>
                  </a:cubicBezTo>
                  <a:lnTo>
                    <a:pt x="234191" y="149189"/>
                  </a:lnTo>
                  <a:close/>
                  <a:moveTo>
                    <a:pt x="262452" y="61179"/>
                  </a:moveTo>
                  <a:cubicBezTo>
                    <a:pt x="244692" y="54446"/>
                    <a:pt x="228000" y="51221"/>
                    <a:pt x="209430" y="51221"/>
                  </a:cubicBezTo>
                  <a:cubicBezTo>
                    <a:pt x="168795" y="51221"/>
                    <a:pt x="140258" y="78405"/>
                    <a:pt x="140258" y="121195"/>
                  </a:cubicBezTo>
                  <a:cubicBezTo>
                    <a:pt x="140258" y="164527"/>
                    <a:pt x="165020" y="191176"/>
                    <a:pt x="208895" y="191176"/>
                  </a:cubicBezTo>
                  <a:cubicBezTo>
                    <a:pt x="226655" y="191176"/>
                    <a:pt x="243881" y="188210"/>
                    <a:pt x="262452" y="180407"/>
                  </a:cubicBezTo>
                  <a:cubicBezTo>
                    <a:pt x="266763" y="178528"/>
                    <a:pt x="269185" y="175562"/>
                    <a:pt x="269185" y="169639"/>
                  </a:cubicBezTo>
                  <a:lnTo>
                    <a:pt x="269185" y="71940"/>
                  </a:lnTo>
                  <a:cubicBezTo>
                    <a:pt x="269185" y="65749"/>
                    <a:pt x="266763" y="62792"/>
                    <a:pt x="262452" y="61179"/>
                  </a:cubicBezTo>
                </a:path>
              </a:pathLst>
            </a:custGeom>
            <a:grpFill/>
            <a:ln w="7833" cap="flat">
              <a:noFill/>
              <a:prstDash val="solid"/>
              <a:round/>
            </a:ln>
          </p:spPr>
          <p:txBody>
            <a:bodyPr rtlCol="0" anchor="ctr"/>
            <a:lstStyle/>
            <a:p>
              <a:endParaRPr lang="fr-FR" sz="2400"/>
            </a:p>
          </p:txBody>
        </p:sp>
        <p:sp>
          <p:nvSpPr>
            <p:cNvPr id="23" name="Forme libre : forme 10">
              <a:extLst>
                <a:ext uri="{FF2B5EF4-FFF2-40B4-BE49-F238E27FC236}">
                  <a16:creationId xmlns:a16="http://schemas.microsoft.com/office/drawing/2014/main" id="{F0CC9C0D-B090-476A-A414-384A1818254E}"/>
                </a:ext>
              </a:extLst>
            </p:cNvPr>
            <p:cNvSpPr/>
            <p:nvPr/>
          </p:nvSpPr>
          <p:spPr>
            <a:xfrm rot="-73896" flipV="1">
              <a:off x="5474877" y="-471733"/>
              <a:ext cx="37949" cy="37711"/>
            </a:xfrm>
            <a:custGeom>
              <a:avLst/>
              <a:gdLst>
                <a:gd name="connsiteX0" fmla="*/ 19483 w 37949"/>
                <a:gd name="connsiteY0" fmla="*/ 17 h 37711"/>
                <a:gd name="connsiteX1" fmla="*/ 38456 w 37949"/>
                <a:gd name="connsiteY1" fmla="*/ 18454 h 37711"/>
                <a:gd name="connsiteX2" fmla="*/ 19491 w 37949"/>
                <a:gd name="connsiteY2" fmla="*/ 37717 h 37711"/>
                <a:gd name="connsiteX3" fmla="*/ 519 w 37949"/>
                <a:gd name="connsiteY3" fmla="*/ 19272 h 37711"/>
                <a:gd name="connsiteX4" fmla="*/ 19483 w 37949"/>
                <a:gd name="connsiteY4" fmla="*/ 17 h 37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949" h="37711">
                  <a:moveTo>
                    <a:pt x="19483" y="17"/>
                  </a:moveTo>
                  <a:cubicBezTo>
                    <a:pt x="30519" y="-219"/>
                    <a:pt x="38212" y="6883"/>
                    <a:pt x="38456" y="18454"/>
                  </a:cubicBezTo>
                  <a:cubicBezTo>
                    <a:pt x="38715" y="30300"/>
                    <a:pt x="31329" y="37457"/>
                    <a:pt x="19491" y="37717"/>
                  </a:cubicBezTo>
                  <a:cubicBezTo>
                    <a:pt x="8188" y="37953"/>
                    <a:pt x="771" y="31118"/>
                    <a:pt x="519" y="19272"/>
                  </a:cubicBezTo>
                  <a:cubicBezTo>
                    <a:pt x="267" y="7701"/>
                    <a:pt x="7378" y="284"/>
                    <a:pt x="19483" y="17"/>
                  </a:cubicBezTo>
                </a:path>
              </a:pathLst>
            </a:custGeom>
            <a:grpFill/>
            <a:ln w="7833" cap="flat">
              <a:noFill/>
              <a:prstDash val="solid"/>
              <a:round/>
            </a:ln>
          </p:spPr>
          <p:txBody>
            <a:bodyPr rtlCol="0" anchor="ctr"/>
            <a:lstStyle/>
            <a:p>
              <a:endParaRPr lang="fr-FR" sz="2400">
                <a:solidFill>
                  <a:schemeClr val="accent2"/>
                </a:solidFill>
              </a:endParaRPr>
            </a:p>
          </p:txBody>
        </p:sp>
        <p:sp>
          <p:nvSpPr>
            <p:cNvPr id="24" name="Forme libre : forme 11">
              <a:extLst>
                <a:ext uri="{FF2B5EF4-FFF2-40B4-BE49-F238E27FC236}">
                  <a16:creationId xmlns:a16="http://schemas.microsoft.com/office/drawing/2014/main" id="{6DE4ADDB-0CA9-4651-BF0C-18EF0C881B3A}"/>
                </a:ext>
              </a:extLst>
            </p:cNvPr>
            <p:cNvSpPr/>
            <p:nvPr userDrawn="1"/>
          </p:nvSpPr>
          <p:spPr>
            <a:xfrm rot="10725025" flipV="1">
              <a:off x="4768103" y="-317778"/>
              <a:ext cx="37406" cy="37169"/>
            </a:xfrm>
            <a:custGeom>
              <a:avLst/>
              <a:gdLst>
                <a:gd name="connsiteX0" fmla="*/ 18717 w 37406"/>
                <a:gd name="connsiteY0" fmla="*/ 130 h 37169"/>
                <a:gd name="connsiteX1" fmla="*/ 37414 w 37406"/>
                <a:gd name="connsiteY1" fmla="*/ 18300 h 37169"/>
                <a:gd name="connsiteX2" fmla="*/ 18717 w 37406"/>
                <a:gd name="connsiteY2" fmla="*/ 37288 h 37169"/>
                <a:gd name="connsiteX3" fmla="*/ 20 w 37406"/>
                <a:gd name="connsiteY3" fmla="*/ 19118 h 37169"/>
                <a:gd name="connsiteX4" fmla="*/ 18717 w 37406"/>
                <a:gd name="connsiteY4" fmla="*/ 130 h 37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406" h="37169">
                  <a:moveTo>
                    <a:pt x="18717" y="130"/>
                  </a:moveTo>
                  <a:cubicBezTo>
                    <a:pt x="29745" y="-106"/>
                    <a:pt x="37162" y="6729"/>
                    <a:pt x="37414" y="18300"/>
                  </a:cubicBezTo>
                  <a:cubicBezTo>
                    <a:pt x="37665" y="29603"/>
                    <a:pt x="30555" y="37028"/>
                    <a:pt x="18717" y="37288"/>
                  </a:cubicBezTo>
                  <a:cubicBezTo>
                    <a:pt x="7681" y="37524"/>
                    <a:pt x="264" y="30421"/>
                    <a:pt x="20" y="19118"/>
                  </a:cubicBezTo>
                  <a:cubicBezTo>
                    <a:pt x="-240" y="7547"/>
                    <a:pt x="6871" y="390"/>
                    <a:pt x="18717" y="130"/>
                  </a:cubicBezTo>
                </a:path>
              </a:pathLst>
            </a:custGeom>
            <a:grpFill/>
            <a:ln w="7833" cap="flat">
              <a:noFill/>
              <a:prstDash val="solid"/>
              <a:round/>
            </a:ln>
          </p:spPr>
          <p:txBody>
            <a:bodyPr rtlCol="0" anchor="ctr"/>
            <a:lstStyle/>
            <a:p>
              <a:endParaRPr lang="fr-FR" sz="2400"/>
            </a:p>
          </p:txBody>
        </p:sp>
      </p:grpSp>
    </p:spTree>
    <p:extLst>
      <p:ext uri="{BB962C8B-B14F-4D97-AF65-F5344CB8AC3E}">
        <p14:creationId xmlns:p14="http://schemas.microsoft.com/office/powerpoint/2010/main" val="3479288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userDrawn="1">
  <p:cSld name="V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060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type="obj">
  <p:cSld name="1_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6BCF2A1-40C3-4818-8764-D6C90D2956A1}"/>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D0F87307-ACB6-411D-9442-520AC7D91AC8}"/>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91DB6D6F-9C46-4A5F-B945-EA3E94612873}"/>
              </a:ext>
            </a:extLst>
          </p:cNvPr>
          <p:cNvSpPr>
            <a:spLocks noGrp="1"/>
          </p:cNvSpPr>
          <p:nvPr>
            <p:ph type="dt" sz="half" idx="10"/>
          </p:nvPr>
        </p:nvSpPr>
        <p:spPr/>
        <p:txBody>
          <a:bodyPr/>
          <a:lstStyle/>
          <a:p>
            <a:fld id="{FE9C0DA1-4782-418A-A266-4490357FBCE6}" type="datetimeFigureOut">
              <a:rPr lang="fr-FR" smtClean="0"/>
              <a:t>21/12/2023</a:t>
            </a:fld>
            <a:endParaRPr lang="fr-FR"/>
          </a:p>
        </p:txBody>
      </p:sp>
      <p:sp>
        <p:nvSpPr>
          <p:cNvPr id="5" name="Espace réservé du pied de page 4">
            <a:extLst>
              <a:ext uri="{FF2B5EF4-FFF2-40B4-BE49-F238E27FC236}">
                <a16:creationId xmlns:a16="http://schemas.microsoft.com/office/drawing/2014/main" id="{6551D1B0-E31F-48A3-AC93-EBA5B717A376}"/>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5BA1F21F-3353-4F15-BD30-49D6582C645E}"/>
              </a:ext>
            </a:extLst>
          </p:cNvPr>
          <p:cNvSpPr>
            <a:spLocks noGrp="1"/>
          </p:cNvSpPr>
          <p:nvPr>
            <p:ph type="sldNum" sz="quarter" idx="12"/>
          </p:nvPr>
        </p:nvSpPr>
        <p:spPr/>
        <p:txBody>
          <a:bodyPr/>
          <a:lstStyle/>
          <a:p>
            <a:fld id="{B3DAD16C-197B-4918-B9B1-896CDB30A774}" type="slidenum">
              <a:rPr lang="fr-FR" smtClean="0"/>
              <a:t>‹N°›</a:t>
            </a:fld>
            <a:endParaRPr lang="fr-FR"/>
          </a:p>
        </p:txBody>
      </p:sp>
    </p:spTree>
    <p:extLst>
      <p:ext uri="{BB962C8B-B14F-4D97-AF65-F5344CB8AC3E}">
        <p14:creationId xmlns:p14="http://schemas.microsoft.com/office/powerpoint/2010/main" val="11924226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able of Contents with Visual">
    <p:bg>
      <p:bgPr>
        <a:solidFill>
          <a:schemeClr val="bg1"/>
        </a:solidFill>
        <a:effectLst/>
      </p:bgPr>
    </p:bg>
    <p:spTree>
      <p:nvGrpSpPr>
        <p:cNvPr id="1" name=""/>
        <p:cNvGrpSpPr/>
        <p:nvPr/>
      </p:nvGrpSpPr>
      <p:grpSpPr>
        <a:xfrm>
          <a:off x="0" y="0"/>
          <a:ext cx="0" cy="0"/>
          <a:chOff x="0" y="0"/>
          <a:chExt cx="0" cy="0"/>
        </a:xfrm>
      </p:grpSpPr>
      <p:sp>
        <p:nvSpPr>
          <p:cNvPr id="16" name="Espace réservé pour une image  15">
            <a:extLst>
              <a:ext uri="{FF2B5EF4-FFF2-40B4-BE49-F238E27FC236}">
                <a16:creationId xmlns:a16="http://schemas.microsoft.com/office/drawing/2014/main" id="{AE9FBA9E-4B66-4D19-A4F1-FA106CF94360}"/>
              </a:ext>
            </a:extLst>
          </p:cNvPr>
          <p:cNvSpPr>
            <a:spLocks noGrp="1"/>
          </p:cNvSpPr>
          <p:nvPr>
            <p:ph type="pic" sz="quarter" idx="17"/>
          </p:nvPr>
        </p:nvSpPr>
        <p:spPr>
          <a:xfrm>
            <a:off x="5403703" y="710399"/>
            <a:ext cx="6342328" cy="5510591"/>
          </a:xfrm>
        </p:spPr>
        <p:txBody>
          <a:bodyPr>
            <a:noAutofit/>
          </a:bodyPr>
          <a:lstStyle>
            <a:lvl1pPr>
              <a:defRPr>
                <a:noFill/>
              </a:defRPr>
            </a:lvl1pPr>
          </a:lstStyle>
          <a:p>
            <a:r>
              <a:rPr lang="fr-FR"/>
              <a:t>Cliquez sur l'icône pour ajouter une image</a:t>
            </a:r>
            <a:endParaRPr lang="fr-FR" dirty="0"/>
          </a:p>
        </p:txBody>
      </p:sp>
      <p:sp>
        <p:nvSpPr>
          <p:cNvPr id="13" name="Espace réservé du texte 17">
            <a:extLst>
              <a:ext uri="{FF2B5EF4-FFF2-40B4-BE49-F238E27FC236}">
                <a16:creationId xmlns:a16="http://schemas.microsoft.com/office/drawing/2014/main" id="{33DFCED8-0EB4-4E57-BDC7-7349EFC7B907}"/>
              </a:ext>
            </a:extLst>
          </p:cNvPr>
          <p:cNvSpPr>
            <a:spLocks noGrp="1"/>
          </p:cNvSpPr>
          <p:nvPr>
            <p:ph type="body" sz="quarter" idx="26" hasCustomPrompt="1"/>
          </p:nvPr>
        </p:nvSpPr>
        <p:spPr>
          <a:xfrm>
            <a:off x="442031" y="1960151"/>
            <a:ext cx="517952" cy="563307"/>
          </a:xfrm>
        </p:spPr>
        <p:txBody>
          <a:bodyPr/>
          <a:lstStyle>
            <a:lvl1pPr>
              <a:lnSpc>
                <a:spcPct val="90000"/>
              </a:lnSpc>
              <a:spcBef>
                <a:spcPts val="800"/>
              </a:spcBef>
              <a:defRPr lang="en-US" sz="2667" b="0" i="0" kern="1200" noProof="0" dirty="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959976">
              <a:lnSpc>
                <a:spcPct val="90000"/>
              </a:lnSpc>
              <a:spcBef>
                <a:spcPts val="400"/>
              </a:spcBef>
              <a:defRPr lang="fr-FR" sz="933" b="0" i="0" kern="1200" cap="all" baseline="0" dirty="0" err="1" smtClean="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a:lnSpc>
                <a:spcPct val="90000"/>
              </a:lnSpc>
              <a:spcBef>
                <a:spcPts val="800"/>
              </a:spcBef>
              <a:defRPr sz="2267" b="0" i="0">
                <a:solidFill>
                  <a:schemeClr val="accent2"/>
                </a:solidFill>
                <a:latin typeface="Verdana" panose="020B0604030504040204" pitchFamily="34" charset="0"/>
                <a:ea typeface="Verdana" panose="020B0604030504040204" pitchFamily="34" charset="0"/>
                <a:cs typeface="Verdana" panose="020B0604030504040204" pitchFamily="34" charset="0"/>
              </a:defRPr>
            </a:lvl3pPr>
            <a:lvl4pPr marL="959976">
              <a:lnSpc>
                <a:spcPct val="90000"/>
              </a:lnSpc>
              <a:spcBef>
                <a:spcPts val="400"/>
              </a:spcBef>
              <a:defRPr lang="fr-FR" sz="933" b="0" i="0" kern="1200" cap="all" baseline="0" dirty="0">
                <a:solidFill>
                  <a:schemeClr val="accent2"/>
                </a:solidFill>
                <a:latin typeface="Verdana" panose="020B0604030504040204" pitchFamily="34" charset="0"/>
                <a:ea typeface="Verdana" panose="020B0604030504040204" pitchFamily="34" charset="0"/>
                <a:cs typeface="Verdana" panose="020B0604030504040204" pitchFamily="34" charset="0"/>
              </a:defRPr>
            </a:lvl4pPr>
          </a:lstStyle>
          <a:p>
            <a:pPr lvl="0"/>
            <a:r>
              <a:rPr lang="en-US" noProof="0" dirty="0"/>
              <a:t>00</a:t>
            </a:r>
          </a:p>
        </p:txBody>
      </p:sp>
      <p:sp>
        <p:nvSpPr>
          <p:cNvPr id="41" name="Espace réservé du texte 17">
            <a:extLst>
              <a:ext uri="{FF2B5EF4-FFF2-40B4-BE49-F238E27FC236}">
                <a16:creationId xmlns:a16="http://schemas.microsoft.com/office/drawing/2014/main" id="{8AFC591C-8E4C-4797-84E6-9ACB86CA6964}"/>
              </a:ext>
            </a:extLst>
          </p:cNvPr>
          <p:cNvSpPr>
            <a:spLocks noGrp="1"/>
          </p:cNvSpPr>
          <p:nvPr>
            <p:ph type="body" sz="quarter" idx="64"/>
          </p:nvPr>
        </p:nvSpPr>
        <p:spPr>
          <a:xfrm>
            <a:off x="1191546" y="2352040"/>
            <a:ext cx="3982961" cy="205912"/>
          </a:xfrm>
        </p:spPr>
        <p:txBody>
          <a:bodyPr/>
          <a:lstStyle>
            <a:lvl1pPr>
              <a:lnSpc>
                <a:spcPct val="90000"/>
              </a:lnSpc>
              <a:spcBef>
                <a:spcPts val="800"/>
              </a:spcBef>
              <a:defRPr sz="1867" b="0" i="1" cap="all">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0" indent="0" algn="l">
              <a:lnSpc>
                <a:spcPct val="90000"/>
              </a:lnSpc>
              <a:spcBef>
                <a:spcPts val="400"/>
              </a:spcBef>
              <a:buFont typeface="Arial" panose="020B0604020202020204" pitchFamily="34" charset="0"/>
              <a:buNone/>
              <a:defRPr lang="fr-FR" sz="1867" b="0" i="1" kern="1200" cap="all" baseline="0" dirty="0" err="1" smtClean="0">
                <a:solidFill>
                  <a:schemeClr val="accent2"/>
                </a:solidFill>
                <a:latin typeface="Verdana" panose="020B0604030504040204" pitchFamily="34" charset="0"/>
                <a:ea typeface="Verdana" panose="020B0604030504040204" pitchFamily="34" charset="0"/>
                <a:cs typeface="Verdana" panose="020B0604030504040204" pitchFamily="34" charset="0"/>
              </a:defRPr>
            </a:lvl2pPr>
            <a:lvl3pPr>
              <a:lnSpc>
                <a:spcPct val="90000"/>
              </a:lnSpc>
              <a:spcBef>
                <a:spcPts val="800"/>
              </a:spcBef>
              <a:defRPr sz="1067" b="0" i="0" cap="all">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0">
              <a:lnSpc>
                <a:spcPct val="90000"/>
              </a:lnSpc>
              <a:spcBef>
                <a:spcPts val="400"/>
              </a:spcBef>
              <a:defRPr lang="fr-FR" sz="1067" b="0" i="0" kern="1200" cap="all" baseline="0" dirty="0">
                <a:solidFill>
                  <a:schemeClr val="accent2"/>
                </a:solidFill>
                <a:latin typeface="Verdana" panose="020B0604030504040204" pitchFamily="34" charset="0"/>
                <a:ea typeface="Verdana" panose="020B0604030504040204" pitchFamily="34" charset="0"/>
                <a:cs typeface="Verdana" panose="020B0604030504040204" pitchFamily="34" charset="0"/>
              </a:defRPr>
            </a:lvl4pPr>
          </a:lstStyle>
          <a:p>
            <a:pPr lvl="0"/>
            <a:r>
              <a:rPr lang="fr-FR" noProof="0"/>
              <a:t>Cliquez pour modifier les styles du texte du masque</a:t>
            </a:r>
          </a:p>
        </p:txBody>
      </p:sp>
      <p:sp>
        <p:nvSpPr>
          <p:cNvPr id="50" name="Espace réservé du texte 17">
            <a:extLst>
              <a:ext uri="{FF2B5EF4-FFF2-40B4-BE49-F238E27FC236}">
                <a16:creationId xmlns:a16="http://schemas.microsoft.com/office/drawing/2014/main" id="{591A3E6F-3476-47ED-8C55-9EBB33F42A52}"/>
              </a:ext>
            </a:extLst>
          </p:cNvPr>
          <p:cNvSpPr>
            <a:spLocks noGrp="1"/>
          </p:cNvSpPr>
          <p:nvPr>
            <p:ph type="body" sz="quarter" idx="73"/>
          </p:nvPr>
        </p:nvSpPr>
        <p:spPr>
          <a:xfrm>
            <a:off x="1190362" y="1957990"/>
            <a:ext cx="3982961" cy="323309"/>
          </a:xfrm>
        </p:spPr>
        <p:txBody>
          <a:bodyPr/>
          <a:lstStyle>
            <a:lvl1pPr>
              <a:lnSpc>
                <a:spcPct val="90000"/>
              </a:lnSpc>
              <a:spcBef>
                <a:spcPts val="800"/>
              </a:spcBef>
              <a:defRPr sz="2667" b="0" i="0" cap="none">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0" indent="0" algn="l">
              <a:lnSpc>
                <a:spcPct val="90000"/>
              </a:lnSpc>
              <a:spcBef>
                <a:spcPts val="400"/>
              </a:spcBef>
              <a:buFont typeface="Arial" panose="020B0604020202020204" pitchFamily="34" charset="0"/>
              <a:buNone/>
              <a:defRPr lang="fr-FR" sz="2667" b="0" i="0" kern="1200" cap="none" baseline="0" dirty="0" err="1" smtClean="0">
                <a:solidFill>
                  <a:schemeClr val="accent2"/>
                </a:solidFill>
                <a:latin typeface="Verdana" panose="020B0604030504040204" pitchFamily="34" charset="0"/>
                <a:ea typeface="Verdana" panose="020B0604030504040204" pitchFamily="34" charset="0"/>
                <a:cs typeface="Verdana" panose="020B0604030504040204" pitchFamily="34" charset="0"/>
              </a:defRPr>
            </a:lvl2pPr>
            <a:lvl3pPr>
              <a:lnSpc>
                <a:spcPct val="90000"/>
              </a:lnSpc>
              <a:spcBef>
                <a:spcPts val="800"/>
              </a:spcBef>
              <a:defRPr sz="2133" b="0" i="0" cap="none">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0">
              <a:lnSpc>
                <a:spcPct val="90000"/>
              </a:lnSpc>
              <a:spcBef>
                <a:spcPts val="400"/>
              </a:spcBef>
              <a:defRPr lang="fr-FR" sz="2133" b="0" i="0" kern="1200" cap="none" baseline="0" dirty="0">
                <a:solidFill>
                  <a:schemeClr val="accent2"/>
                </a:solidFill>
                <a:latin typeface="Verdana" panose="020B0604030504040204" pitchFamily="34" charset="0"/>
                <a:ea typeface="Verdana" panose="020B0604030504040204" pitchFamily="34" charset="0"/>
                <a:cs typeface="Verdana" panose="020B0604030504040204" pitchFamily="34" charset="0"/>
              </a:defRPr>
            </a:lvl4pPr>
          </a:lstStyle>
          <a:p>
            <a:pPr lvl="0"/>
            <a:r>
              <a:rPr lang="fr-FR" noProof="0"/>
              <a:t>Cliquez pour modifier les styles du texte du masque</a:t>
            </a:r>
          </a:p>
        </p:txBody>
      </p:sp>
      <p:sp>
        <p:nvSpPr>
          <p:cNvPr id="24" name="Espace réservé du texte 17">
            <a:extLst>
              <a:ext uri="{FF2B5EF4-FFF2-40B4-BE49-F238E27FC236}">
                <a16:creationId xmlns:a16="http://schemas.microsoft.com/office/drawing/2014/main" id="{97091393-5B32-4687-B23A-7838A2A25A2C}"/>
              </a:ext>
            </a:extLst>
          </p:cNvPr>
          <p:cNvSpPr>
            <a:spLocks noGrp="1"/>
          </p:cNvSpPr>
          <p:nvPr>
            <p:ph type="body" sz="quarter" idx="82" hasCustomPrompt="1"/>
          </p:nvPr>
        </p:nvSpPr>
        <p:spPr>
          <a:xfrm>
            <a:off x="442031" y="2752765"/>
            <a:ext cx="517952" cy="563307"/>
          </a:xfrm>
        </p:spPr>
        <p:txBody>
          <a:bodyPr/>
          <a:lstStyle>
            <a:lvl1pPr>
              <a:lnSpc>
                <a:spcPct val="90000"/>
              </a:lnSpc>
              <a:spcBef>
                <a:spcPts val="800"/>
              </a:spcBef>
              <a:defRPr lang="en-US" sz="2667" b="0" i="0" kern="1200" noProof="0" dirty="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959976">
              <a:lnSpc>
                <a:spcPct val="90000"/>
              </a:lnSpc>
              <a:spcBef>
                <a:spcPts val="400"/>
              </a:spcBef>
              <a:defRPr lang="fr-FR" sz="933" b="0" i="0" kern="1200" cap="all" baseline="0" dirty="0" err="1" smtClean="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a:lnSpc>
                <a:spcPct val="90000"/>
              </a:lnSpc>
              <a:spcBef>
                <a:spcPts val="800"/>
              </a:spcBef>
              <a:defRPr sz="2267" b="0" i="0">
                <a:solidFill>
                  <a:schemeClr val="accent2"/>
                </a:solidFill>
                <a:latin typeface="Verdana" panose="020B0604030504040204" pitchFamily="34" charset="0"/>
                <a:ea typeface="Verdana" panose="020B0604030504040204" pitchFamily="34" charset="0"/>
                <a:cs typeface="Verdana" panose="020B0604030504040204" pitchFamily="34" charset="0"/>
              </a:defRPr>
            </a:lvl3pPr>
            <a:lvl4pPr marL="959976">
              <a:lnSpc>
                <a:spcPct val="90000"/>
              </a:lnSpc>
              <a:spcBef>
                <a:spcPts val="400"/>
              </a:spcBef>
              <a:defRPr lang="fr-FR" sz="933" b="0" i="0" kern="1200" cap="all" baseline="0" dirty="0">
                <a:solidFill>
                  <a:schemeClr val="accent2"/>
                </a:solidFill>
                <a:latin typeface="Verdana" panose="020B0604030504040204" pitchFamily="34" charset="0"/>
                <a:ea typeface="Verdana" panose="020B0604030504040204" pitchFamily="34" charset="0"/>
                <a:cs typeface="Verdana" panose="020B0604030504040204" pitchFamily="34" charset="0"/>
              </a:defRPr>
            </a:lvl4pPr>
          </a:lstStyle>
          <a:p>
            <a:pPr lvl="0"/>
            <a:r>
              <a:rPr lang="en-US" noProof="0" dirty="0"/>
              <a:t>00</a:t>
            </a:r>
          </a:p>
        </p:txBody>
      </p:sp>
      <p:sp>
        <p:nvSpPr>
          <p:cNvPr id="26" name="Espace réservé du texte 17">
            <a:extLst>
              <a:ext uri="{FF2B5EF4-FFF2-40B4-BE49-F238E27FC236}">
                <a16:creationId xmlns:a16="http://schemas.microsoft.com/office/drawing/2014/main" id="{78A45169-55E0-4EE5-8CBA-8768DBF2F544}"/>
              </a:ext>
            </a:extLst>
          </p:cNvPr>
          <p:cNvSpPr>
            <a:spLocks noGrp="1"/>
          </p:cNvSpPr>
          <p:nvPr>
            <p:ph type="body" sz="quarter" idx="83"/>
          </p:nvPr>
        </p:nvSpPr>
        <p:spPr>
          <a:xfrm>
            <a:off x="1191546" y="3144655"/>
            <a:ext cx="3982961" cy="205912"/>
          </a:xfrm>
        </p:spPr>
        <p:txBody>
          <a:bodyPr/>
          <a:lstStyle>
            <a:lvl1pPr>
              <a:lnSpc>
                <a:spcPct val="90000"/>
              </a:lnSpc>
              <a:spcBef>
                <a:spcPts val="800"/>
              </a:spcBef>
              <a:defRPr sz="1867" b="0" i="1" cap="all">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0" indent="0" algn="l">
              <a:lnSpc>
                <a:spcPct val="90000"/>
              </a:lnSpc>
              <a:spcBef>
                <a:spcPts val="400"/>
              </a:spcBef>
              <a:buFont typeface="Arial" panose="020B0604020202020204" pitchFamily="34" charset="0"/>
              <a:buNone/>
              <a:defRPr lang="fr-FR" sz="1867" b="0" i="1" kern="1200" cap="all" baseline="0" dirty="0" err="1" smtClean="0">
                <a:solidFill>
                  <a:schemeClr val="accent2"/>
                </a:solidFill>
                <a:latin typeface="Verdana" panose="020B0604030504040204" pitchFamily="34" charset="0"/>
                <a:ea typeface="Verdana" panose="020B0604030504040204" pitchFamily="34" charset="0"/>
                <a:cs typeface="Verdana" panose="020B0604030504040204" pitchFamily="34" charset="0"/>
              </a:defRPr>
            </a:lvl2pPr>
            <a:lvl3pPr>
              <a:lnSpc>
                <a:spcPct val="90000"/>
              </a:lnSpc>
              <a:spcBef>
                <a:spcPts val="800"/>
              </a:spcBef>
              <a:defRPr sz="1067" b="0" i="0" cap="all">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0">
              <a:lnSpc>
                <a:spcPct val="90000"/>
              </a:lnSpc>
              <a:spcBef>
                <a:spcPts val="400"/>
              </a:spcBef>
              <a:defRPr lang="fr-FR" sz="1067" b="0" i="0" kern="1200" cap="all" baseline="0" dirty="0">
                <a:solidFill>
                  <a:schemeClr val="accent2"/>
                </a:solidFill>
                <a:latin typeface="Verdana" panose="020B0604030504040204" pitchFamily="34" charset="0"/>
                <a:ea typeface="Verdana" panose="020B0604030504040204" pitchFamily="34" charset="0"/>
                <a:cs typeface="Verdana" panose="020B0604030504040204" pitchFamily="34" charset="0"/>
              </a:defRPr>
            </a:lvl4pPr>
          </a:lstStyle>
          <a:p>
            <a:pPr lvl="0"/>
            <a:r>
              <a:rPr lang="fr-FR" noProof="0"/>
              <a:t>Cliquez pour modifier les styles du texte du masque</a:t>
            </a:r>
          </a:p>
        </p:txBody>
      </p:sp>
      <p:sp>
        <p:nvSpPr>
          <p:cNvPr id="27" name="Espace réservé du texte 17">
            <a:extLst>
              <a:ext uri="{FF2B5EF4-FFF2-40B4-BE49-F238E27FC236}">
                <a16:creationId xmlns:a16="http://schemas.microsoft.com/office/drawing/2014/main" id="{4EFDD7E2-57EF-47B5-AF8A-BF6D20E10C47}"/>
              </a:ext>
            </a:extLst>
          </p:cNvPr>
          <p:cNvSpPr>
            <a:spLocks noGrp="1"/>
          </p:cNvSpPr>
          <p:nvPr>
            <p:ph type="body" sz="quarter" idx="84"/>
          </p:nvPr>
        </p:nvSpPr>
        <p:spPr>
          <a:xfrm>
            <a:off x="1190362" y="2750604"/>
            <a:ext cx="3982961" cy="323309"/>
          </a:xfrm>
        </p:spPr>
        <p:txBody>
          <a:bodyPr/>
          <a:lstStyle>
            <a:lvl1pPr>
              <a:lnSpc>
                <a:spcPct val="90000"/>
              </a:lnSpc>
              <a:spcBef>
                <a:spcPts val="800"/>
              </a:spcBef>
              <a:defRPr sz="2667" b="0" i="0" cap="none">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0" indent="0" algn="l">
              <a:lnSpc>
                <a:spcPct val="90000"/>
              </a:lnSpc>
              <a:spcBef>
                <a:spcPts val="400"/>
              </a:spcBef>
              <a:buFont typeface="Arial" panose="020B0604020202020204" pitchFamily="34" charset="0"/>
              <a:buNone/>
              <a:defRPr lang="fr-FR" sz="2667" b="0" i="0" kern="1200" cap="none" baseline="0" dirty="0" err="1" smtClean="0">
                <a:solidFill>
                  <a:schemeClr val="accent2"/>
                </a:solidFill>
                <a:latin typeface="Verdana" panose="020B0604030504040204" pitchFamily="34" charset="0"/>
                <a:ea typeface="Verdana" panose="020B0604030504040204" pitchFamily="34" charset="0"/>
                <a:cs typeface="Verdana" panose="020B0604030504040204" pitchFamily="34" charset="0"/>
              </a:defRPr>
            </a:lvl2pPr>
            <a:lvl3pPr>
              <a:lnSpc>
                <a:spcPct val="90000"/>
              </a:lnSpc>
              <a:spcBef>
                <a:spcPts val="800"/>
              </a:spcBef>
              <a:defRPr sz="2133" b="0" i="0" cap="none">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0">
              <a:lnSpc>
                <a:spcPct val="90000"/>
              </a:lnSpc>
              <a:spcBef>
                <a:spcPts val="400"/>
              </a:spcBef>
              <a:defRPr lang="fr-FR" sz="2133" b="0" i="0" kern="1200" cap="none" baseline="0" dirty="0">
                <a:solidFill>
                  <a:schemeClr val="accent2"/>
                </a:solidFill>
                <a:latin typeface="Verdana" panose="020B0604030504040204" pitchFamily="34" charset="0"/>
                <a:ea typeface="Verdana" panose="020B0604030504040204" pitchFamily="34" charset="0"/>
                <a:cs typeface="Verdana" panose="020B0604030504040204" pitchFamily="34" charset="0"/>
              </a:defRPr>
            </a:lvl4pPr>
          </a:lstStyle>
          <a:p>
            <a:pPr lvl="0"/>
            <a:r>
              <a:rPr lang="fr-FR" noProof="0"/>
              <a:t>Cliquez pour modifier les styles du texte du masque</a:t>
            </a:r>
          </a:p>
        </p:txBody>
      </p:sp>
      <p:sp>
        <p:nvSpPr>
          <p:cNvPr id="28" name="Espace réservé du texte 17">
            <a:extLst>
              <a:ext uri="{FF2B5EF4-FFF2-40B4-BE49-F238E27FC236}">
                <a16:creationId xmlns:a16="http://schemas.microsoft.com/office/drawing/2014/main" id="{075F6C6B-6992-47B7-BC49-F4AC1EE38A88}"/>
              </a:ext>
            </a:extLst>
          </p:cNvPr>
          <p:cNvSpPr>
            <a:spLocks noGrp="1"/>
          </p:cNvSpPr>
          <p:nvPr>
            <p:ph type="body" sz="quarter" idx="85" hasCustomPrompt="1"/>
          </p:nvPr>
        </p:nvSpPr>
        <p:spPr>
          <a:xfrm>
            <a:off x="442031" y="3545380"/>
            <a:ext cx="517952" cy="563307"/>
          </a:xfrm>
        </p:spPr>
        <p:txBody>
          <a:bodyPr/>
          <a:lstStyle>
            <a:lvl1pPr>
              <a:lnSpc>
                <a:spcPct val="90000"/>
              </a:lnSpc>
              <a:spcBef>
                <a:spcPts val="800"/>
              </a:spcBef>
              <a:defRPr lang="en-US" sz="2667" b="0" i="0" kern="1200" noProof="0" dirty="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959976">
              <a:lnSpc>
                <a:spcPct val="90000"/>
              </a:lnSpc>
              <a:spcBef>
                <a:spcPts val="400"/>
              </a:spcBef>
              <a:defRPr lang="fr-FR" sz="933" b="0" i="0" kern="1200" cap="all" baseline="0" dirty="0" err="1" smtClean="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a:lnSpc>
                <a:spcPct val="90000"/>
              </a:lnSpc>
              <a:spcBef>
                <a:spcPts val="800"/>
              </a:spcBef>
              <a:defRPr sz="2267" b="0" i="0">
                <a:solidFill>
                  <a:schemeClr val="accent2"/>
                </a:solidFill>
                <a:latin typeface="Verdana" panose="020B0604030504040204" pitchFamily="34" charset="0"/>
                <a:ea typeface="Verdana" panose="020B0604030504040204" pitchFamily="34" charset="0"/>
                <a:cs typeface="Verdana" panose="020B0604030504040204" pitchFamily="34" charset="0"/>
              </a:defRPr>
            </a:lvl3pPr>
            <a:lvl4pPr marL="959976">
              <a:lnSpc>
                <a:spcPct val="90000"/>
              </a:lnSpc>
              <a:spcBef>
                <a:spcPts val="400"/>
              </a:spcBef>
              <a:defRPr lang="fr-FR" sz="933" b="0" i="0" kern="1200" cap="all" baseline="0" dirty="0">
                <a:solidFill>
                  <a:schemeClr val="accent2"/>
                </a:solidFill>
                <a:latin typeface="Verdana" panose="020B0604030504040204" pitchFamily="34" charset="0"/>
                <a:ea typeface="Verdana" panose="020B0604030504040204" pitchFamily="34" charset="0"/>
                <a:cs typeface="Verdana" panose="020B0604030504040204" pitchFamily="34" charset="0"/>
              </a:defRPr>
            </a:lvl4pPr>
          </a:lstStyle>
          <a:p>
            <a:pPr lvl="0"/>
            <a:r>
              <a:rPr lang="en-US" noProof="0" dirty="0"/>
              <a:t>00</a:t>
            </a:r>
          </a:p>
        </p:txBody>
      </p:sp>
      <p:sp>
        <p:nvSpPr>
          <p:cNvPr id="29" name="Espace réservé du texte 17">
            <a:extLst>
              <a:ext uri="{FF2B5EF4-FFF2-40B4-BE49-F238E27FC236}">
                <a16:creationId xmlns:a16="http://schemas.microsoft.com/office/drawing/2014/main" id="{41B2844B-42C8-4FB2-BA00-4038766A4A1D}"/>
              </a:ext>
            </a:extLst>
          </p:cNvPr>
          <p:cNvSpPr>
            <a:spLocks noGrp="1"/>
          </p:cNvSpPr>
          <p:nvPr>
            <p:ph type="body" sz="quarter" idx="86"/>
          </p:nvPr>
        </p:nvSpPr>
        <p:spPr>
          <a:xfrm>
            <a:off x="1191546" y="3937269"/>
            <a:ext cx="3982961" cy="205912"/>
          </a:xfrm>
        </p:spPr>
        <p:txBody>
          <a:bodyPr/>
          <a:lstStyle>
            <a:lvl1pPr>
              <a:lnSpc>
                <a:spcPct val="90000"/>
              </a:lnSpc>
              <a:spcBef>
                <a:spcPts val="800"/>
              </a:spcBef>
              <a:defRPr sz="1867" b="0" i="1" cap="all">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0" indent="0" algn="l">
              <a:lnSpc>
                <a:spcPct val="90000"/>
              </a:lnSpc>
              <a:spcBef>
                <a:spcPts val="400"/>
              </a:spcBef>
              <a:buFont typeface="Arial" panose="020B0604020202020204" pitchFamily="34" charset="0"/>
              <a:buNone/>
              <a:defRPr lang="fr-FR" sz="1867" b="0" i="1" kern="1200" cap="all" baseline="0" dirty="0" err="1" smtClean="0">
                <a:solidFill>
                  <a:schemeClr val="accent2"/>
                </a:solidFill>
                <a:latin typeface="Verdana" panose="020B0604030504040204" pitchFamily="34" charset="0"/>
                <a:ea typeface="Verdana" panose="020B0604030504040204" pitchFamily="34" charset="0"/>
                <a:cs typeface="Verdana" panose="020B0604030504040204" pitchFamily="34" charset="0"/>
              </a:defRPr>
            </a:lvl2pPr>
            <a:lvl3pPr>
              <a:lnSpc>
                <a:spcPct val="90000"/>
              </a:lnSpc>
              <a:spcBef>
                <a:spcPts val="800"/>
              </a:spcBef>
              <a:defRPr sz="1067" b="0" i="0" cap="all">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0">
              <a:lnSpc>
                <a:spcPct val="90000"/>
              </a:lnSpc>
              <a:spcBef>
                <a:spcPts val="400"/>
              </a:spcBef>
              <a:defRPr lang="fr-FR" sz="1067" b="0" i="0" kern="1200" cap="all" baseline="0" dirty="0">
                <a:solidFill>
                  <a:schemeClr val="accent2"/>
                </a:solidFill>
                <a:latin typeface="Verdana" panose="020B0604030504040204" pitchFamily="34" charset="0"/>
                <a:ea typeface="Verdana" panose="020B0604030504040204" pitchFamily="34" charset="0"/>
                <a:cs typeface="Verdana" panose="020B0604030504040204" pitchFamily="34" charset="0"/>
              </a:defRPr>
            </a:lvl4pPr>
          </a:lstStyle>
          <a:p>
            <a:pPr lvl="0"/>
            <a:r>
              <a:rPr lang="fr-FR" noProof="0"/>
              <a:t>Cliquez pour modifier les styles du texte du masque</a:t>
            </a:r>
          </a:p>
        </p:txBody>
      </p:sp>
      <p:sp>
        <p:nvSpPr>
          <p:cNvPr id="30" name="Espace réservé du texte 17">
            <a:extLst>
              <a:ext uri="{FF2B5EF4-FFF2-40B4-BE49-F238E27FC236}">
                <a16:creationId xmlns:a16="http://schemas.microsoft.com/office/drawing/2014/main" id="{599CCF3B-6B06-4CAD-8825-545E17FF2ACF}"/>
              </a:ext>
            </a:extLst>
          </p:cNvPr>
          <p:cNvSpPr>
            <a:spLocks noGrp="1"/>
          </p:cNvSpPr>
          <p:nvPr>
            <p:ph type="body" sz="quarter" idx="87"/>
          </p:nvPr>
        </p:nvSpPr>
        <p:spPr>
          <a:xfrm>
            <a:off x="1190362" y="3543219"/>
            <a:ext cx="3982961" cy="323309"/>
          </a:xfrm>
        </p:spPr>
        <p:txBody>
          <a:bodyPr/>
          <a:lstStyle>
            <a:lvl1pPr>
              <a:lnSpc>
                <a:spcPct val="90000"/>
              </a:lnSpc>
              <a:spcBef>
                <a:spcPts val="800"/>
              </a:spcBef>
              <a:defRPr sz="2667" b="0" i="0" cap="none">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0" indent="0" algn="l">
              <a:lnSpc>
                <a:spcPct val="90000"/>
              </a:lnSpc>
              <a:spcBef>
                <a:spcPts val="400"/>
              </a:spcBef>
              <a:buFont typeface="Arial" panose="020B0604020202020204" pitchFamily="34" charset="0"/>
              <a:buNone/>
              <a:defRPr lang="fr-FR" sz="2667" b="0" i="0" kern="1200" cap="none" baseline="0" dirty="0" err="1" smtClean="0">
                <a:solidFill>
                  <a:schemeClr val="accent2"/>
                </a:solidFill>
                <a:latin typeface="Verdana" panose="020B0604030504040204" pitchFamily="34" charset="0"/>
                <a:ea typeface="Verdana" panose="020B0604030504040204" pitchFamily="34" charset="0"/>
                <a:cs typeface="Verdana" panose="020B0604030504040204" pitchFamily="34" charset="0"/>
              </a:defRPr>
            </a:lvl2pPr>
            <a:lvl3pPr>
              <a:lnSpc>
                <a:spcPct val="90000"/>
              </a:lnSpc>
              <a:spcBef>
                <a:spcPts val="800"/>
              </a:spcBef>
              <a:defRPr sz="2133" b="0" i="0" cap="none">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0">
              <a:lnSpc>
                <a:spcPct val="90000"/>
              </a:lnSpc>
              <a:spcBef>
                <a:spcPts val="400"/>
              </a:spcBef>
              <a:defRPr lang="fr-FR" sz="2133" b="0" i="0" kern="1200" cap="none" baseline="0" dirty="0">
                <a:solidFill>
                  <a:schemeClr val="accent2"/>
                </a:solidFill>
                <a:latin typeface="Verdana" panose="020B0604030504040204" pitchFamily="34" charset="0"/>
                <a:ea typeface="Verdana" panose="020B0604030504040204" pitchFamily="34" charset="0"/>
                <a:cs typeface="Verdana" panose="020B0604030504040204" pitchFamily="34" charset="0"/>
              </a:defRPr>
            </a:lvl4pPr>
          </a:lstStyle>
          <a:p>
            <a:pPr lvl="0"/>
            <a:r>
              <a:rPr lang="fr-FR" noProof="0"/>
              <a:t>Cliquez pour modifier les styles du texte du masque</a:t>
            </a:r>
          </a:p>
        </p:txBody>
      </p:sp>
      <p:sp>
        <p:nvSpPr>
          <p:cNvPr id="31" name="Espace réservé du texte 17">
            <a:extLst>
              <a:ext uri="{FF2B5EF4-FFF2-40B4-BE49-F238E27FC236}">
                <a16:creationId xmlns:a16="http://schemas.microsoft.com/office/drawing/2014/main" id="{4A758C59-C8FF-42D2-9532-27C881E50320}"/>
              </a:ext>
            </a:extLst>
          </p:cNvPr>
          <p:cNvSpPr>
            <a:spLocks noGrp="1"/>
          </p:cNvSpPr>
          <p:nvPr>
            <p:ph type="body" sz="quarter" idx="88" hasCustomPrompt="1"/>
          </p:nvPr>
        </p:nvSpPr>
        <p:spPr>
          <a:xfrm>
            <a:off x="442031" y="4339769"/>
            <a:ext cx="517952" cy="563307"/>
          </a:xfrm>
        </p:spPr>
        <p:txBody>
          <a:bodyPr/>
          <a:lstStyle>
            <a:lvl1pPr>
              <a:lnSpc>
                <a:spcPct val="90000"/>
              </a:lnSpc>
              <a:spcBef>
                <a:spcPts val="800"/>
              </a:spcBef>
              <a:defRPr lang="en-US" sz="2667" b="0" i="0" kern="1200" noProof="0" dirty="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959976">
              <a:lnSpc>
                <a:spcPct val="90000"/>
              </a:lnSpc>
              <a:spcBef>
                <a:spcPts val="400"/>
              </a:spcBef>
              <a:defRPr lang="fr-FR" sz="933" b="0" i="0" kern="1200" cap="all" baseline="0" dirty="0" err="1" smtClean="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a:lnSpc>
                <a:spcPct val="90000"/>
              </a:lnSpc>
              <a:spcBef>
                <a:spcPts val="800"/>
              </a:spcBef>
              <a:defRPr sz="2267" b="0" i="0">
                <a:solidFill>
                  <a:schemeClr val="accent2"/>
                </a:solidFill>
                <a:latin typeface="Verdana" panose="020B0604030504040204" pitchFamily="34" charset="0"/>
                <a:ea typeface="Verdana" panose="020B0604030504040204" pitchFamily="34" charset="0"/>
                <a:cs typeface="Verdana" panose="020B0604030504040204" pitchFamily="34" charset="0"/>
              </a:defRPr>
            </a:lvl3pPr>
            <a:lvl4pPr marL="959976">
              <a:lnSpc>
                <a:spcPct val="90000"/>
              </a:lnSpc>
              <a:spcBef>
                <a:spcPts val="400"/>
              </a:spcBef>
              <a:defRPr lang="fr-FR" sz="933" b="0" i="0" kern="1200" cap="all" baseline="0" dirty="0">
                <a:solidFill>
                  <a:schemeClr val="accent2"/>
                </a:solidFill>
                <a:latin typeface="Verdana" panose="020B0604030504040204" pitchFamily="34" charset="0"/>
                <a:ea typeface="Verdana" panose="020B0604030504040204" pitchFamily="34" charset="0"/>
                <a:cs typeface="Verdana" panose="020B0604030504040204" pitchFamily="34" charset="0"/>
              </a:defRPr>
            </a:lvl4pPr>
          </a:lstStyle>
          <a:p>
            <a:pPr lvl="0"/>
            <a:r>
              <a:rPr lang="en-US" noProof="0" dirty="0"/>
              <a:t>00</a:t>
            </a:r>
          </a:p>
        </p:txBody>
      </p:sp>
      <p:sp>
        <p:nvSpPr>
          <p:cNvPr id="32" name="Espace réservé du texte 17">
            <a:extLst>
              <a:ext uri="{FF2B5EF4-FFF2-40B4-BE49-F238E27FC236}">
                <a16:creationId xmlns:a16="http://schemas.microsoft.com/office/drawing/2014/main" id="{218CAD9D-594C-4262-9BE4-D19C1B8241C1}"/>
              </a:ext>
            </a:extLst>
          </p:cNvPr>
          <p:cNvSpPr>
            <a:spLocks noGrp="1"/>
          </p:cNvSpPr>
          <p:nvPr>
            <p:ph type="body" sz="quarter" idx="89"/>
          </p:nvPr>
        </p:nvSpPr>
        <p:spPr>
          <a:xfrm>
            <a:off x="1191546" y="4731659"/>
            <a:ext cx="3982961" cy="205912"/>
          </a:xfrm>
        </p:spPr>
        <p:txBody>
          <a:bodyPr/>
          <a:lstStyle>
            <a:lvl1pPr>
              <a:lnSpc>
                <a:spcPct val="90000"/>
              </a:lnSpc>
              <a:spcBef>
                <a:spcPts val="800"/>
              </a:spcBef>
              <a:defRPr sz="1867" b="0" i="1" cap="all">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0" indent="0" algn="l">
              <a:lnSpc>
                <a:spcPct val="90000"/>
              </a:lnSpc>
              <a:spcBef>
                <a:spcPts val="400"/>
              </a:spcBef>
              <a:buFont typeface="Arial" panose="020B0604020202020204" pitchFamily="34" charset="0"/>
              <a:buNone/>
              <a:defRPr lang="fr-FR" sz="1867" b="0" i="1" kern="1200" cap="all" baseline="0" dirty="0" err="1" smtClean="0">
                <a:solidFill>
                  <a:schemeClr val="accent2"/>
                </a:solidFill>
                <a:latin typeface="Verdana" panose="020B0604030504040204" pitchFamily="34" charset="0"/>
                <a:ea typeface="Verdana" panose="020B0604030504040204" pitchFamily="34" charset="0"/>
                <a:cs typeface="Verdana" panose="020B0604030504040204" pitchFamily="34" charset="0"/>
              </a:defRPr>
            </a:lvl2pPr>
            <a:lvl3pPr>
              <a:lnSpc>
                <a:spcPct val="90000"/>
              </a:lnSpc>
              <a:spcBef>
                <a:spcPts val="800"/>
              </a:spcBef>
              <a:defRPr sz="1067" b="0" i="0" cap="all">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0">
              <a:lnSpc>
                <a:spcPct val="90000"/>
              </a:lnSpc>
              <a:spcBef>
                <a:spcPts val="400"/>
              </a:spcBef>
              <a:defRPr lang="fr-FR" sz="1067" b="0" i="0" kern="1200" cap="all" baseline="0" dirty="0">
                <a:solidFill>
                  <a:schemeClr val="accent2"/>
                </a:solidFill>
                <a:latin typeface="Verdana" panose="020B0604030504040204" pitchFamily="34" charset="0"/>
                <a:ea typeface="Verdana" panose="020B0604030504040204" pitchFamily="34" charset="0"/>
                <a:cs typeface="Verdana" panose="020B0604030504040204" pitchFamily="34" charset="0"/>
              </a:defRPr>
            </a:lvl4pPr>
          </a:lstStyle>
          <a:p>
            <a:pPr lvl="0"/>
            <a:r>
              <a:rPr lang="fr-FR" noProof="0"/>
              <a:t>Cliquez pour modifier les styles du texte du masque</a:t>
            </a:r>
          </a:p>
        </p:txBody>
      </p:sp>
      <p:sp>
        <p:nvSpPr>
          <p:cNvPr id="33" name="Espace réservé du texte 17">
            <a:extLst>
              <a:ext uri="{FF2B5EF4-FFF2-40B4-BE49-F238E27FC236}">
                <a16:creationId xmlns:a16="http://schemas.microsoft.com/office/drawing/2014/main" id="{930D6C4D-8511-437A-B3D5-0F9CBC93B993}"/>
              </a:ext>
            </a:extLst>
          </p:cNvPr>
          <p:cNvSpPr>
            <a:spLocks noGrp="1"/>
          </p:cNvSpPr>
          <p:nvPr>
            <p:ph type="body" sz="quarter" idx="90"/>
          </p:nvPr>
        </p:nvSpPr>
        <p:spPr>
          <a:xfrm>
            <a:off x="1190362" y="4337608"/>
            <a:ext cx="3982961" cy="323309"/>
          </a:xfrm>
        </p:spPr>
        <p:txBody>
          <a:bodyPr/>
          <a:lstStyle>
            <a:lvl1pPr>
              <a:lnSpc>
                <a:spcPct val="90000"/>
              </a:lnSpc>
              <a:spcBef>
                <a:spcPts val="800"/>
              </a:spcBef>
              <a:defRPr sz="2667" b="0" i="0" cap="none">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0" indent="0" algn="l">
              <a:lnSpc>
                <a:spcPct val="90000"/>
              </a:lnSpc>
              <a:spcBef>
                <a:spcPts val="400"/>
              </a:spcBef>
              <a:buFont typeface="Arial" panose="020B0604020202020204" pitchFamily="34" charset="0"/>
              <a:buNone/>
              <a:defRPr lang="fr-FR" sz="2667" b="0" i="0" kern="1200" cap="none" baseline="0" dirty="0" err="1" smtClean="0">
                <a:solidFill>
                  <a:schemeClr val="accent2"/>
                </a:solidFill>
                <a:latin typeface="Verdana" panose="020B0604030504040204" pitchFamily="34" charset="0"/>
                <a:ea typeface="Verdana" panose="020B0604030504040204" pitchFamily="34" charset="0"/>
                <a:cs typeface="Verdana" panose="020B0604030504040204" pitchFamily="34" charset="0"/>
              </a:defRPr>
            </a:lvl2pPr>
            <a:lvl3pPr>
              <a:lnSpc>
                <a:spcPct val="90000"/>
              </a:lnSpc>
              <a:spcBef>
                <a:spcPts val="800"/>
              </a:spcBef>
              <a:defRPr sz="2133" b="0" i="0" cap="none">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0">
              <a:lnSpc>
                <a:spcPct val="90000"/>
              </a:lnSpc>
              <a:spcBef>
                <a:spcPts val="400"/>
              </a:spcBef>
              <a:defRPr lang="fr-FR" sz="2133" b="0" i="0" kern="1200" cap="none" baseline="0" dirty="0">
                <a:solidFill>
                  <a:schemeClr val="accent2"/>
                </a:solidFill>
                <a:latin typeface="Verdana" panose="020B0604030504040204" pitchFamily="34" charset="0"/>
                <a:ea typeface="Verdana" panose="020B0604030504040204" pitchFamily="34" charset="0"/>
                <a:cs typeface="Verdana" panose="020B0604030504040204" pitchFamily="34" charset="0"/>
              </a:defRPr>
            </a:lvl4pPr>
          </a:lstStyle>
          <a:p>
            <a:pPr lvl="0"/>
            <a:r>
              <a:rPr lang="fr-FR" noProof="0"/>
              <a:t>Cliquez pour modifier les styles du texte du masque</a:t>
            </a:r>
          </a:p>
        </p:txBody>
      </p:sp>
      <p:sp>
        <p:nvSpPr>
          <p:cNvPr id="34" name="Espace réservé du texte 17">
            <a:extLst>
              <a:ext uri="{FF2B5EF4-FFF2-40B4-BE49-F238E27FC236}">
                <a16:creationId xmlns:a16="http://schemas.microsoft.com/office/drawing/2014/main" id="{98D97654-EEEA-4D58-A2DB-CCD6CCA548FE}"/>
              </a:ext>
            </a:extLst>
          </p:cNvPr>
          <p:cNvSpPr>
            <a:spLocks noGrp="1"/>
          </p:cNvSpPr>
          <p:nvPr>
            <p:ph type="body" sz="quarter" idx="91" hasCustomPrompt="1"/>
          </p:nvPr>
        </p:nvSpPr>
        <p:spPr>
          <a:xfrm>
            <a:off x="442031" y="5131437"/>
            <a:ext cx="517952" cy="563307"/>
          </a:xfrm>
        </p:spPr>
        <p:txBody>
          <a:bodyPr/>
          <a:lstStyle>
            <a:lvl1pPr>
              <a:lnSpc>
                <a:spcPct val="90000"/>
              </a:lnSpc>
              <a:spcBef>
                <a:spcPts val="800"/>
              </a:spcBef>
              <a:defRPr lang="en-US" sz="2667" b="0" i="0" kern="1200" noProof="0" dirty="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959976">
              <a:lnSpc>
                <a:spcPct val="90000"/>
              </a:lnSpc>
              <a:spcBef>
                <a:spcPts val="400"/>
              </a:spcBef>
              <a:defRPr lang="fr-FR" sz="933" b="0" i="0" kern="1200" cap="all" baseline="0" dirty="0" err="1" smtClean="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a:lnSpc>
                <a:spcPct val="90000"/>
              </a:lnSpc>
              <a:spcBef>
                <a:spcPts val="800"/>
              </a:spcBef>
              <a:defRPr sz="2267" b="0" i="0">
                <a:solidFill>
                  <a:schemeClr val="accent2"/>
                </a:solidFill>
                <a:latin typeface="Verdana" panose="020B0604030504040204" pitchFamily="34" charset="0"/>
                <a:ea typeface="Verdana" panose="020B0604030504040204" pitchFamily="34" charset="0"/>
                <a:cs typeface="Verdana" panose="020B0604030504040204" pitchFamily="34" charset="0"/>
              </a:defRPr>
            </a:lvl3pPr>
            <a:lvl4pPr marL="959976">
              <a:lnSpc>
                <a:spcPct val="90000"/>
              </a:lnSpc>
              <a:spcBef>
                <a:spcPts val="400"/>
              </a:spcBef>
              <a:defRPr lang="fr-FR" sz="933" b="0" i="0" kern="1200" cap="all" baseline="0" dirty="0">
                <a:solidFill>
                  <a:schemeClr val="accent2"/>
                </a:solidFill>
                <a:latin typeface="Verdana" panose="020B0604030504040204" pitchFamily="34" charset="0"/>
                <a:ea typeface="Verdana" panose="020B0604030504040204" pitchFamily="34" charset="0"/>
                <a:cs typeface="Verdana" panose="020B0604030504040204" pitchFamily="34" charset="0"/>
              </a:defRPr>
            </a:lvl4pPr>
          </a:lstStyle>
          <a:p>
            <a:pPr lvl="0"/>
            <a:r>
              <a:rPr lang="en-US" noProof="0" dirty="0"/>
              <a:t>00</a:t>
            </a:r>
          </a:p>
        </p:txBody>
      </p:sp>
      <p:sp>
        <p:nvSpPr>
          <p:cNvPr id="35" name="Espace réservé du texte 17">
            <a:extLst>
              <a:ext uri="{FF2B5EF4-FFF2-40B4-BE49-F238E27FC236}">
                <a16:creationId xmlns:a16="http://schemas.microsoft.com/office/drawing/2014/main" id="{89230667-50D9-47D9-A8C7-FAE52F19D569}"/>
              </a:ext>
            </a:extLst>
          </p:cNvPr>
          <p:cNvSpPr>
            <a:spLocks noGrp="1"/>
          </p:cNvSpPr>
          <p:nvPr>
            <p:ph type="body" sz="quarter" idx="92"/>
          </p:nvPr>
        </p:nvSpPr>
        <p:spPr>
          <a:xfrm>
            <a:off x="1191546" y="5523327"/>
            <a:ext cx="3982961" cy="205912"/>
          </a:xfrm>
        </p:spPr>
        <p:txBody>
          <a:bodyPr/>
          <a:lstStyle>
            <a:lvl1pPr>
              <a:lnSpc>
                <a:spcPct val="90000"/>
              </a:lnSpc>
              <a:spcBef>
                <a:spcPts val="800"/>
              </a:spcBef>
              <a:defRPr sz="1867" b="0" i="1" cap="all">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0" indent="0" algn="l">
              <a:lnSpc>
                <a:spcPct val="90000"/>
              </a:lnSpc>
              <a:spcBef>
                <a:spcPts val="400"/>
              </a:spcBef>
              <a:buFont typeface="Arial" panose="020B0604020202020204" pitchFamily="34" charset="0"/>
              <a:buNone/>
              <a:defRPr lang="fr-FR" sz="1867" b="0" i="1" kern="1200" cap="all" baseline="0" dirty="0" err="1" smtClean="0">
                <a:solidFill>
                  <a:schemeClr val="accent2"/>
                </a:solidFill>
                <a:latin typeface="Verdana" panose="020B0604030504040204" pitchFamily="34" charset="0"/>
                <a:ea typeface="Verdana" panose="020B0604030504040204" pitchFamily="34" charset="0"/>
                <a:cs typeface="Verdana" panose="020B0604030504040204" pitchFamily="34" charset="0"/>
              </a:defRPr>
            </a:lvl2pPr>
            <a:lvl3pPr>
              <a:lnSpc>
                <a:spcPct val="90000"/>
              </a:lnSpc>
              <a:spcBef>
                <a:spcPts val="800"/>
              </a:spcBef>
              <a:defRPr sz="1067" b="0" i="0" cap="all">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0">
              <a:lnSpc>
                <a:spcPct val="90000"/>
              </a:lnSpc>
              <a:spcBef>
                <a:spcPts val="400"/>
              </a:spcBef>
              <a:defRPr lang="fr-FR" sz="1067" b="0" i="0" kern="1200" cap="all" baseline="0" dirty="0">
                <a:solidFill>
                  <a:schemeClr val="accent2"/>
                </a:solidFill>
                <a:latin typeface="Verdana" panose="020B0604030504040204" pitchFamily="34" charset="0"/>
                <a:ea typeface="Verdana" panose="020B0604030504040204" pitchFamily="34" charset="0"/>
                <a:cs typeface="Verdana" panose="020B0604030504040204" pitchFamily="34" charset="0"/>
              </a:defRPr>
            </a:lvl4pPr>
          </a:lstStyle>
          <a:p>
            <a:pPr lvl="0"/>
            <a:r>
              <a:rPr lang="fr-FR" noProof="0"/>
              <a:t>Cliquez pour modifier les styles du texte du masque</a:t>
            </a:r>
          </a:p>
        </p:txBody>
      </p:sp>
      <p:sp>
        <p:nvSpPr>
          <p:cNvPr id="36" name="Espace réservé du texte 17">
            <a:extLst>
              <a:ext uri="{FF2B5EF4-FFF2-40B4-BE49-F238E27FC236}">
                <a16:creationId xmlns:a16="http://schemas.microsoft.com/office/drawing/2014/main" id="{09F33D73-E99B-4746-8C7A-EBD6161BCDB4}"/>
              </a:ext>
            </a:extLst>
          </p:cNvPr>
          <p:cNvSpPr>
            <a:spLocks noGrp="1"/>
          </p:cNvSpPr>
          <p:nvPr>
            <p:ph type="body" sz="quarter" idx="93"/>
          </p:nvPr>
        </p:nvSpPr>
        <p:spPr>
          <a:xfrm>
            <a:off x="1190362" y="5129276"/>
            <a:ext cx="3982961" cy="323309"/>
          </a:xfrm>
        </p:spPr>
        <p:txBody>
          <a:bodyPr/>
          <a:lstStyle>
            <a:lvl1pPr>
              <a:lnSpc>
                <a:spcPct val="90000"/>
              </a:lnSpc>
              <a:spcBef>
                <a:spcPts val="800"/>
              </a:spcBef>
              <a:defRPr sz="2667" b="0" i="0" cap="none">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0" indent="0" algn="l">
              <a:lnSpc>
                <a:spcPct val="90000"/>
              </a:lnSpc>
              <a:spcBef>
                <a:spcPts val="400"/>
              </a:spcBef>
              <a:buFont typeface="Arial" panose="020B0604020202020204" pitchFamily="34" charset="0"/>
              <a:buNone/>
              <a:defRPr lang="fr-FR" sz="2667" b="0" i="0" kern="1200" cap="none" baseline="0" dirty="0" err="1" smtClean="0">
                <a:solidFill>
                  <a:schemeClr val="accent2"/>
                </a:solidFill>
                <a:latin typeface="Verdana" panose="020B0604030504040204" pitchFamily="34" charset="0"/>
                <a:ea typeface="Verdana" panose="020B0604030504040204" pitchFamily="34" charset="0"/>
                <a:cs typeface="Verdana" panose="020B0604030504040204" pitchFamily="34" charset="0"/>
              </a:defRPr>
            </a:lvl2pPr>
            <a:lvl3pPr>
              <a:lnSpc>
                <a:spcPct val="90000"/>
              </a:lnSpc>
              <a:spcBef>
                <a:spcPts val="800"/>
              </a:spcBef>
              <a:defRPr sz="2133" b="0" i="0" cap="none">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0">
              <a:lnSpc>
                <a:spcPct val="90000"/>
              </a:lnSpc>
              <a:spcBef>
                <a:spcPts val="400"/>
              </a:spcBef>
              <a:defRPr lang="fr-FR" sz="2133" b="0" i="0" kern="1200" cap="none" baseline="0" dirty="0">
                <a:solidFill>
                  <a:schemeClr val="accent2"/>
                </a:solidFill>
                <a:latin typeface="Verdana" panose="020B0604030504040204" pitchFamily="34" charset="0"/>
                <a:ea typeface="Verdana" panose="020B0604030504040204" pitchFamily="34" charset="0"/>
                <a:cs typeface="Verdana" panose="020B0604030504040204" pitchFamily="34" charset="0"/>
              </a:defRPr>
            </a:lvl4pPr>
          </a:lstStyle>
          <a:p>
            <a:pPr lvl="0"/>
            <a:r>
              <a:rPr lang="fr-FR" noProof="0"/>
              <a:t>Cliquez pour modifier les styles du texte du masque</a:t>
            </a:r>
          </a:p>
        </p:txBody>
      </p:sp>
      <p:sp>
        <p:nvSpPr>
          <p:cNvPr id="5" name="Footer Placeholder 4">
            <a:extLst>
              <a:ext uri="{FF2B5EF4-FFF2-40B4-BE49-F238E27FC236}">
                <a16:creationId xmlns:a16="http://schemas.microsoft.com/office/drawing/2014/main" id="{5B63C4FE-D9B3-4A16-A102-82344EB68337}"/>
              </a:ext>
            </a:extLst>
          </p:cNvPr>
          <p:cNvSpPr>
            <a:spLocks noGrp="1"/>
          </p:cNvSpPr>
          <p:nvPr>
            <p:ph type="ftr" sz="quarter" idx="95"/>
          </p:nvPr>
        </p:nvSpPr>
        <p:spPr/>
        <p:txBody>
          <a:bodyPr/>
          <a:lstStyle>
            <a:lvl1pPr>
              <a:defRPr sz="1867"/>
            </a:lvl1pPr>
          </a:lstStyle>
          <a:p>
            <a:endParaRPr lang="en-US"/>
          </a:p>
        </p:txBody>
      </p:sp>
      <p:sp>
        <p:nvSpPr>
          <p:cNvPr id="6" name="Slide Number Placeholder 5">
            <a:extLst>
              <a:ext uri="{FF2B5EF4-FFF2-40B4-BE49-F238E27FC236}">
                <a16:creationId xmlns:a16="http://schemas.microsoft.com/office/drawing/2014/main" id="{C933FA9E-ABAE-4D1D-AC25-D29ACCAD8318}"/>
              </a:ext>
            </a:extLst>
          </p:cNvPr>
          <p:cNvSpPr>
            <a:spLocks noGrp="1"/>
          </p:cNvSpPr>
          <p:nvPr>
            <p:ph type="sldNum" sz="quarter" idx="96"/>
          </p:nvPr>
        </p:nvSpPr>
        <p:spPr/>
        <p:txBody>
          <a:bodyPr/>
          <a:lstStyle/>
          <a:p>
            <a:fld id="{6B54B0F7-55DD-40D6-B7F4-70B586885C0B}" type="slidenum">
              <a:rPr lang="en-US" smtClean="0"/>
              <a:pPr/>
              <a:t>‹N°›</a:t>
            </a:fld>
            <a:endParaRPr lang="en-US" dirty="0"/>
          </a:p>
        </p:txBody>
      </p:sp>
      <p:sp>
        <p:nvSpPr>
          <p:cNvPr id="3" name="Title 2">
            <a:extLst>
              <a:ext uri="{FF2B5EF4-FFF2-40B4-BE49-F238E27FC236}">
                <a16:creationId xmlns:a16="http://schemas.microsoft.com/office/drawing/2014/main" id="{8CCE47FC-19E6-4183-B36D-7936D5B35385}"/>
              </a:ext>
            </a:extLst>
          </p:cNvPr>
          <p:cNvSpPr>
            <a:spLocks noGrp="1"/>
          </p:cNvSpPr>
          <p:nvPr>
            <p:ph type="title"/>
          </p:nvPr>
        </p:nvSpPr>
        <p:spPr>
          <a:xfrm>
            <a:off x="441600" y="384000"/>
            <a:ext cx="4731723" cy="960000"/>
          </a:xfrm>
        </p:spPr>
        <p:txBody>
          <a:bodyPr/>
          <a:lstStyle/>
          <a:p>
            <a:r>
              <a:rPr lang="fr-FR"/>
              <a:t>Modifiez le style du titre</a:t>
            </a:r>
            <a:endParaRPr lang="en-US" dirty="0"/>
          </a:p>
        </p:txBody>
      </p:sp>
    </p:spTree>
    <p:extLst>
      <p:ext uri="{BB962C8B-B14F-4D97-AF65-F5344CB8AC3E}">
        <p14:creationId xmlns:p14="http://schemas.microsoft.com/office/powerpoint/2010/main" val="3699512083"/>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able of Contents Large">
    <p:bg>
      <p:bgPr>
        <a:solidFill>
          <a:schemeClr val="bg1"/>
        </a:solidFill>
        <a:effectLst/>
      </p:bgPr>
    </p:bg>
    <p:spTree>
      <p:nvGrpSpPr>
        <p:cNvPr id="1" name=""/>
        <p:cNvGrpSpPr/>
        <p:nvPr/>
      </p:nvGrpSpPr>
      <p:grpSpPr>
        <a:xfrm>
          <a:off x="0" y="0"/>
          <a:ext cx="0" cy="0"/>
          <a:chOff x="0" y="0"/>
          <a:chExt cx="0" cy="0"/>
        </a:xfrm>
      </p:grpSpPr>
      <p:sp>
        <p:nvSpPr>
          <p:cNvPr id="38" name="Espace réservé du texte 17">
            <a:extLst>
              <a:ext uri="{FF2B5EF4-FFF2-40B4-BE49-F238E27FC236}">
                <a16:creationId xmlns:a16="http://schemas.microsoft.com/office/drawing/2014/main" id="{82732C9F-2E43-4038-BC05-DED439C12F10}"/>
              </a:ext>
            </a:extLst>
          </p:cNvPr>
          <p:cNvSpPr>
            <a:spLocks noGrp="1"/>
          </p:cNvSpPr>
          <p:nvPr>
            <p:ph type="body" sz="quarter" idx="103" hasCustomPrompt="1"/>
          </p:nvPr>
        </p:nvSpPr>
        <p:spPr>
          <a:xfrm>
            <a:off x="1143071" y="1960151"/>
            <a:ext cx="517952" cy="563307"/>
          </a:xfrm>
        </p:spPr>
        <p:txBody>
          <a:bodyPr/>
          <a:lstStyle>
            <a:lvl1pPr>
              <a:lnSpc>
                <a:spcPct val="90000"/>
              </a:lnSpc>
              <a:spcBef>
                <a:spcPts val="800"/>
              </a:spcBef>
              <a:defRPr lang="en-US" sz="2667" b="0" i="0" kern="1200" noProof="0" dirty="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959976">
              <a:lnSpc>
                <a:spcPct val="90000"/>
              </a:lnSpc>
              <a:spcBef>
                <a:spcPts val="400"/>
              </a:spcBef>
              <a:defRPr lang="fr-FR" sz="933" b="0" i="0" kern="1200" cap="all" baseline="0" dirty="0" err="1" smtClean="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a:lnSpc>
                <a:spcPct val="90000"/>
              </a:lnSpc>
              <a:spcBef>
                <a:spcPts val="800"/>
              </a:spcBef>
              <a:defRPr sz="2267" b="0" i="0">
                <a:solidFill>
                  <a:schemeClr val="accent2"/>
                </a:solidFill>
                <a:latin typeface="Verdana" panose="020B0604030504040204" pitchFamily="34" charset="0"/>
                <a:ea typeface="Verdana" panose="020B0604030504040204" pitchFamily="34" charset="0"/>
                <a:cs typeface="Verdana" panose="020B0604030504040204" pitchFamily="34" charset="0"/>
              </a:defRPr>
            </a:lvl3pPr>
            <a:lvl4pPr marL="959976">
              <a:lnSpc>
                <a:spcPct val="90000"/>
              </a:lnSpc>
              <a:spcBef>
                <a:spcPts val="400"/>
              </a:spcBef>
              <a:defRPr lang="fr-FR" sz="933" b="0" i="0" kern="1200" cap="all" baseline="0" dirty="0">
                <a:solidFill>
                  <a:schemeClr val="accent2"/>
                </a:solidFill>
                <a:latin typeface="Verdana" panose="020B0604030504040204" pitchFamily="34" charset="0"/>
                <a:ea typeface="Verdana" panose="020B0604030504040204" pitchFamily="34" charset="0"/>
                <a:cs typeface="Verdana" panose="020B0604030504040204" pitchFamily="34" charset="0"/>
              </a:defRPr>
            </a:lvl4pPr>
          </a:lstStyle>
          <a:p>
            <a:pPr lvl="0"/>
            <a:r>
              <a:rPr lang="en-US" noProof="0" dirty="0"/>
              <a:t>00</a:t>
            </a:r>
          </a:p>
        </p:txBody>
      </p:sp>
      <p:sp>
        <p:nvSpPr>
          <p:cNvPr id="39" name="Espace réservé du texte 17">
            <a:extLst>
              <a:ext uri="{FF2B5EF4-FFF2-40B4-BE49-F238E27FC236}">
                <a16:creationId xmlns:a16="http://schemas.microsoft.com/office/drawing/2014/main" id="{4729A94F-D32F-4FA2-B41A-A87626D5F538}"/>
              </a:ext>
            </a:extLst>
          </p:cNvPr>
          <p:cNvSpPr>
            <a:spLocks noGrp="1"/>
          </p:cNvSpPr>
          <p:nvPr>
            <p:ph type="body" sz="quarter" idx="64"/>
          </p:nvPr>
        </p:nvSpPr>
        <p:spPr>
          <a:xfrm>
            <a:off x="1892586" y="2352040"/>
            <a:ext cx="3982961" cy="205912"/>
          </a:xfrm>
        </p:spPr>
        <p:txBody>
          <a:bodyPr/>
          <a:lstStyle>
            <a:lvl1pPr>
              <a:lnSpc>
                <a:spcPct val="90000"/>
              </a:lnSpc>
              <a:spcBef>
                <a:spcPts val="800"/>
              </a:spcBef>
              <a:defRPr sz="1867" b="0" i="1" cap="all">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0" indent="0" algn="l">
              <a:lnSpc>
                <a:spcPct val="90000"/>
              </a:lnSpc>
              <a:spcBef>
                <a:spcPts val="400"/>
              </a:spcBef>
              <a:buFont typeface="Arial" panose="020B0604020202020204" pitchFamily="34" charset="0"/>
              <a:buNone/>
              <a:defRPr lang="fr-FR" sz="1867" b="0" i="1" kern="1200" cap="all" baseline="0" dirty="0" err="1" smtClean="0">
                <a:solidFill>
                  <a:schemeClr val="accent2"/>
                </a:solidFill>
                <a:latin typeface="Verdana" panose="020B0604030504040204" pitchFamily="34" charset="0"/>
                <a:ea typeface="Verdana" panose="020B0604030504040204" pitchFamily="34" charset="0"/>
                <a:cs typeface="Verdana" panose="020B0604030504040204" pitchFamily="34" charset="0"/>
              </a:defRPr>
            </a:lvl2pPr>
            <a:lvl3pPr>
              <a:lnSpc>
                <a:spcPct val="90000"/>
              </a:lnSpc>
              <a:spcBef>
                <a:spcPts val="800"/>
              </a:spcBef>
              <a:defRPr sz="1067" b="0" i="0" cap="all">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0">
              <a:lnSpc>
                <a:spcPct val="90000"/>
              </a:lnSpc>
              <a:spcBef>
                <a:spcPts val="400"/>
              </a:spcBef>
              <a:defRPr lang="fr-FR" sz="1067" b="0" i="0" kern="1200" cap="all" baseline="0" dirty="0">
                <a:solidFill>
                  <a:schemeClr val="accent2"/>
                </a:solidFill>
                <a:latin typeface="Verdana" panose="020B0604030504040204" pitchFamily="34" charset="0"/>
                <a:ea typeface="Verdana" panose="020B0604030504040204" pitchFamily="34" charset="0"/>
                <a:cs typeface="Verdana" panose="020B0604030504040204" pitchFamily="34" charset="0"/>
              </a:defRPr>
            </a:lvl4pPr>
          </a:lstStyle>
          <a:p>
            <a:pPr lvl="0"/>
            <a:r>
              <a:rPr lang="fr-FR" noProof="0"/>
              <a:t>Cliquez pour modifier les styles du texte du masque</a:t>
            </a:r>
          </a:p>
        </p:txBody>
      </p:sp>
      <p:sp>
        <p:nvSpPr>
          <p:cNvPr id="40" name="Espace réservé du texte 17">
            <a:extLst>
              <a:ext uri="{FF2B5EF4-FFF2-40B4-BE49-F238E27FC236}">
                <a16:creationId xmlns:a16="http://schemas.microsoft.com/office/drawing/2014/main" id="{30B81CE8-C869-4163-AF4B-EB730E30E2AD}"/>
              </a:ext>
            </a:extLst>
          </p:cNvPr>
          <p:cNvSpPr>
            <a:spLocks noGrp="1"/>
          </p:cNvSpPr>
          <p:nvPr>
            <p:ph type="body" sz="quarter" idx="73"/>
          </p:nvPr>
        </p:nvSpPr>
        <p:spPr>
          <a:xfrm>
            <a:off x="1891402" y="1957990"/>
            <a:ext cx="3982961" cy="323309"/>
          </a:xfrm>
        </p:spPr>
        <p:txBody>
          <a:bodyPr/>
          <a:lstStyle>
            <a:lvl1pPr>
              <a:lnSpc>
                <a:spcPct val="90000"/>
              </a:lnSpc>
              <a:spcBef>
                <a:spcPts val="800"/>
              </a:spcBef>
              <a:defRPr sz="2667" b="0" i="0" cap="none">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0" indent="0" algn="l">
              <a:lnSpc>
                <a:spcPct val="90000"/>
              </a:lnSpc>
              <a:spcBef>
                <a:spcPts val="400"/>
              </a:spcBef>
              <a:buFont typeface="Arial" panose="020B0604020202020204" pitchFamily="34" charset="0"/>
              <a:buNone/>
              <a:defRPr lang="fr-FR" sz="2667" b="0" i="0" kern="1200" cap="none" baseline="0" dirty="0" err="1" smtClean="0">
                <a:solidFill>
                  <a:schemeClr val="accent2"/>
                </a:solidFill>
                <a:latin typeface="Verdana" panose="020B0604030504040204" pitchFamily="34" charset="0"/>
                <a:ea typeface="Verdana" panose="020B0604030504040204" pitchFamily="34" charset="0"/>
                <a:cs typeface="Verdana" panose="020B0604030504040204" pitchFamily="34" charset="0"/>
              </a:defRPr>
            </a:lvl2pPr>
            <a:lvl3pPr>
              <a:lnSpc>
                <a:spcPct val="90000"/>
              </a:lnSpc>
              <a:spcBef>
                <a:spcPts val="800"/>
              </a:spcBef>
              <a:defRPr sz="2133" b="0" i="0" cap="none">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0">
              <a:lnSpc>
                <a:spcPct val="90000"/>
              </a:lnSpc>
              <a:spcBef>
                <a:spcPts val="400"/>
              </a:spcBef>
              <a:defRPr lang="fr-FR" sz="2133" b="0" i="0" kern="1200" cap="none" baseline="0" dirty="0">
                <a:solidFill>
                  <a:schemeClr val="accent2"/>
                </a:solidFill>
                <a:latin typeface="Verdana" panose="020B0604030504040204" pitchFamily="34" charset="0"/>
                <a:ea typeface="Verdana" panose="020B0604030504040204" pitchFamily="34" charset="0"/>
                <a:cs typeface="Verdana" panose="020B0604030504040204" pitchFamily="34" charset="0"/>
              </a:defRPr>
            </a:lvl4pPr>
          </a:lstStyle>
          <a:p>
            <a:pPr lvl="0"/>
            <a:r>
              <a:rPr lang="fr-FR" noProof="0"/>
              <a:t>Cliquez pour modifier les styles du texte du masque</a:t>
            </a:r>
          </a:p>
        </p:txBody>
      </p:sp>
      <p:sp>
        <p:nvSpPr>
          <p:cNvPr id="44" name="Espace réservé du texte 17">
            <a:extLst>
              <a:ext uri="{FF2B5EF4-FFF2-40B4-BE49-F238E27FC236}">
                <a16:creationId xmlns:a16="http://schemas.microsoft.com/office/drawing/2014/main" id="{96E7A572-131B-4F3D-A86D-379293B4A63D}"/>
              </a:ext>
            </a:extLst>
          </p:cNvPr>
          <p:cNvSpPr>
            <a:spLocks noGrp="1"/>
          </p:cNvSpPr>
          <p:nvPr>
            <p:ph type="body" sz="quarter" idx="104" hasCustomPrompt="1"/>
          </p:nvPr>
        </p:nvSpPr>
        <p:spPr>
          <a:xfrm>
            <a:off x="1143071" y="5131072"/>
            <a:ext cx="517952" cy="563307"/>
          </a:xfrm>
        </p:spPr>
        <p:txBody>
          <a:bodyPr/>
          <a:lstStyle>
            <a:lvl1pPr>
              <a:lnSpc>
                <a:spcPct val="90000"/>
              </a:lnSpc>
              <a:spcBef>
                <a:spcPts val="800"/>
              </a:spcBef>
              <a:defRPr lang="en-US" sz="2667" b="0" i="0" kern="1200" noProof="0" dirty="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959976">
              <a:lnSpc>
                <a:spcPct val="90000"/>
              </a:lnSpc>
              <a:spcBef>
                <a:spcPts val="400"/>
              </a:spcBef>
              <a:defRPr lang="fr-FR" sz="933" b="0" i="0" kern="1200" cap="all" baseline="0" dirty="0" err="1" smtClean="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a:lnSpc>
                <a:spcPct val="90000"/>
              </a:lnSpc>
              <a:spcBef>
                <a:spcPts val="800"/>
              </a:spcBef>
              <a:defRPr sz="2267" b="0" i="0">
                <a:solidFill>
                  <a:schemeClr val="accent2"/>
                </a:solidFill>
                <a:latin typeface="Verdana" panose="020B0604030504040204" pitchFamily="34" charset="0"/>
                <a:ea typeface="Verdana" panose="020B0604030504040204" pitchFamily="34" charset="0"/>
                <a:cs typeface="Verdana" panose="020B0604030504040204" pitchFamily="34" charset="0"/>
              </a:defRPr>
            </a:lvl3pPr>
            <a:lvl4pPr marL="959976">
              <a:lnSpc>
                <a:spcPct val="90000"/>
              </a:lnSpc>
              <a:spcBef>
                <a:spcPts val="400"/>
              </a:spcBef>
              <a:defRPr lang="fr-FR" sz="933" b="0" i="0" kern="1200" cap="all" baseline="0" dirty="0">
                <a:solidFill>
                  <a:schemeClr val="accent2"/>
                </a:solidFill>
                <a:latin typeface="Verdana" panose="020B0604030504040204" pitchFamily="34" charset="0"/>
                <a:ea typeface="Verdana" panose="020B0604030504040204" pitchFamily="34" charset="0"/>
                <a:cs typeface="Verdana" panose="020B0604030504040204" pitchFamily="34" charset="0"/>
              </a:defRPr>
            </a:lvl4pPr>
          </a:lstStyle>
          <a:p>
            <a:pPr lvl="0"/>
            <a:r>
              <a:rPr lang="en-US" noProof="0" dirty="0"/>
              <a:t>00</a:t>
            </a:r>
          </a:p>
        </p:txBody>
      </p:sp>
      <p:sp>
        <p:nvSpPr>
          <p:cNvPr id="45" name="Espace réservé du texte 17">
            <a:extLst>
              <a:ext uri="{FF2B5EF4-FFF2-40B4-BE49-F238E27FC236}">
                <a16:creationId xmlns:a16="http://schemas.microsoft.com/office/drawing/2014/main" id="{3E9BB610-24D0-4B64-9D87-DACAD06C691D}"/>
              </a:ext>
            </a:extLst>
          </p:cNvPr>
          <p:cNvSpPr>
            <a:spLocks noGrp="1"/>
          </p:cNvSpPr>
          <p:nvPr>
            <p:ph type="body" sz="quarter" idx="105"/>
          </p:nvPr>
        </p:nvSpPr>
        <p:spPr>
          <a:xfrm>
            <a:off x="1892586" y="5522961"/>
            <a:ext cx="3982961" cy="205912"/>
          </a:xfrm>
        </p:spPr>
        <p:txBody>
          <a:bodyPr/>
          <a:lstStyle>
            <a:lvl1pPr>
              <a:lnSpc>
                <a:spcPct val="90000"/>
              </a:lnSpc>
              <a:spcBef>
                <a:spcPts val="800"/>
              </a:spcBef>
              <a:defRPr sz="1867" b="0" i="1" cap="all">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0" indent="0" algn="l">
              <a:lnSpc>
                <a:spcPct val="90000"/>
              </a:lnSpc>
              <a:spcBef>
                <a:spcPts val="400"/>
              </a:spcBef>
              <a:buFont typeface="Arial" panose="020B0604020202020204" pitchFamily="34" charset="0"/>
              <a:buNone/>
              <a:defRPr lang="fr-FR" sz="1867" b="0" i="1" kern="1200" cap="all" baseline="0" dirty="0" err="1" smtClean="0">
                <a:solidFill>
                  <a:schemeClr val="accent2"/>
                </a:solidFill>
                <a:latin typeface="Verdana" panose="020B0604030504040204" pitchFamily="34" charset="0"/>
                <a:ea typeface="Verdana" panose="020B0604030504040204" pitchFamily="34" charset="0"/>
                <a:cs typeface="Verdana" panose="020B0604030504040204" pitchFamily="34" charset="0"/>
              </a:defRPr>
            </a:lvl2pPr>
            <a:lvl3pPr>
              <a:lnSpc>
                <a:spcPct val="90000"/>
              </a:lnSpc>
              <a:spcBef>
                <a:spcPts val="800"/>
              </a:spcBef>
              <a:defRPr sz="1067" b="0" i="0" cap="all">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0">
              <a:lnSpc>
                <a:spcPct val="90000"/>
              </a:lnSpc>
              <a:spcBef>
                <a:spcPts val="400"/>
              </a:spcBef>
              <a:defRPr lang="fr-FR" sz="1067" b="0" i="0" kern="1200" cap="all" baseline="0" dirty="0">
                <a:solidFill>
                  <a:schemeClr val="accent2"/>
                </a:solidFill>
                <a:latin typeface="Verdana" panose="020B0604030504040204" pitchFamily="34" charset="0"/>
                <a:ea typeface="Verdana" panose="020B0604030504040204" pitchFamily="34" charset="0"/>
                <a:cs typeface="Verdana" panose="020B0604030504040204" pitchFamily="34" charset="0"/>
              </a:defRPr>
            </a:lvl4pPr>
          </a:lstStyle>
          <a:p>
            <a:pPr lvl="0"/>
            <a:r>
              <a:rPr lang="fr-FR" noProof="0"/>
              <a:t>Cliquez pour modifier les styles du texte du masque</a:t>
            </a:r>
          </a:p>
        </p:txBody>
      </p:sp>
      <p:sp>
        <p:nvSpPr>
          <p:cNvPr id="46" name="Espace réservé du texte 17">
            <a:extLst>
              <a:ext uri="{FF2B5EF4-FFF2-40B4-BE49-F238E27FC236}">
                <a16:creationId xmlns:a16="http://schemas.microsoft.com/office/drawing/2014/main" id="{35A3BF33-AC14-49D2-B8C3-8B4150CD6356}"/>
              </a:ext>
            </a:extLst>
          </p:cNvPr>
          <p:cNvSpPr>
            <a:spLocks noGrp="1"/>
          </p:cNvSpPr>
          <p:nvPr>
            <p:ph type="body" sz="quarter" idx="106"/>
          </p:nvPr>
        </p:nvSpPr>
        <p:spPr>
          <a:xfrm>
            <a:off x="1891402" y="5128911"/>
            <a:ext cx="3982961" cy="323309"/>
          </a:xfrm>
        </p:spPr>
        <p:txBody>
          <a:bodyPr/>
          <a:lstStyle>
            <a:lvl1pPr>
              <a:lnSpc>
                <a:spcPct val="90000"/>
              </a:lnSpc>
              <a:spcBef>
                <a:spcPts val="800"/>
              </a:spcBef>
              <a:defRPr sz="2667" b="0" i="0" cap="none">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0" indent="0" algn="l">
              <a:lnSpc>
                <a:spcPct val="90000"/>
              </a:lnSpc>
              <a:spcBef>
                <a:spcPts val="400"/>
              </a:spcBef>
              <a:buFont typeface="Arial" panose="020B0604020202020204" pitchFamily="34" charset="0"/>
              <a:buNone/>
              <a:defRPr lang="fr-FR" sz="2667" b="0" i="0" kern="1200" cap="none" baseline="0" dirty="0" err="1" smtClean="0">
                <a:solidFill>
                  <a:schemeClr val="accent2"/>
                </a:solidFill>
                <a:latin typeface="Verdana" panose="020B0604030504040204" pitchFamily="34" charset="0"/>
                <a:ea typeface="Verdana" panose="020B0604030504040204" pitchFamily="34" charset="0"/>
                <a:cs typeface="Verdana" panose="020B0604030504040204" pitchFamily="34" charset="0"/>
              </a:defRPr>
            </a:lvl2pPr>
            <a:lvl3pPr>
              <a:lnSpc>
                <a:spcPct val="90000"/>
              </a:lnSpc>
              <a:spcBef>
                <a:spcPts val="800"/>
              </a:spcBef>
              <a:defRPr sz="2133" b="0" i="0" cap="none">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0">
              <a:lnSpc>
                <a:spcPct val="90000"/>
              </a:lnSpc>
              <a:spcBef>
                <a:spcPts val="400"/>
              </a:spcBef>
              <a:defRPr lang="fr-FR" sz="2133" b="0" i="0" kern="1200" cap="none" baseline="0" dirty="0">
                <a:solidFill>
                  <a:schemeClr val="accent2"/>
                </a:solidFill>
                <a:latin typeface="Verdana" panose="020B0604030504040204" pitchFamily="34" charset="0"/>
                <a:ea typeface="Verdana" panose="020B0604030504040204" pitchFamily="34" charset="0"/>
                <a:cs typeface="Verdana" panose="020B0604030504040204" pitchFamily="34" charset="0"/>
              </a:defRPr>
            </a:lvl4pPr>
          </a:lstStyle>
          <a:p>
            <a:pPr lvl="0"/>
            <a:r>
              <a:rPr lang="fr-FR" noProof="0"/>
              <a:t>Cliquez pour modifier les styles du texte du masque</a:t>
            </a:r>
          </a:p>
        </p:txBody>
      </p:sp>
      <p:sp>
        <p:nvSpPr>
          <p:cNvPr id="53" name="Espace réservé du texte 17">
            <a:extLst>
              <a:ext uri="{FF2B5EF4-FFF2-40B4-BE49-F238E27FC236}">
                <a16:creationId xmlns:a16="http://schemas.microsoft.com/office/drawing/2014/main" id="{85BA105D-CC21-4D86-8EAC-3B1D35E166FF}"/>
              </a:ext>
            </a:extLst>
          </p:cNvPr>
          <p:cNvSpPr>
            <a:spLocks noGrp="1"/>
          </p:cNvSpPr>
          <p:nvPr>
            <p:ph type="body" sz="quarter" idx="107" hasCustomPrompt="1"/>
          </p:nvPr>
        </p:nvSpPr>
        <p:spPr>
          <a:xfrm>
            <a:off x="6626816" y="1960151"/>
            <a:ext cx="517952" cy="563307"/>
          </a:xfrm>
        </p:spPr>
        <p:txBody>
          <a:bodyPr/>
          <a:lstStyle>
            <a:lvl1pPr>
              <a:lnSpc>
                <a:spcPct val="90000"/>
              </a:lnSpc>
              <a:spcBef>
                <a:spcPts val="800"/>
              </a:spcBef>
              <a:defRPr lang="en-US" sz="2667" b="0" i="0" kern="1200" noProof="0" dirty="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959976">
              <a:lnSpc>
                <a:spcPct val="90000"/>
              </a:lnSpc>
              <a:spcBef>
                <a:spcPts val="400"/>
              </a:spcBef>
              <a:defRPr lang="fr-FR" sz="933" b="0" i="0" kern="1200" cap="all" baseline="0" dirty="0" err="1" smtClean="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a:lnSpc>
                <a:spcPct val="90000"/>
              </a:lnSpc>
              <a:spcBef>
                <a:spcPts val="800"/>
              </a:spcBef>
              <a:defRPr sz="2267" b="0" i="0">
                <a:solidFill>
                  <a:schemeClr val="accent2"/>
                </a:solidFill>
                <a:latin typeface="Verdana" panose="020B0604030504040204" pitchFamily="34" charset="0"/>
                <a:ea typeface="Verdana" panose="020B0604030504040204" pitchFamily="34" charset="0"/>
                <a:cs typeface="Verdana" panose="020B0604030504040204" pitchFamily="34" charset="0"/>
              </a:defRPr>
            </a:lvl3pPr>
            <a:lvl4pPr marL="959976">
              <a:lnSpc>
                <a:spcPct val="90000"/>
              </a:lnSpc>
              <a:spcBef>
                <a:spcPts val="400"/>
              </a:spcBef>
              <a:defRPr lang="fr-FR" sz="933" b="0" i="0" kern="1200" cap="all" baseline="0" dirty="0">
                <a:solidFill>
                  <a:schemeClr val="accent2"/>
                </a:solidFill>
                <a:latin typeface="Verdana" panose="020B0604030504040204" pitchFamily="34" charset="0"/>
                <a:ea typeface="Verdana" panose="020B0604030504040204" pitchFamily="34" charset="0"/>
                <a:cs typeface="Verdana" panose="020B0604030504040204" pitchFamily="34" charset="0"/>
              </a:defRPr>
            </a:lvl4pPr>
          </a:lstStyle>
          <a:p>
            <a:pPr lvl="0"/>
            <a:r>
              <a:rPr lang="en-US" noProof="0" dirty="0"/>
              <a:t>00</a:t>
            </a:r>
          </a:p>
        </p:txBody>
      </p:sp>
      <p:sp>
        <p:nvSpPr>
          <p:cNvPr id="54" name="Espace réservé du texte 17">
            <a:extLst>
              <a:ext uri="{FF2B5EF4-FFF2-40B4-BE49-F238E27FC236}">
                <a16:creationId xmlns:a16="http://schemas.microsoft.com/office/drawing/2014/main" id="{A0349449-2CBF-4197-BE5C-32B70C8C1163}"/>
              </a:ext>
            </a:extLst>
          </p:cNvPr>
          <p:cNvSpPr>
            <a:spLocks noGrp="1"/>
          </p:cNvSpPr>
          <p:nvPr>
            <p:ph type="body" sz="quarter" idx="108"/>
          </p:nvPr>
        </p:nvSpPr>
        <p:spPr>
          <a:xfrm>
            <a:off x="7376332" y="2352040"/>
            <a:ext cx="3982961" cy="205912"/>
          </a:xfrm>
        </p:spPr>
        <p:txBody>
          <a:bodyPr/>
          <a:lstStyle>
            <a:lvl1pPr>
              <a:lnSpc>
                <a:spcPct val="90000"/>
              </a:lnSpc>
              <a:spcBef>
                <a:spcPts val="800"/>
              </a:spcBef>
              <a:defRPr sz="1867" b="0" i="1" cap="all">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0" indent="0" algn="l">
              <a:lnSpc>
                <a:spcPct val="90000"/>
              </a:lnSpc>
              <a:spcBef>
                <a:spcPts val="400"/>
              </a:spcBef>
              <a:buFont typeface="Arial" panose="020B0604020202020204" pitchFamily="34" charset="0"/>
              <a:buNone/>
              <a:defRPr lang="fr-FR" sz="1867" b="0" i="1" kern="1200" cap="all" baseline="0" dirty="0" err="1" smtClean="0">
                <a:solidFill>
                  <a:schemeClr val="accent2"/>
                </a:solidFill>
                <a:latin typeface="Verdana" panose="020B0604030504040204" pitchFamily="34" charset="0"/>
                <a:ea typeface="Verdana" panose="020B0604030504040204" pitchFamily="34" charset="0"/>
                <a:cs typeface="Verdana" panose="020B0604030504040204" pitchFamily="34" charset="0"/>
              </a:defRPr>
            </a:lvl2pPr>
            <a:lvl3pPr>
              <a:lnSpc>
                <a:spcPct val="90000"/>
              </a:lnSpc>
              <a:spcBef>
                <a:spcPts val="800"/>
              </a:spcBef>
              <a:defRPr sz="1067" b="0" i="0" cap="all">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0">
              <a:lnSpc>
                <a:spcPct val="90000"/>
              </a:lnSpc>
              <a:spcBef>
                <a:spcPts val="400"/>
              </a:spcBef>
              <a:defRPr lang="fr-FR" sz="1067" b="0" i="0" kern="1200" cap="all" baseline="0" dirty="0">
                <a:solidFill>
                  <a:schemeClr val="accent2"/>
                </a:solidFill>
                <a:latin typeface="Verdana" panose="020B0604030504040204" pitchFamily="34" charset="0"/>
                <a:ea typeface="Verdana" panose="020B0604030504040204" pitchFamily="34" charset="0"/>
                <a:cs typeface="Verdana" panose="020B0604030504040204" pitchFamily="34" charset="0"/>
              </a:defRPr>
            </a:lvl4pPr>
          </a:lstStyle>
          <a:p>
            <a:pPr lvl="0"/>
            <a:r>
              <a:rPr lang="fr-FR" noProof="0"/>
              <a:t>Cliquez pour modifier les styles du texte du masque</a:t>
            </a:r>
          </a:p>
        </p:txBody>
      </p:sp>
      <p:sp>
        <p:nvSpPr>
          <p:cNvPr id="55" name="Espace réservé du texte 17">
            <a:extLst>
              <a:ext uri="{FF2B5EF4-FFF2-40B4-BE49-F238E27FC236}">
                <a16:creationId xmlns:a16="http://schemas.microsoft.com/office/drawing/2014/main" id="{A9EFB71E-BF7B-41F6-91A2-E3FC413ED2BA}"/>
              </a:ext>
            </a:extLst>
          </p:cNvPr>
          <p:cNvSpPr>
            <a:spLocks noGrp="1"/>
          </p:cNvSpPr>
          <p:nvPr>
            <p:ph type="body" sz="quarter" idx="109"/>
          </p:nvPr>
        </p:nvSpPr>
        <p:spPr>
          <a:xfrm>
            <a:off x="7375148" y="1957990"/>
            <a:ext cx="3982961" cy="323309"/>
          </a:xfrm>
        </p:spPr>
        <p:txBody>
          <a:bodyPr/>
          <a:lstStyle>
            <a:lvl1pPr>
              <a:lnSpc>
                <a:spcPct val="90000"/>
              </a:lnSpc>
              <a:spcBef>
                <a:spcPts val="800"/>
              </a:spcBef>
              <a:defRPr sz="2667" b="0" i="0" cap="none">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0" indent="0" algn="l">
              <a:lnSpc>
                <a:spcPct val="90000"/>
              </a:lnSpc>
              <a:spcBef>
                <a:spcPts val="400"/>
              </a:spcBef>
              <a:buFont typeface="Arial" panose="020B0604020202020204" pitchFamily="34" charset="0"/>
              <a:buNone/>
              <a:defRPr lang="fr-FR" sz="2667" b="0" i="0" kern="1200" cap="none" baseline="0" dirty="0" err="1" smtClean="0">
                <a:solidFill>
                  <a:schemeClr val="accent2"/>
                </a:solidFill>
                <a:latin typeface="Verdana" panose="020B0604030504040204" pitchFamily="34" charset="0"/>
                <a:ea typeface="Verdana" panose="020B0604030504040204" pitchFamily="34" charset="0"/>
                <a:cs typeface="Verdana" panose="020B0604030504040204" pitchFamily="34" charset="0"/>
              </a:defRPr>
            </a:lvl2pPr>
            <a:lvl3pPr>
              <a:lnSpc>
                <a:spcPct val="90000"/>
              </a:lnSpc>
              <a:spcBef>
                <a:spcPts val="800"/>
              </a:spcBef>
              <a:defRPr sz="2133" b="0" i="0" cap="none">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0">
              <a:lnSpc>
                <a:spcPct val="90000"/>
              </a:lnSpc>
              <a:spcBef>
                <a:spcPts val="400"/>
              </a:spcBef>
              <a:defRPr lang="fr-FR" sz="2133" b="0" i="0" kern="1200" cap="none" baseline="0" dirty="0">
                <a:solidFill>
                  <a:schemeClr val="accent2"/>
                </a:solidFill>
                <a:latin typeface="Verdana" panose="020B0604030504040204" pitchFamily="34" charset="0"/>
                <a:ea typeface="Verdana" panose="020B0604030504040204" pitchFamily="34" charset="0"/>
                <a:cs typeface="Verdana" panose="020B0604030504040204" pitchFamily="34" charset="0"/>
              </a:defRPr>
            </a:lvl4pPr>
          </a:lstStyle>
          <a:p>
            <a:pPr lvl="0"/>
            <a:r>
              <a:rPr lang="fr-FR" noProof="0"/>
              <a:t>Cliquez pour modifier les styles du texte du masque</a:t>
            </a:r>
          </a:p>
        </p:txBody>
      </p:sp>
      <p:sp>
        <p:nvSpPr>
          <p:cNvPr id="56" name="Espace réservé du texte 17">
            <a:extLst>
              <a:ext uri="{FF2B5EF4-FFF2-40B4-BE49-F238E27FC236}">
                <a16:creationId xmlns:a16="http://schemas.microsoft.com/office/drawing/2014/main" id="{B44E60B6-D8D8-4311-9307-2FD74D1A6FEA}"/>
              </a:ext>
            </a:extLst>
          </p:cNvPr>
          <p:cNvSpPr>
            <a:spLocks noGrp="1"/>
          </p:cNvSpPr>
          <p:nvPr>
            <p:ph type="body" sz="quarter" idx="110" hasCustomPrompt="1"/>
          </p:nvPr>
        </p:nvSpPr>
        <p:spPr>
          <a:xfrm>
            <a:off x="6626816" y="5131072"/>
            <a:ext cx="517952" cy="563307"/>
          </a:xfrm>
        </p:spPr>
        <p:txBody>
          <a:bodyPr/>
          <a:lstStyle>
            <a:lvl1pPr>
              <a:lnSpc>
                <a:spcPct val="90000"/>
              </a:lnSpc>
              <a:spcBef>
                <a:spcPts val="800"/>
              </a:spcBef>
              <a:defRPr lang="en-US" sz="2667" b="0" i="0" kern="1200" noProof="0" dirty="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959976">
              <a:lnSpc>
                <a:spcPct val="90000"/>
              </a:lnSpc>
              <a:spcBef>
                <a:spcPts val="400"/>
              </a:spcBef>
              <a:defRPr lang="fr-FR" sz="933" b="0" i="0" kern="1200" cap="all" baseline="0" dirty="0" err="1" smtClean="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a:lnSpc>
                <a:spcPct val="90000"/>
              </a:lnSpc>
              <a:spcBef>
                <a:spcPts val="800"/>
              </a:spcBef>
              <a:defRPr sz="2267" b="0" i="0">
                <a:solidFill>
                  <a:schemeClr val="accent2"/>
                </a:solidFill>
                <a:latin typeface="Verdana" panose="020B0604030504040204" pitchFamily="34" charset="0"/>
                <a:ea typeface="Verdana" panose="020B0604030504040204" pitchFamily="34" charset="0"/>
                <a:cs typeface="Verdana" panose="020B0604030504040204" pitchFamily="34" charset="0"/>
              </a:defRPr>
            </a:lvl3pPr>
            <a:lvl4pPr marL="959976">
              <a:lnSpc>
                <a:spcPct val="90000"/>
              </a:lnSpc>
              <a:spcBef>
                <a:spcPts val="400"/>
              </a:spcBef>
              <a:defRPr lang="fr-FR" sz="933" b="0" i="0" kern="1200" cap="all" baseline="0" dirty="0">
                <a:solidFill>
                  <a:schemeClr val="accent2"/>
                </a:solidFill>
                <a:latin typeface="Verdana" panose="020B0604030504040204" pitchFamily="34" charset="0"/>
                <a:ea typeface="Verdana" panose="020B0604030504040204" pitchFamily="34" charset="0"/>
                <a:cs typeface="Verdana" panose="020B0604030504040204" pitchFamily="34" charset="0"/>
              </a:defRPr>
            </a:lvl4pPr>
          </a:lstStyle>
          <a:p>
            <a:pPr lvl="0"/>
            <a:r>
              <a:rPr lang="en-US" noProof="0" dirty="0"/>
              <a:t>00</a:t>
            </a:r>
          </a:p>
        </p:txBody>
      </p:sp>
      <p:sp>
        <p:nvSpPr>
          <p:cNvPr id="57" name="Espace réservé du texte 17">
            <a:extLst>
              <a:ext uri="{FF2B5EF4-FFF2-40B4-BE49-F238E27FC236}">
                <a16:creationId xmlns:a16="http://schemas.microsoft.com/office/drawing/2014/main" id="{4D96F28E-D77B-4A1C-A4F6-C97FB13AEB6B}"/>
              </a:ext>
            </a:extLst>
          </p:cNvPr>
          <p:cNvSpPr>
            <a:spLocks noGrp="1"/>
          </p:cNvSpPr>
          <p:nvPr>
            <p:ph type="body" sz="quarter" idx="111"/>
          </p:nvPr>
        </p:nvSpPr>
        <p:spPr>
          <a:xfrm>
            <a:off x="7376332" y="5522961"/>
            <a:ext cx="3982961" cy="205912"/>
          </a:xfrm>
        </p:spPr>
        <p:txBody>
          <a:bodyPr/>
          <a:lstStyle>
            <a:lvl1pPr>
              <a:lnSpc>
                <a:spcPct val="90000"/>
              </a:lnSpc>
              <a:spcBef>
                <a:spcPts val="800"/>
              </a:spcBef>
              <a:defRPr sz="1867" b="0" i="1" cap="all">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0" indent="0" algn="l">
              <a:lnSpc>
                <a:spcPct val="90000"/>
              </a:lnSpc>
              <a:spcBef>
                <a:spcPts val="400"/>
              </a:spcBef>
              <a:buFont typeface="Arial" panose="020B0604020202020204" pitchFamily="34" charset="0"/>
              <a:buNone/>
              <a:defRPr lang="fr-FR" sz="1867" b="0" i="1" kern="1200" cap="all" baseline="0" dirty="0" err="1" smtClean="0">
                <a:solidFill>
                  <a:schemeClr val="accent2"/>
                </a:solidFill>
                <a:latin typeface="Verdana" panose="020B0604030504040204" pitchFamily="34" charset="0"/>
                <a:ea typeface="Verdana" panose="020B0604030504040204" pitchFamily="34" charset="0"/>
                <a:cs typeface="Verdana" panose="020B0604030504040204" pitchFamily="34" charset="0"/>
              </a:defRPr>
            </a:lvl2pPr>
            <a:lvl3pPr>
              <a:lnSpc>
                <a:spcPct val="90000"/>
              </a:lnSpc>
              <a:spcBef>
                <a:spcPts val="800"/>
              </a:spcBef>
              <a:defRPr sz="1067" b="0" i="0" cap="all">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0">
              <a:lnSpc>
                <a:spcPct val="90000"/>
              </a:lnSpc>
              <a:spcBef>
                <a:spcPts val="400"/>
              </a:spcBef>
              <a:defRPr lang="fr-FR" sz="1067" b="0" i="0" kern="1200" cap="all" baseline="0" dirty="0">
                <a:solidFill>
                  <a:schemeClr val="accent2"/>
                </a:solidFill>
                <a:latin typeface="Verdana" panose="020B0604030504040204" pitchFamily="34" charset="0"/>
                <a:ea typeface="Verdana" panose="020B0604030504040204" pitchFamily="34" charset="0"/>
                <a:cs typeface="Verdana" panose="020B0604030504040204" pitchFamily="34" charset="0"/>
              </a:defRPr>
            </a:lvl4pPr>
          </a:lstStyle>
          <a:p>
            <a:pPr lvl="0"/>
            <a:r>
              <a:rPr lang="fr-FR" noProof="0"/>
              <a:t>Cliquez pour modifier les styles du texte du masque</a:t>
            </a:r>
          </a:p>
        </p:txBody>
      </p:sp>
      <p:sp>
        <p:nvSpPr>
          <p:cNvPr id="58" name="Espace réservé du texte 17">
            <a:extLst>
              <a:ext uri="{FF2B5EF4-FFF2-40B4-BE49-F238E27FC236}">
                <a16:creationId xmlns:a16="http://schemas.microsoft.com/office/drawing/2014/main" id="{C6DD0FBB-4A20-4D5B-A099-3630E5406628}"/>
              </a:ext>
            </a:extLst>
          </p:cNvPr>
          <p:cNvSpPr>
            <a:spLocks noGrp="1"/>
          </p:cNvSpPr>
          <p:nvPr>
            <p:ph type="body" sz="quarter" idx="112"/>
          </p:nvPr>
        </p:nvSpPr>
        <p:spPr>
          <a:xfrm>
            <a:off x="7375148" y="5128911"/>
            <a:ext cx="3982961" cy="323309"/>
          </a:xfrm>
        </p:spPr>
        <p:txBody>
          <a:bodyPr/>
          <a:lstStyle>
            <a:lvl1pPr>
              <a:lnSpc>
                <a:spcPct val="90000"/>
              </a:lnSpc>
              <a:spcBef>
                <a:spcPts val="800"/>
              </a:spcBef>
              <a:defRPr sz="2667" b="0" i="0" cap="none">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0" indent="0" algn="l">
              <a:lnSpc>
                <a:spcPct val="90000"/>
              </a:lnSpc>
              <a:spcBef>
                <a:spcPts val="400"/>
              </a:spcBef>
              <a:buFont typeface="Arial" panose="020B0604020202020204" pitchFamily="34" charset="0"/>
              <a:buNone/>
              <a:defRPr lang="fr-FR" sz="2667" b="0" i="0" kern="1200" cap="none" baseline="0" dirty="0" err="1" smtClean="0">
                <a:solidFill>
                  <a:schemeClr val="accent2"/>
                </a:solidFill>
                <a:latin typeface="Verdana" panose="020B0604030504040204" pitchFamily="34" charset="0"/>
                <a:ea typeface="Verdana" panose="020B0604030504040204" pitchFamily="34" charset="0"/>
                <a:cs typeface="Verdana" panose="020B0604030504040204" pitchFamily="34" charset="0"/>
              </a:defRPr>
            </a:lvl2pPr>
            <a:lvl3pPr>
              <a:lnSpc>
                <a:spcPct val="90000"/>
              </a:lnSpc>
              <a:spcBef>
                <a:spcPts val="800"/>
              </a:spcBef>
              <a:defRPr sz="2133" b="0" i="0" cap="none">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0">
              <a:lnSpc>
                <a:spcPct val="90000"/>
              </a:lnSpc>
              <a:spcBef>
                <a:spcPts val="400"/>
              </a:spcBef>
              <a:defRPr lang="fr-FR" sz="2133" b="0" i="0" kern="1200" cap="none" baseline="0" dirty="0">
                <a:solidFill>
                  <a:schemeClr val="accent2"/>
                </a:solidFill>
                <a:latin typeface="Verdana" panose="020B0604030504040204" pitchFamily="34" charset="0"/>
                <a:ea typeface="Verdana" panose="020B0604030504040204" pitchFamily="34" charset="0"/>
                <a:cs typeface="Verdana" panose="020B0604030504040204" pitchFamily="34" charset="0"/>
              </a:defRPr>
            </a:lvl4pPr>
          </a:lstStyle>
          <a:p>
            <a:pPr lvl="0"/>
            <a:r>
              <a:rPr lang="fr-FR" noProof="0"/>
              <a:t>Cliquez pour modifier les styles du texte du masque</a:t>
            </a:r>
          </a:p>
        </p:txBody>
      </p:sp>
      <p:sp>
        <p:nvSpPr>
          <p:cNvPr id="59" name="Espace réservé du texte 17">
            <a:extLst>
              <a:ext uri="{FF2B5EF4-FFF2-40B4-BE49-F238E27FC236}">
                <a16:creationId xmlns:a16="http://schemas.microsoft.com/office/drawing/2014/main" id="{E8F35747-B4E8-4514-BE8C-F5A1401CF48F}"/>
              </a:ext>
            </a:extLst>
          </p:cNvPr>
          <p:cNvSpPr>
            <a:spLocks noGrp="1"/>
          </p:cNvSpPr>
          <p:nvPr>
            <p:ph type="body" sz="quarter" idx="113" hasCustomPrompt="1"/>
          </p:nvPr>
        </p:nvSpPr>
        <p:spPr>
          <a:xfrm>
            <a:off x="1143071" y="2752881"/>
            <a:ext cx="517952" cy="563307"/>
          </a:xfrm>
        </p:spPr>
        <p:txBody>
          <a:bodyPr/>
          <a:lstStyle>
            <a:lvl1pPr>
              <a:lnSpc>
                <a:spcPct val="90000"/>
              </a:lnSpc>
              <a:spcBef>
                <a:spcPts val="800"/>
              </a:spcBef>
              <a:defRPr lang="en-US" sz="2667" b="0" i="0" kern="1200" noProof="0" dirty="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959976">
              <a:lnSpc>
                <a:spcPct val="90000"/>
              </a:lnSpc>
              <a:spcBef>
                <a:spcPts val="400"/>
              </a:spcBef>
              <a:defRPr lang="fr-FR" sz="933" b="0" i="0" kern="1200" cap="all" baseline="0" dirty="0" err="1" smtClean="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a:lnSpc>
                <a:spcPct val="90000"/>
              </a:lnSpc>
              <a:spcBef>
                <a:spcPts val="800"/>
              </a:spcBef>
              <a:defRPr sz="2267" b="0" i="0">
                <a:solidFill>
                  <a:schemeClr val="accent2"/>
                </a:solidFill>
                <a:latin typeface="Verdana" panose="020B0604030504040204" pitchFamily="34" charset="0"/>
                <a:ea typeface="Verdana" panose="020B0604030504040204" pitchFamily="34" charset="0"/>
                <a:cs typeface="Verdana" panose="020B0604030504040204" pitchFamily="34" charset="0"/>
              </a:defRPr>
            </a:lvl3pPr>
            <a:lvl4pPr marL="959976">
              <a:lnSpc>
                <a:spcPct val="90000"/>
              </a:lnSpc>
              <a:spcBef>
                <a:spcPts val="400"/>
              </a:spcBef>
              <a:defRPr lang="fr-FR" sz="933" b="0" i="0" kern="1200" cap="all" baseline="0" dirty="0">
                <a:solidFill>
                  <a:schemeClr val="accent2"/>
                </a:solidFill>
                <a:latin typeface="Verdana" panose="020B0604030504040204" pitchFamily="34" charset="0"/>
                <a:ea typeface="Verdana" panose="020B0604030504040204" pitchFamily="34" charset="0"/>
                <a:cs typeface="Verdana" panose="020B0604030504040204" pitchFamily="34" charset="0"/>
              </a:defRPr>
            </a:lvl4pPr>
          </a:lstStyle>
          <a:p>
            <a:pPr lvl="0"/>
            <a:r>
              <a:rPr lang="en-US" noProof="0" dirty="0"/>
              <a:t>00</a:t>
            </a:r>
          </a:p>
        </p:txBody>
      </p:sp>
      <p:sp>
        <p:nvSpPr>
          <p:cNvPr id="60" name="Espace réservé du texte 17">
            <a:extLst>
              <a:ext uri="{FF2B5EF4-FFF2-40B4-BE49-F238E27FC236}">
                <a16:creationId xmlns:a16="http://schemas.microsoft.com/office/drawing/2014/main" id="{DBAE0210-39D8-4F04-8FF6-6CD0D5F97AEC}"/>
              </a:ext>
            </a:extLst>
          </p:cNvPr>
          <p:cNvSpPr>
            <a:spLocks noGrp="1"/>
          </p:cNvSpPr>
          <p:nvPr>
            <p:ph type="body" sz="quarter" idx="114"/>
          </p:nvPr>
        </p:nvSpPr>
        <p:spPr>
          <a:xfrm>
            <a:off x="1892586" y="3144771"/>
            <a:ext cx="3982961" cy="205912"/>
          </a:xfrm>
        </p:spPr>
        <p:txBody>
          <a:bodyPr/>
          <a:lstStyle>
            <a:lvl1pPr>
              <a:lnSpc>
                <a:spcPct val="90000"/>
              </a:lnSpc>
              <a:spcBef>
                <a:spcPts val="800"/>
              </a:spcBef>
              <a:defRPr sz="1867" b="0" i="1" cap="all">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0" indent="0" algn="l">
              <a:lnSpc>
                <a:spcPct val="90000"/>
              </a:lnSpc>
              <a:spcBef>
                <a:spcPts val="400"/>
              </a:spcBef>
              <a:buFont typeface="Arial" panose="020B0604020202020204" pitchFamily="34" charset="0"/>
              <a:buNone/>
              <a:defRPr lang="fr-FR" sz="1867" b="0" i="1" kern="1200" cap="all" baseline="0" dirty="0" err="1" smtClean="0">
                <a:solidFill>
                  <a:schemeClr val="accent2"/>
                </a:solidFill>
                <a:latin typeface="Verdana" panose="020B0604030504040204" pitchFamily="34" charset="0"/>
                <a:ea typeface="Verdana" panose="020B0604030504040204" pitchFamily="34" charset="0"/>
                <a:cs typeface="Verdana" panose="020B0604030504040204" pitchFamily="34" charset="0"/>
              </a:defRPr>
            </a:lvl2pPr>
            <a:lvl3pPr>
              <a:lnSpc>
                <a:spcPct val="90000"/>
              </a:lnSpc>
              <a:spcBef>
                <a:spcPts val="800"/>
              </a:spcBef>
              <a:defRPr sz="1067" b="0" i="0" cap="all">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0">
              <a:lnSpc>
                <a:spcPct val="90000"/>
              </a:lnSpc>
              <a:spcBef>
                <a:spcPts val="400"/>
              </a:spcBef>
              <a:defRPr lang="fr-FR" sz="1067" b="0" i="0" kern="1200" cap="all" baseline="0" dirty="0">
                <a:solidFill>
                  <a:schemeClr val="accent2"/>
                </a:solidFill>
                <a:latin typeface="Verdana" panose="020B0604030504040204" pitchFamily="34" charset="0"/>
                <a:ea typeface="Verdana" panose="020B0604030504040204" pitchFamily="34" charset="0"/>
                <a:cs typeface="Verdana" panose="020B0604030504040204" pitchFamily="34" charset="0"/>
              </a:defRPr>
            </a:lvl4pPr>
          </a:lstStyle>
          <a:p>
            <a:pPr lvl="0"/>
            <a:r>
              <a:rPr lang="fr-FR" noProof="0"/>
              <a:t>Cliquez pour modifier les styles du texte du masque</a:t>
            </a:r>
          </a:p>
        </p:txBody>
      </p:sp>
      <p:sp>
        <p:nvSpPr>
          <p:cNvPr id="61" name="Espace réservé du texte 17">
            <a:extLst>
              <a:ext uri="{FF2B5EF4-FFF2-40B4-BE49-F238E27FC236}">
                <a16:creationId xmlns:a16="http://schemas.microsoft.com/office/drawing/2014/main" id="{FCCA7931-F0F5-41EC-B328-F91A4F359E2C}"/>
              </a:ext>
            </a:extLst>
          </p:cNvPr>
          <p:cNvSpPr>
            <a:spLocks noGrp="1"/>
          </p:cNvSpPr>
          <p:nvPr>
            <p:ph type="body" sz="quarter" idx="115"/>
          </p:nvPr>
        </p:nvSpPr>
        <p:spPr>
          <a:xfrm>
            <a:off x="1891402" y="2750720"/>
            <a:ext cx="3982961" cy="323309"/>
          </a:xfrm>
        </p:spPr>
        <p:txBody>
          <a:bodyPr/>
          <a:lstStyle>
            <a:lvl1pPr>
              <a:lnSpc>
                <a:spcPct val="90000"/>
              </a:lnSpc>
              <a:spcBef>
                <a:spcPts val="800"/>
              </a:spcBef>
              <a:defRPr sz="2667" b="0" i="0" cap="none">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0" indent="0" algn="l">
              <a:lnSpc>
                <a:spcPct val="90000"/>
              </a:lnSpc>
              <a:spcBef>
                <a:spcPts val="400"/>
              </a:spcBef>
              <a:buFont typeface="Arial" panose="020B0604020202020204" pitchFamily="34" charset="0"/>
              <a:buNone/>
              <a:defRPr lang="fr-FR" sz="2667" b="0" i="0" kern="1200" cap="none" baseline="0" dirty="0" err="1" smtClean="0">
                <a:solidFill>
                  <a:schemeClr val="accent2"/>
                </a:solidFill>
                <a:latin typeface="Verdana" panose="020B0604030504040204" pitchFamily="34" charset="0"/>
                <a:ea typeface="Verdana" panose="020B0604030504040204" pitchFamily="34" charset="0"/>
                <a:cs typeface="Verdana" panose="020B0604030504040204" pitchFamily="34" charset="0"/>
              </a:defRPr>
            </a:lvl2pPr>
            <a:lvl3pPr>
              <a:lnSpc>
                <a:spcPct val="90000"/>
              </a:lnSpc>
              <a:spcBef>
                <a:spcPts val="800"/>
              </a:spcBef>
              <a:defRPr sz="2133" b="0" i="0" cap="none">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0">
              <a:lnSpc>
                <a:spcPct val="90000"/>
              </a:lnSpc>
              <a:spcBef>
                <a:spcPts val="400"/>
              </a:spcBef>
              <a:defRPr lang="fr-FR" sz="2133" b="0" i="0" kern="1200" cap="none" baseline="0" dirty="0">
                <a:solidFill>
                  <a:schemeClr val="accent2"/>
                </a:solidFill>
                <a:latin typeface="Verdana" panose="020B0604030504040204" pitchFamily="34" charset="0"/>
                <a:ea typeface="Verdana" panose="020B0604030504040204" pitchFamily="34" charset="0"/>
                <a:cs typeface="Verdana" panose="020B0604030504040204" pitchFamily="34" charset="0"/>
              </a:defRPr>
            </a:lvl4pPr>
          </a:lstStyle>
          <a:p>
            <a:pPr lvl="0"/>
            <a:r>
              <a:rPr lang="fr-FR" noProof="0"/>
              <a:t>Cliquez pour modifier les styles du texte du masque</a:t>
            </a:r>
          </a:p>
        </p:txBody>
      </p:sp>
      <p:sp>
        <p:nvSpPr>
          <p:cNvPr id="62" name="Espace réservé du texte 17">
            <a:extLst>
              <a:ext uri="{FF2B5EF4-FFF2-40B4-BE49-F238E27FC236}">
                <a16:creationId xmlns:a16="http://schemas.microsoft.com/office/drawing/2014/main" id="{7BA108F3-0481-4A14-9D65-B9A309C38668}"/>
              </a:ext>
            </a:extLst>
          </p:cNvPr>
          <p:cNvSpPr>
            <a:spLocks noGrp="1"/>
          </p:cNvSpPr>
          <p:nvPr>
            <p:ph type="body" sz="quarter" idx="116" hasCustomPrompt="1"/>
          </p:nvPr>
        </p:nvSpPr>
        <p:spPr>
          <a:xfrm>
            <a:off x="1143071" y="3545612"/>
            <a:ext cx="517952" cy="563307"/>
          </a:xfrm>
        </p:spPr>
        <p:txBody>
          <a:bodyPr/>
          <a:lstStyle>
            <a:lvl1pPr>
              <a:lnSpc>
                <a:spcPct val="90000"/>
              </a:lnSpc>
              <a:spcBef>
                <a:spcPts val="800"/>
              </a:spcBef>
              <a:defRPr lang="en-US" sz="2667" b="0" i="0" kern="1200" noProof="0" dirty="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959976">
              <a:lnSpc>
                <a:spcPct val="90000"/>
              </a:lnSpc>
              <a:spcBef>
                <a:spcPts val="400"/>
              </a:spcBef>
              <a:defRPr lang="fr-FR" sz="933" b="0" i="0" kern="1200" cap="all" baseline="0" dirty="0" err="1" smtClean="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a:lnSpc>
                <a:spcPct val="90000"/>
              </a:lnSpc>
              <a:spcBef>
                <a:spcPts val="800"/>
              </a:spcBef>
              <a:defRPr sz="2267" b="0" i="0">
                <a:solidFill>
                  <a:schemeClr val="accent2"/>
                </a:solidFill>
                <a:latin typeface="Verdana" panose="020B0604030504040204" pitchFamily="34" charset="0"/>
                <a:ea typeface="Verdana" panose="020B0604030504040204" pitchFamily="34" charset="0"/>
                <a:cs typeface="Verdana" panose="020B0604030504040204" pitchFamily="34" charset="0"/>
              </a:defRPr>
            </a:lvl3pPr>
            <a:lvl4pPr marL="959976">
              <a:lnSpc>
                <a:spcPct val="90000"/>
              </a:lnSpc>
              <a:spcBef>
                <a:spcPts val="400"/>
              </a:spcBef>
              <a:defRPr lang="fr-FR" sz="933" b="0" i="0" kern="1200" cap="all" baseline="0" dirty="0">
                <a:solidFill>
                  <a:schemeClr val="accent2"/>
                </a:solidFill>
                <a:latin typeface="Verdana" panose="020B0604030504040204" pitchFamily="34" charset="0"/>
                <a:ea typeface="Verdana" panose="020B0604030504040204" pitchFamily="34" charset="0"/>
                <a:cs typeface="Verdana" panose="020B0604030504040204" pitchFamily="34" charset="0"/>
              </a:defRPr>
            </a:lvl4pPr>
          </a:lstStyle>
          <a:p>
            <a:pPr lvl="0"/>
            <a:r>
              <a:rPr lang="en-US" noProof="0" dirty="0"/>
              <a:t>00</a:t>
            </a:r>
          </a:p>
        </p:txBody>
      </p:sp>
      <p:sp>
        <p:nvSpPr>
          <p:cNvPr id="63" name="Espace réservé du texte 17">
            <a:extLst>
              <a:ext uri="{FF2B5EF4-FFF2-40B4-BE49-F238E27FC236}">
                <a16:creationId xmlns:a16="http://schemas.microsoft.com/office/drawing/2014/main" id="{41FE92FA-898C-4F5A-A71E-9D8B964E10FC}"/>
              </a:ext>
            </a:extLst>
          </p:cNvPr>
          <p:cNvSpPr>
            <a:spLocks noGrp="1"/>
          </p:cNvSpPr>
          <p:nvPr>
            <p:ph type="body" sz="quarter" idx="117"/>
          </p:nvPr>
        </p:nvSpPr>
        <p:spPr>
          <a:xfrm>
            <a:off x="1892586" y="3937501"/>
            <a:ext cx="3982961" cy="205912"/>
          </a:xfrm>
        </p:spPr>
        <p:txBody>
          <a:bodyPr/>
          <a:lstStyle>
            <a:lvl1pPr>
              <a:lnSpc>
                <a:spcPct val="90000"/>
              </a:lnSpc>
              <a:spcBef>
                <a:spcPts val="800"/>
              </a:spcBef>
              <a:defRPr sz="1867" b="0" i="1" cap="all">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0" indent="0" algn="l">
              <a:lnSpc>
                <a:spcPct val="90000"/>
              </a:lnSpc>
              <a:spcBef>
                <a:spcPts val="400"/>
              </a:spcBef>
              <a:buFont typeface="Arial" panose="020B0604020202020204" pitchFamily="34" charset="0"/>
              <a:buNone/>
              <a:defRPr lang="fr-FR" sz="1867" b="0" i="1" kern="1200" cap="all" baseline="0" dirty="0" err="1" smtClean="0">
                <a:solidFill>
                  <a:schemeClr val="accent2"/>
                </a:solidFill>
                <a:latin typeface="Verdana" panose="020B0604030504040204" pitchFamily="34" charset="0"/>
                <a:ea typeface="Verdana" panose="020B0604030504040204" pitchFamily="34" charset="0"/>
                <a:cs typeface="Verdana" panose="020B0604030504040204" pitchFamily="34" charset="0"/>
              </a:defRPr>
            </a:lvl2pPr>
            <a:lvl3pPr>
              <a:lnSpc>
                <a:spcPct val="90000"/>
              </a:lnSpc>
              <a:spcBef>
                <a:spcPts val="800"/>
              </a:spcBef>
              <a:defRPr sz="1067" b="0" i="0" cap="all">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0">
              <a:lnSpc>
                <a:spcPct val="90000"/>
              </a:lnSpc>
              <a:spcBef>
                <a:spcPts val="400"/>
              </a:spcBef>
              <a:defRPr lang="fr-FR" sz="1067" b="0" i="0" kern="1200" cap="all" baseline="0" dirty="0">
                <a:solidFill>
                  <a:schemeClr val="accent2"/>
                </a:solidFill>
                <a:latin typeface="Verdana" panose="020B0604030504040204" pitchFamily="34" charset="0"/>
                <a:ea typeface="Verdana" panose="020B0604030504040204" pitchFamily="34" charset="0"/>
                <a:cs typeface="Verdana" panose="020B0604030504040204" pitchFamily="34" charset="0"/>
              </a:defRPr>
            </a:lvl4pPr>
          </a:lstStyle>
          <a:p>
            <a:pPr lvl="0"/>
            <a:r>
              <a:rPr lang="fr-FR" noProof="0"/>
              <a:t>Cliquez pour modifier les styles du texte du masque</a:t>
            </a:r>
          </a:p>
        </p:txBody>
      </p:sp>
      <p:sp>
        <p:nvSpPr>
          <p:cNvPr id="64" name="Espace réservé du texte 17">
            <a:extLst>
              <a:ext uri="{FF2B5EF4-FFF2-40B4-BE49-F238E27FC236}">
                <a16:creationId xmlns:a16="http://schemas.microsoft.com/office/drawing/2014/main" id="{66506539-BBA1-4A3E-B7AD-0307CA753479}"/>
              </a:ext>
            </a:extLst>
          </p:cNvPr>
          <p:cNvSpPr>
            <a:spLocks noGrp="1"/>
          </p:cNvSpPr>
          <p:nvPr>
            <p:ph type="body" sz="quarter" idx="118"/>
          </p:nvPr>
        </p:nvSpPr>
        <p:spPr>
          <a:xfrm>
            <a:off x="1891402" y="3543451"/>
            <a:ext cx="3982961" cy="323309"/>
          </a:xfrm>
        </p:spPr>
        <p:txBody>
          <a:bodyPr/>
          <a:lstStyle>
            <a:lvl1pPr>
              <a:lnSpc>
                <a:spcPct val="90000"/>
              </a:lnSpc>
              <a:spcBef>
                <a:spcPts val="800"/>
              </a:spcBef>
              <a:defRPr sz="2667" b="0" i="0" cap="none">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0" indent="0" algn="l">
              <a:lnSpc>
                <a:spcPct val="90000"/>
              </a:lnSpc>
              <a:spcBef>
                <a:spcPts val="400"/>
              </a:spcBef>
              <a:buFont typeface="Arial" panose="020B0604020202020204" pitchFamily="34" charset="0"/>
              <a:buNone/>
              <a:defRPr lang="fr-FR" sz="2667" b="0" i="0" kern="1200" cap="none" baseline="0" dirty="0" err="1" smtClean="0">
                <a:solidFill>
                  <a:schemeClr val="accent2"/>
                </a:solidFill>
                <a:latin typeface="Verdana" panose="020B0604030504040204" pitchFamily="34" charset="0"/>
                <a:ea typeface="Verdana" panose="020B0604030504040204" pitchFamily="34" charset="0"/>
                <a:cs typeface="Verdana" panose="020B0604030504040204" pitchFamily="34" charset="0"/>
              </a:defRPr>
            </a:lvl2pPr>
            <a:lvl3pPr>
              <a:lnSpc>
                <a:spcPct val="90000"/>
              </a:lnSpc>
              <a:spcBef>
                <a:spcPts val="800"/>
              </a:spcBef>
              <a:defRPr sz="2133" b="0" i="0" cap="none">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0">
              <a:lnSpc>
                <a:spcPct val="90000"/>
              </a:lnSpc>
              <a:spcBef>
                <a:spcPts val="400"/>
              </a:spcBef>
              <a:defRPr lang="fr-FR" sz="2133" b="0" i="0" kern="1200" cap="none" baseline="0" dirty="0">
                <a:solidFill>
                  <a:schemeClr val="accent2"/>
                </a:solidFill>
                <a:latin typeface="Verdana" panose="020B0604030504040204" pitchFamily="34" charset="0"/>
                <a:ea typeface="Verdana" panose="020B0604030504040204" pitchFamily="34" charset="0"/>
                <a:cs typeface="Verdana" panose="020B0604030504040204" pitchFamily="34" charset="0"/>
              </a:defRPr>
            </a:lvl4pPr>
          </a:lstStyle>
          <a:p>
            <a:pPr lvl="0"/>
            <a:r>
              <a:rPr lang="fr-FR" noProof="0"/>
              <a:t>Cliquez pour modifier les styles du texte du masque</a:t>
            </a:r>
          </a:p>
        </p:txBody>
      </p:sp>
      <p:sp>
        <p:nvSpPr>
          <p:cNvPr id="65" name="Espace réservé du texte 17">
            <a:extLst>
              <a:ext uri="{FF2B5EF4-FFF2-40B4-BE49-F238E27FC236}">
                <a16:creationId xmlns:a16="http://schemas.microsoft.com/office/drawing/2014/main" id="{C5654311-D660-4B29-AF0A-1981CC54CEE9}"/>
              </a:ext>
            </a:extLst>
          </p:cNvPr>
          <p:cNvSpPr>
            <a:spLocks noGrp="1"/>
          </p:cNvSpPr>
          <p:nvPr>
            <p:ph type="body" sz="quarter" idx="119" hasCustomPrompt="1"/>
          </p:nvPr>
        </p:nvSpPr>
        <p:spPr>
          <a:xfrm>
            <a:off x="1143071" y="4338343"/>
            <a:ext cx="517952" cy="563307"/>
          </a:xfrm>
        </p:spPr>
        <p:txBody>
          <a:bodyPr/>
          <a:lstStyle>
            <a:lvl1pPr>
              <a:lnSpc>
                <a:spcPct val="90000"/>
              </a:lnSpc>
              <a:spcBef>
                <a:spcPts val="800"/>
              </a:spcBef>
              <a:defRPr lang="en-US" sz="2667" b="0" i="0" kern="1200" noProof="0" dirty="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959976">
              <a:lnSpc>
                <a:spcPct val="90000"/>
              </a:lnSpc>
              <a:spcBef>
                <a:spcPts val="400"/>
              </a:spcBef>
              <a:defRPr lang="fr-FR" sz="933" b="0" i="0" kern="1200" cap="all" baseline="0" dirty="0" err="1" smtClean="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a:lnSpc>
                <a:spcPct val="90000"/>
              </a:lnSpc>
              <a:spcBef>
                <a:spcPts val="800"/>
              </a:spcBef>
              <a:defRPr sz="2267" b="0" i="0">
                <a:solidFill>
                  <a:schemeClr val="accent2"/>
                </a:solidFill>
                <a:latin typeface="Verdana" panose="020B0604030504040204" pitchFamily="34" charset="0"/>
                <a:ea typeface="Verdana" panose="020B0604030504040204" pitchFamily="34" charset="0"/>
                <a:cs typeface="Verdana" panose="020B0604030504040204" pitchFamily="34" charset="0"/>
              </a:defRPr>
            </a:lvl3pPr>
            <a:lvl4pPr marL="959976">
              <a:lnSpc>
                <a:spcPct val="90000"/>
              </a:lnSpc>
              <a:spcBef>
                <a:spcPts val="400"/>
              </a:spcBef>
              <a:defRPr lang="fr-FR" sz="933" b="0" i="0" kern="1200" cap="all" baseline="0" dirty="0">
                <a:solidFill>
                  <a:schemeClr val="accent2"/>
                </a:solidFill>
                <a:latin typeface="Verdana" panose="020B0604030504040204" pitchFamily="34" charset="0"/>
                <a:ea typeface="Verdana" panose="020B0604030504040204" pitchFamily="34" charset="0"/>
                <a:cs typeface="Verdana" panose="020B0604030504040204" pitchFamily="34" charset="0"/>
              </a:defRPr>
            </a:lvl4pPr>
          </a:lstStyle>
          <a:p>
            <a:pPr lvl="0"/>
            <a:r>
              <a:rPr lang="en-US" noProof="0" dirty="0"/>
              <a:t>00</a:t>
            </a:r>
          </a:p>
        </p:txBody>
      </p:sp>
      <p:sp>
        <p:nvSpPr>
          <p:cNvPr id="66" name="Espace réservé du texte 17">
            <a:extLst>
              <a:ext uri="{FF2B5EF4-FFF2-40B4-BE49-F238E27FC236}">
                <a16:creationId xmlns:a16="http://schemas.microsoft.com/office/drawing/2014/main" id="{95CD4CDA-5C2C-4195-9A07-953DBAD0D18A}"/>
              </a:ext>
            </a:extLst>
          </p:cNvPr>
          <p:cNvSpPr>
            <a:spLocks noGrp="1"/>
          </p:cNvSpPr>
          <p:nvPr>
            <p:ph type="body" sz="quarter" idx="120"/>
          </p:nvPr>
        </p:nvSpPr>
        <p:spPr>
          <a:xfrm>
            <a:off x="1892586" y="4730232"/>
            <a:ext cx="3982961" cy="205912"/>
          </a:xfrm>
        </p:spPr>
        <p:txBody>
          <a:bodyPr/>
          <a:lstStyle>
            <a:lvl1pPr>
              <a:lnSpc>
                <a:spcPct val="90000"/>
              </a:lnSpc>
              <a:spcBef>
                <a:spcPts val="800"/>
              </a:spcBef>
              <a:defRPr sz="1867" b="0" i="1" cap="all">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0" indent="0" algn="l">
              <a:lnSpc>
                <a:spcPct val="90000"/>
              </a:lnSpc>
              <a:spcBef>
                <a:spcPts val="400"/>
              </a:spcBef>
              <a:buFont typeface="Arial" panose="020B0604020202020204" pitchFamily="34" charset="0"/>
              <a:buNone/>
              <a:defRPr lang="fr-FR" sz="1867" b="0" i="1" kern="1200" cap="all" baseline="0" dirty="0" err="1" smtClean="0">
                <a:solidFill>
                  <a:schemeClr val="accent2"/>
                </a:solidFill>
                <a:latin typeface="Verdana" panose="020B0604030504040204" pitchFamily="34" charset="0"/>
                <a:ea typeface="Verdana" panose="020B0604030504040204" pitchFamily="34" charset="0"/>
                <a:cs typeface="Verdana" panose="020B0604030504040204" pitchFamily="34" charset="0"/>
              </a:defRPr>
            </a:lvl2pPr>
            <a:lvl3pPr>
              <a:lnSpc>
                <a:spcPct val="90000"/>
              </a:lnSpc>
              <a:spcBef>
                <a:spcPts val="800"/>
              </a:spcBef>
              <a:defRPr sz="1067" b="0" i="0" cap="all">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0">
              <a:lnSpc>
                <a:spcPct val="90000"/>
              </a:lnSpc>
              <a:spcBef>
                <a:spcPts val="400"/>
              </a:spcBef>
              <a:defRPr lang="fr-FR" sz="1067" b="0" i="0" kern="1200" cap="all" baseline="0" dirty="0">
                <a:solidFill>
                  <a:schemeClr val="accent2"/>
                </a:solidFill>
                <a:latin typeface="Verdana" panose="020B0604030504040204" pitchFamily="34" charset="0"/>
                <a:ea typeface="Verdana" panose="020B0604030504040204" pitchFamily="34" charset="0"/>
                <a:cs typeface="Verdana" panose="020B0604030504040204" pitchFamily="34" charset="0"/>
              </a:defRPr>
            </a:lvl4pPr>
          </a:lstStyle>
          <a:p>
            <a:pPr lvl="0"/>
            <a:r>
              <a:rPr lang="fr-FR" noProof="0"/>
              <a:t>Cliquez pour modifier les styles du texte du masque</a:t>
            </a:r>
          </a:p>
        </p:txBody>
      </p:sp>
      <p:sp>
        <p:nvSpPr>
          <p:cNvPr id="67" name="Espace réservé du texte 17">
            <a:extLst>
              <a:ext uri="{FF2B5EF4-FFF2-40B4-BE49-F238E27FC236}">
                <a16:creationId xmlns:a16="http://schemas.microsoft.com/office/drawing/2014/main" id="{FC83D189-AC94-464E-8A58-96EDD69C0700}"/>
              </a:ext>
            </a:extLst>
          </p:cNvPr>
          <p:cNvSpPr>
            <a:spLocks noGrp="1"/>
          </p:cNvSpPr>
          <p:nvPr>
            <p:ph type="body" sz="quarter" idx="121"/>
          </p:nvPr>
        </p:nvSpPr>
        <p:spPr>
          <a:xfrm>
            <a:off x="1891402" y="4336182"/>
            <a:ext cx="3982961" cy="323309"/>
          </a:xfrm>
        </p:spPr>
        <p:txBody>
          <a:bodyPr/>
          <a:lstStyle>
            <a:lvl1pPr>
              <a:lnSpc>
                <a:spcPct val="90000"/>
              </a:lnSpc>
              <a:spcBef>
                <a:spcPts val="800"/>
              </a:spcBef>
              <a:defRPr sz="2667" b="0" i="0" cap="none">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0" indent="0" algn="l">
              <a:lnSpc>
                <a:spcPct val="90000"/>
              </a:lnSpc>
              <a:spcBef>
                <a:spcPts val="400"/>
              </a:spcBef>
              <a:buFont typeface="Arial" panose="020B0604020202020204" pitchFamily="34" charset="0"/>
              <a:buNone/>
              <a:defRPr lang="fr-FR" sz="2667" b="0" i="0" kern="1200" cap="none" baseline="0" dirty="0" err="1" smtClean="0">
                <a:solidFill>
                  <a:schemeClr val="accent2"/>
                </a:solidFill>
                <a:latin typeface="Verdana" panose="020B0604030504040204" pitchFamily="34" charset="0"/>
                <a:ea typeface="Verdana" panose="020B0604030504040204" pitchFamily="34" charset="0"/>
                <a:cs typeface="Verdana" panose="020B0604030504040204" pitchFamily="34" charset="0"/>
              </a:defRPr>
            </a:lvl2pPr>
            <a:lvl3pPr>
              <a:lnSpc>
                <a:spcPct val="90000"/>
              </a:lnSpc>
              <a:spcBef>
                <a:spcPts val="800"/>
              </a:spcBef>
              <a:defRPr sz="2133" b="0" i="0" cap="none">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0">
              <a:lnSpc>
                <a:spcPct val="90000"/>
              </a:lnSpc>
              <a:spcBef>
                <a:spcPts val="400"/>
              </a:spcBef>
              <a:defRPr lang="fr-FR" sz="2133" b="0" i="0" kern="1200" cap="none" baseline="0" dirty="0">
                <a:solidFill>
                  <a:schemeClr val="accent2"/>
                </a:solidFill>
                <a:latin typeface="Verdana" panose="020B0604030504040204" pitchFamily="34" charset="0"/>
                <a:ea typeface="Verdana" panose="020B0604030504040204" pitchFamily="34" charset="0"/>
                <a:cs typeface="Verdana" panose="020B0604030504040204" pitchFamily="34" charset="0"/>
              </a:defRPr>
            </a:lvl4pPr>
          </a:lstStyle>
          <a:p>
            <a:pPr lvl="0"/>
            <a:r>
              <a:rPr lang="fr-FR" noProof="0"/>
              <a:t>Cliquez pour modifier les styles du texte du masque</a:t>
            </a:r>
          </a:p>
        </p:txBody>
      </p:sp>
      <p:sp>
        <p:nvSpPr>
          <p:cNvPr id="68" name="Espace réservé du texte 17">
            <a:extLst>
              <a:ext uri="{FF2B5EF4-FFF2-40B4-BE49-F238E27FC236}">
                <a16:creationId xmlns:a16="http://schemas.microsoft.com/office/drawing/2014/main" id="{F8D9666C-06C2-4568-AFE1-5E33A958EFFF}"/>
              </a:ext>
            </a:extLst>
          </p:cNvPr>
          <p:cNvSpPr>
            <a:spLocks noGrp="1"/>
          </p:cNvSpPr>
          <p:nvPr>
            <p:ph type="body" sz="quarter" idx="122" hasCustomPrompt="1"/>
          </p:nvPr>
        </p:nvSpPr>
        <p:spPr>
          <a:xfrm>
            <a:off x="6626816" y="2752881"/>
            <a:ext cx="517952" cy="563307"/>
          </a:xfrm>
        </p:spPr>
        <p:txBody>
          <a:bodyPr/>
          <a:lstStyle>
            <a:lvl1pPr>
              <a:lnSpc>
                <a:spcPct val="90000"/>
              </a:lnSpc>
              <a:spcBef>
                <a:spcPts val="800"/>
              </a:spcBef>
              <a:defRPr lang="en-US" sz="2667" b="0" i="0" kern="1200" noProof="0" dirty="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959976">
              <a:lnSpc>
                <a:spcPct val="90000"/>
              </a:lnSpc>
              <a:spcBef>
                <a:spcPts val="400"/>
              </a:spcBef>
              <a:defRPr lang="fr-FR" sz="933" b="0" i="0" kern="1200" cap="all" baseline="0" dirty="0" err="1" smtClean="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a:lnSpc>
                <a:spcPct val="90000"/>
              </a:lnSpc>
              <a:spcBef>
                <a:spcPts val="800"/>
              </a:spcBef>
              <a:defRPr sz="2267" b="0" i="0">
                <a:solidFill>
                  <a:schemeClr val="accent2"/>
                </a:solidFill>
                <a:latin typeface="Verdana" panose="020B0604030504040204" pitchFamily="34" charset="0"/>
                <a:ea typeface="Verdana" panose="020B0604030504040204" pitchFamily="34" charset="0"/>
                <a:cs typeface="Verdana" panose="020B0604030504040204" pitchFamily="34" charset="0"/>
              </a:defRPr>
            </a:lvl3pPr>
            <a:lvl4pPr marL="959976">
              <a:lnSpc>
                <a:spcPct val="90000"/>
              </a:lnSpc>
              <a:spcBef>
                <a:spcPts val="400"/>
              </a:spcBef>
              <a:defRPr lang="fr-FR" sz="933" b="0" i="0" kern="1200" cap="all" baseline="0" dirty="0">
                <a:solidFill>
                  <a:schemeClr val="accent2"/>
                </a:solidFill>
                <a:latin typeface="Verdana" panose="020B0604030504040204" pitchFamily="34" charset="0"/>
                <a:ea typeface="Verdana" panose="020B0604030504040204" pitchFamily="34" charset="0"/>
                <a:cs typeface="Verdana" panose="020B0604030504040204" pitchFamily="34" charset="0"/>
              </a:defRPr>
            </a:lvl4pPr>
          </a:lstStyle>
          <a:p>
            <a:pPr lvl="0"/>
            <a:r>
              <a:rPr lang="en-US" noProof="0" dirty="0"/>
              <a:t>00</a:t>
            </a:r>
          </a:p>
        </p:txBody>
      </p:sp>
      <p:sp>
        <p:nvSpPr>
          <p:cNvPr id="69" name="Espace réservé du texte 17">
            <a:extLst>
              <a:ext uri="{FF2B5EF4-FFF2-40B4-BE49-F238E27FC236}">
                <a16:creationId xmlns:a16="http://schemas.microsoft.com/office/drawing/2014/main" id="{C7758A07-7BC4-4B24-A823-43842146EE4D}"/>
              </a:ext>
            </a:extLst>
          </p:cNvPr>
          <p:cNvSpPr>
            <a:spLocks noGrp="1"/>
          </p:cNvSpPr>
          <p:nvPr>
            <p:ph type="body" sz="quarter" idx="123"/>
          </p:nvPr>
        </p:nvSpPr>
        <p:spPr>
          <a:xfrm>
            <a:off x="7376332" y="3144771"/>
            <a:ext cx="3982961" cy="205912"/>
          </a:xfrm>
        </p:spPr>
        <p:txBody>
          <a:bodyPr/>
          <a:lstStyle>
            <a:lvl1pPr>
              <a:lnSpc>
                <a:spcPct val="90000"/>
              </a:lnSpc>
              <a:spcBef>
                <a:spcPts val="800"/>
              </a:spcBef>
              <a:defRPr sz="1867" b="0" i="1" cap="all">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0" indent="0" algn="l">
              <a:lnSpc>
                <a:spcPct val="90000"/>
              </a:lnSpc>
              <a:spcBef>
                <a:spcPts val="400"/>
              </a:spcBef>
              <a:buFont typeface="Arial" panose="020B0604020202020204" pitchFamily="34" charset="0"/>
              <a:buNone/>
              <a:defRPr lang="fr-FR" sz="1867" b="0" i="1" kern="1200" cap="all" baseline="0" dirty="0" err="1" smtClean="0">
                <a:solidFill>
                  <a:schemeClr val="accent2"/>
                </a:solidFill>
                <a:latin typeface="Verdana" panose="020B0604030504040204" pitchFamily="34" charset="0"/>
                <a:ea typeface="Verdana" panose="020B0604030504040204" pitchFamily="34" charset="0"/>
                <a:cs typeface="Verdana" panose="020B0604030504040204" pitchFamily="34" charset="0"/>
              </a:defRPr>
            </a:lvl2pPr>
            <a:lvl3pPr>
              <a:lnSpc>
                <a:spcPct val="90000"/>
              </a:lnSpc>
              <a:spcBef>
                <a:spcPts val="800"/>
              </a:spcBef>
              <a:defRPr sz="1067" b="0" i="0" cap="all">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0">
              <a:lnSpc>
                <a:spcPct val="90000"/>
              </a:lnSpc>
              <a:spcBef>
                <a:spcPts val="400"/>
              </a:spcBef>
              <a:defRPr lang="fr-FR" sz="1067" b="0" i="0" kern="1200" cap="all" baseline="0" dirty="0">
                <a:solidFill>
                  <a:schemeClr val="accent2"/>
                </a:solidFill>
                <a:latin typeface="Verdana" panose="020B0604030504040204" pitchFamily="34" charset="0"/>
                <a:ea typeface="Verdana" panose="020B0604030504040204" pitchFamily="34" charset="0"/>
                <a:cs typeface="Verdana" panose="020B0604030504040204" pitchFamily="34" charset="0"/>
              </a:defRPr>
            </a:lvl4pPr>
          </a:lstStyle>
          <a:p>
            <a:pPr lvl="0"/>
            <a:r>
              <a:rPr lang="fr-FR" noProof="0"/>
              <a:t>Cliquez pour modifier les styles du texte du masque</a:t>
            </a:r>
          </a:p>
        </p:txBody>
      </p:sp>
      <p:sp>
        <p:nvSpPr>
          <p:cNvPr id="70" name="Espace réservé du texte 17">
            <a:extLst>
              <a:ext uri="{FF2B5EF4-FFF2-40B4-BE49-F238E27FC236}">
                <a16:creationId xmlns:a16="http://schemas.microsoft.com/office/drawing/2014/main" id="{4477220E-DB34-4D3C-B9FA-F6214050E4BC}"/>
              </a:ext>
            </a:extLst>
          </p:cNvPr>
          <p:cNvSpPr>
            <a:spLocks noGrp="1"/>
          </p:cNvSpPr>
          <p:nvPr>
            <p:ph type="body" sz="quarter" idx="124"/>
          </p:nvPr>
        </p:nvSpPr>
        <p:spPr>
          <a:xfrm>
            <a:off x="7375148" y="2750720"/>
            <a:ext cx="3982961" cy="323309"/>
          </a:xfrm>
        </p:spPr>
        <p:txBody>
          <a:bodyPr/>
          <a:lstStyle>
            <a:lvl1pPr>
              <a:lnSpc>
                <a:spcPct val="90000"/>
              </a:lnSpc>
              <a:spcBef>
                <a:spcPts val="800"/>
              </a:spcBef>
              <a:defRPr sz="2667" b="0" i="0" cap="none">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0" indent="0" algn="l">
              <a:lnSpc>
                <a:spcPct val="90000"/>
              </a:lnSpc>
              <a:spcBef>
                <a:spcPts val="400"/>
              </a:spcBef>
              <a:buFont typeface="Arial" panose="020B0604020202020204" pitchFamily="34" charset="0"/>
              <a:buNone/>
              <a:defRPr lang="fr-FR" sz="2667" b="0" i="0" kern="1200" cap="none" baseline="0" dirty="0" err="1" smtClean="0">
                <a:solidFill>
                  <a:schemeClr val="accent2"/>
                </a:solidFill>
                <a:latin typeface="Verdana" panose="020B0604030504040204" pitchFamily="34" charset="0"/>
                <a:ea typeface="Verdana" panose="020B0604030504040204" pitchFamily="34" charset="0"/>
                <a:cs typeface="Verdana" panose="020B0604030504040204" pitchFamily="34" charset="0"/>
              </a:defRPr>
            </a:lvl2pPr>
            <a:lvl3pPr>
              <a:lnSpc>
                <a:spcPct val="90000"/>
              </a:lnSpc>
              <a:spcBef>
                <a:spcPts val="800"/>
              </a:spcBef>
              <a:defRPr sz="2133" b="0" i="0" cap="none">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0">
              <a:lnSpc>
                <a:spcPct val="90000"/>
              </a:lnSpc>
              <a:spcBef>
                <a:spcPts val="400"/>
              </a:spcBef>
              <a:defRPr lang="fr-FR" sz="2133" b="0" i="0" kern="1200" cap="none" baseline="0" dirty="0">
                <a:solidFill>
                  <a:schemeClr val="accent2"/>
                </a:solidFill>
                <a:latin typeface="Verdana" panose="020B0604030504040204" pitchFamily="34" charset="0"/>
                <a:ea typeface="Verdana" panose="020B0604030504040204" pitchFamily="34" charset="0"/>
                <a:cs typeface="Verdana" panose="020B0604030504040204" pitchFamily="34" charset="0"/>
              </a:defRPr>
            </a:lvl4pPr>
          </a:lstStyle>
          <a:p>
            <a:pPr lvl="0"/>
            <a:r>
              <a:rPr lang="fr-FR" noProof="0"/>
              <a:t>Cliquez pour modifier les styles du texte du masque</a:t>
            </a:r>
          </a:p>
        </p:txBody>
      </p:sp>
      <p:sp>
        <p:nvSpPr>
          <p:cNvPr id="71" name="Espace réservé du texte 17">
            <a:extLst>
              <a:ext uri="{FF2B5EF4-FFF2-40B4-BE49-F238E27FC236}">
                <a16:creationId xmlns:a16="http://schemas.microsoft.com/office/drawing/2014/main" id="{93AE66DF-B0A6-45B7-A2F2-B59B5C8C03BC}"/>
              </a:ext>
            </a:extLst>
          </p:cNvPr>
          <p:cNvSpPr>
            <a:spLocks noGrp="1"/>
          </p:cNvSpPr>
          <p:nvPr>
            <p:ph type="body" sz="quarter" idx="125" hasCustomPrompt="1"/>
          </p:nvPr>
        </p:nvSpPr>
        <p:spPr>
          <a:xfrm>
            <a:off x="6626816" y="3545612"/>
            <a:ext cx="517952" cy="563307"/>
          </a:xfrm>
        </p:spPr>
        <p:txBody>
          <a:bodyPr/>
          <a:lstStyle>
            <a:lvl1pPr>
              <a:lnSpc>
                <a:spcPct val="90000"/>
              </a:lnSpc>
              <a:spcBef>
                <a:spcPts val="800"/>
              </a:spcBef>
              <a:defRPr lang="en-US" sz="2667" b="0" i="0" kern="1200" noProof="0" dirty="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959976">
              <a:lnSpc>
                <a:spcPct val="90000"/>
              </a:lnSpc>
              <a:spcBef>
                <a:spcPts val="400"/>
              </a:spcBef>
              <a:defRPr lang="fr-FR" sz="933" b="0" i="0" kern="1200" cap="all" baseline="0" dirty="0" err="1" smtClean="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a:lnSpc>
                <a:spcPct val="90000"/>
              </a:lnSpc>
              <a:spcBef>
                <a:spcPts val="800"/>
              </a:spcBef>
              <a:defRPr sz="2267" b="0" i="0">
                <a:solidFill>
                  <a:schemeClr val="accent2"/>
                </a:solidFill>
                <a:latin typeface="Verdana" panose="020B0604030504040204" pitchFamily="34" charset="0"/>
                <a:ea typeface="Verdana" panose="020B0604030504040204" pitchFamily="34" charset="0"/>
                <a:cs typeface="Verdana" panose="020B0604030504040204" pitchFamily="34" charset="0"/>
              </a:defRPr>
            </a:lvl3pPr>
            <a:lvl4pPr marL="959976">
              <a:lnSpc>
                <a:spcPct val="90000"/>
              </a:lnSpc>
              <a:spcBef>
                <a:spcPts val="400"/>
              </a:spcBef>
              <a:defRPr lang="fr-FR" sz="933" b="0" i="0" kern="1200" cap="all" baseline="0" dirty="0">
                <a:solidFill>
                  <a:schemeClr val="accent2"/>
                </a:solidFill>
                <a:latin typeface="Verdana" panose="020B0604030504040204" pitchFamily="34" charset="0"/>
                <a:ea typeface="Verdana" panose="020B0604030504040204" pitchFamily="34" charset="0"/>
                <a:cs typeface="Verdana" panose="020B0604030504040204" pitchFamily="34" charset="0"/>
              </a:defRPr>
            </a:lvl4pPr>
          </a:lstStyle>
          <a:p>
            <a:pPr lvl="0"/>
            <a:r>
              <a:rPr lang="en-US" noProof="0" dirty="0"/>
              <a:t>00</a:t>
            </a:r>
          </a:p>
        </p:txBody>
      </p:sp>
      <p:sp>
        <p:nvSpPr>
          <p:cNvPr id="72" name="Espace réservé du texte 17">
            <a:extLst>
              <a:ext uri="{FF2B5EF4-FFF2-40B4-BE49-F238E27FC236}">
                <a16:creationId xmlns:a16="http://schemas.microsoft.com/office/drawing/2014/main" id="{208B6011-925D-4D02-9029-EBCE19B6B50C}"/>
              </a:ext>
            </a:extLst>
          </p:cNvPr>
          <p:cNvSpPr>
            <a:spLocks noGrp="1"/>
          </p:cNvSpPr>
          <p:nvPr>
            <p:ph type="body" sz="quarter" idx="126"/>
          </p:nvPr>
        </p:nvSpPr>
        <p:spPr>
          <a:xfrm>
            <a:off x="7376332" y="3937501"/>
            <a:ext cx="3982961" cy="205912"/>
          </a:xfrm>
        </p:spPr>
        <p:txBody>
          <a:bodyPr/>
          <a:lstStyle>
            <a:lvl1pPr>
              <a:lnSpc>
                <a:spcPct val="90000"/>
              </a:lnSpc>
              <a:spcBef>
                <a:spcPts val="800"/>
              </a:spcBef>
              <a:defRPr sz="1867" b="0" i="1" cap="all">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0" indent="0" algn="l">
              <a:lnSpc>
                <a:spcPct val="90000"/>
              </a:lnSpc>
              <a:spcBef>
                <a:spcPts val="400"/>
              </a:spcBef>
              <a:buFont typeface="Arial" panose="020B0604020202020204" pitchFamily="34" charset="0"/>
              <a:buNone/>
              <a:defRPr lang="fr-FR" sz="1867" b="0" i="1" kern="1200" cap="all" baseline="0" dirty="0" err="1" smtClean="0">
                <a:solidFill>
                  <a:schemeClr val="accent2"/>
                </a:solidFill>
                <a:latin typeface="Verdana" panose="020B0604030504040204" pitchFamily="34" charset="0"/>
                <a:ea typeface="Verdana" panose="020B0604030504040204" pitchFamily="34" charset="0"/>
                <a:cs typeface="Verdana" panose="020B0604030504040204" pitchFamily="34" charset="0"/>
              </a:defRPr>
            </a:lvl2pPr>
            <a:lvl3pPr>
              <a:lnSpc>
                <a:spcPct val="90000"/>
              </a:lnSpc>
              <a:spcBef>
                <a:spcPts val="800"/>
              </a:spcBef>
              <a:defRPr sz="1067" b="0" i="0" cap="all">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0">
              <a:lnSpc>
                <a:spcPct val="90000"/>
              </a:lnSpc>
              <a:spcBef>
                <a:spcPts val="400"/>
              </a:spcBef>
              <a:defRPr lang="fr-FR" sz="1067" b="0" i="0" kern="1200" cap="all" baseline="0" dirty="0">
                <a:solidFill>
                  <a:schemeClr val="accent2"/>
                </a:solidFill>
                <a:latin typeface="Verdana" panose="020B0604030504040204" pitchFamily="34" charset="0"/>
                <a:ea typeface="Verdana" panose="020B0604030504040204" pitchFamily="34" charset="0"/>
                <a:cs typeface="Verdana" panose="020B0604030504040204" pitchFamily="34" charset="0"/>
              </a:defRPr>
            </a:lvl4pPr>
          </a:lstStyle>
          <a:p>
            <a:pPr lvl="0"/>
            <a:r>
              <a:rPr lang="fr-FR" noProof="0"/>
              <a:t>Cliquez pour modifier les styles du texte du masque</a:t>
            </a:r>
          </a:p>
        </p:txBody>
      </p:sp>
      <p:sp>
        <p:nvSpPr>
          <p:cNvPr id="73" name="Espace réservé du texte 17">
            <a:extLst>
              <a:ext uri="{FF2B5EF4-FFF2-40B4-BE49-F238E27FC236}">
                <a16:creationId xmlns:a16="http://schemas.microsoft.com/office/drawing/2014/main" id="{B514F45E-F347-4E46-A745-25253540B0A3}"/>
              </a:ext>
            </a:extLst>
          </p:cNvPr>
          <p:cNvSpPr>
            <a:spLocks noGrp="1"/>
          </p:cNvSpPr>
          <p:nvPr>
            <p:ph type="body" sz="quarter" idx="127"/>
          </p:nvPr>
        </p:nvSpPr>
        <p:spPr>
          <a:xfrm>
            <a:off x="7375148" y="3543451"/>
            <a:ext cx="3982961" cy="323309"/>
          </a:xfrm>
        </p:spPr>
        <p:txBody>
          <a:bodyPr/>
          <a:lstStyle>
            <a:lvl1pPr>
              <a:lnSpc>
                <a:spcPct val="90000"/>
              </a:lnSpc>
              <a:spcBef>
                <a:spcPts val="800"/>
              </a:spcBef>
              <a:defRPr sz="2667" b="0" i="0" cap="none">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0" indent="0" algn="l">
              <a:lnSpc>
                <a:spcPct val="90000"/>
              </a:lnSpc>
              <a:spcBef>
                <a:spcPts val="400"/>
              </a:spcBef>
              <a:buFont typeface="Arial" panose="020B0604020202020204" pitchFamily="34" charset="0"/>
              <a:buNone/>
              <a:defRPr lang="fr-FR" sz="2667" b="0" i="0" kern="1200" cap="none" baseline="0" dirty="0" err="1" smtClean="0">
                <a:solidFill>
                  <a:schemeClr val="accent2"/>
                </a:solidFill>
                <a:latin typeface="Verdana" panose="020B0604030504040204" pitchFamily="34" charset="0"/>
                <a:ea typeface="Verdana" panose="020B0604030504040204" pitchFamily="34" charset="0"/>
                <a:cs typeface="Verdana" panose="020B0604030504040204" pitchFamily="34" charset="0"/>
              </a:defRPr>
            </a:lvl2pPr>
            <a:lvl3pPr>
              <a:lnSpc>
                <a:spcPct val="90000"/>
              </a:lnSpc>
              <a:spcBef>
                <a:spcPts val="800"/>
              </a:spcBef>
              <a:defRPr sz="2133" b="0" i="0" cap="none">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0">
              <a:lnSpc>
                <a:spcPct val="90000"/>
              </a:lnSpc>
              <a:spcBef>
                <a:spcPts val="400"/>
              </a:spcBef>
              <a:defRPr lang="fr-FR" sz="2133" b="0" i="0" kern="1200" cap="none" baseline="0" dirty="0">
                <a:solidFill>
                  <a:schemeClr val="accent2"/>
                </a:solidFill>
                <a:latin typeface="Verdana" panose="020B0604030504040204" pitchFamily="34" charset="0"/>
                <a:ea typeface="Verdana" panose="020B0604030504040204" pitchFamily="34" charset="0"/>
                <a:cs typeface="Verdana" panose="020B0604030504040204" pitchFamily="34" charset="0"/>
              </a:defRPr>
            </a:lvl4pPr>
          </a:lstStyle>
          <a:p>
            <a:pPr lvl="0"/>
            <a:r>
              <a:rPr lang="fr-FR" noProof="0"/>
              <a:t>Cliquez pour modifier les styles du texte du masque</a:t>
            </a:r>
          </a:p>
        </p:txBody>
      </p:sp>
      <p:sp>
        <p:nvSpPr>
          <p:cNvPr id="74" name="Espace réservé du texte 17">
            <a:extLst>
              <a:ext uri="{FF2B5EF4-FFF2-40B4-BE49-F238E27FC236}">
                <a16:creationId xmlns:a16="http://schemas.microsoft.com/office/drawing/2014/main" id="{05BA45E7-DB40-4745-812E-41659735FD2D}"/>
              </a:ext>
            </a:extLst>
          </p:cNvPr>
          <p:cNvSpPr>
            <a:spLocks noGrp="1"/>
          </p:cNvSpPr>
          <p:nvPr>
            <p:ph type="body" sz="quarter" idx="128" hasCustomPrompt="1"/>
          </p:nvPr>
        </p:nvSpPr>
        <p:spPr>
          <a:xfrm>
            <a:off x="6626816" y="4338343"/>
            <a:ext cx="517952" cy="563307"/>
          </a:xfrm>
        </p:spPr>
        <p:txBody>
          <a:bodyPr/>
          <a:lstStyle>
            <a:lvl1pPr>
              <a:lnSpc>
                <a:spcPct val="90000"/>
              </a:lnSpc>
              <a:spcBef>
                <a:spcPts val="800"/>
              </a:spcBef>
              <a:defRPr lang="en-US" sz="2667" b="0" i="0" kern="1200" noProof="0" dirty="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959976">
              <a:lnSpc>
                <a:spcPct val="90000"/>
              </a:lnSpc>
              <a:spcBef>
                <a:spcPts val="400"/>
              </a:spcBef>
              <a:defRPr lang="fr-FR" sz="933" b="0" i="0" kern="1200" cap="all" baseline="0" dirty="0" err="1" smtClean="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a:lnSpc>
                <a:spcPct val="90000"/>
              </a:lnSpc>
              <a:spcBef>
                <a:spcPts val="800"/>
              </a:spcBef>
              <a:defRPr sz="2267" b="0" i="0">
                <a:solidFill>
                  <a:schemeClr val="accent2"/>
                </a:solidFill>
                <a:latin typeface="Verdana" panose="020B0604030504040204" pitchFamily="34" charset="0"/>
                <a:ea typeface="Verdana" panose="020B0604030504040204" pitchFamily="34" charset="0"/>
                <a:cs typeface="Verdana" panose="020B0604030504040204" pitchFamily="34" charset="0"/>
              </a:defRPr>
            </a:lvl3pPr>
            <a:lvl4pPr marL="959976">
              <a:lnSpc>
                <a:spcPct val="90000"/>
              </a:lnSpc>
              <a:spcBef>
                <a:spcPts val="400"/>
              </a:spcBef>
              <a:defRPr lang="fr-FR" sz="933" b="0" i="0" kern="1200" cap="all" baseline="0" dirty="0">
                <a:solidFill>
                  <a:schemeClr val="accent2"/>
                </a:solidFill>
                <a:latin typeface="Verdana" panose="020B0604030504040204" pitchFamily="34" charset="0"/>
                <a:ea typeface="Verdana" panose="020B0604030504040204" pitchFamily="34" charset="0"/>
                <a:cs typeface="Verdana" panose="020B0604030504040204" pitchFamily="34" charset="0"/>
              </a:defRPr>
            </a:lvl4pPr>
          </a:lstStyle>
          <a:p>
            <a:pPr lvl="0"/>
            <a:r>
              <a:rPr lang="en-US" noProof="0" dirty="0"/>
              <a:t>00</a:t>
            </a:r>
          </a:p>
        </p:txBody>
      </p:sp>
      <p:sp>
        <p:nvSpPr>
          <p:cNvPr id="75" name="Espace réservé du texte 17">
            <a:extLst>
              <a:ext uri="{FF2B5EF4-FFF2-40B4-BE49-F238E27FC236}">
                <a16:creationId xmlns:a16="http://schemas.microsoft.com/office/drawing/2014/main" id="{CD18703E-351D-46EB-B93D-13073424AF76}"/>
              </a:ext>
            </a:extLst>
          </p:cNvPr>
          <p:cNvSpPr>
            <a:spLocks noGrp="1"/>
          </p:cNvSpPr>
          <p:nvPr>
            <p:ph type="body" sz="quarter" idx="129"/>
          </p:nvPr>
        </p:nvSpPr>
        <p:spPr>
          <a:xfrm>
            <a:off x="7376332" y="4730232"/>
            <a:ext cx="3982961" cy="205912"/>
          </a:xfrm>
        </p:spPr>
        <p:txBody>
          <a:bodyPr/>
          <a:lstStyle>
            <a:lvl1pPr>
              <a:lnSpc>
                <a:spcPct val="90000"/>
              </a:lnSpc>
              <a:spcBef>
                <a:spcPts val="800"/>
              </a:spcBef>
              <a:defRPr sz="1867" b="0" i="1" cap="all">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0" indent="0" algn="l">
              <a:lnSpc>
                <a:spcPct val="90000"/>
              </a:lnSpc>
              <a:spcBef>
                <a:spcPts val="400"/>
              </a:spcBef>
              <a:buFont typeface="Arial" panose="020B0604020202020204" pitchFamily="34" charset="0"/>
              <a:buNone/>
              <a:defRPr lang="fr-FR" sz="1867" b="0" i="1" kern="1200" cap="all" baseline="0" dirty="0" err="1" smtClean="0">
                <a:solidFill>
                  <a:schemeClr val="accent2"/>
                </a:solidFill>
                <a:latin typeface="Verdana" panose="020B0604030504040204" pitchFamily="34" charset="0"/>
                <a:ea typeface="Verdana" panose="020B0604030504040204" pitchFamily="34" charset="0"/>
                <a:cs typeface="Verdana" panose="020B0604030504040204" pitchFamily="34" charset="0"/>
              </a:defRPr>
            </a:lvl2pPr>
            <a:lvl3pPr>
              <a:lnSpc>
                <a:spcPct val="90000"/>
              </a:lnSpc>
              <a:spcBef>
                <a:spcPts val="800"/>
              </a:spcBef>
              <a:defRPr sz="1067" b="0" i="0" cap="all">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0">
              <a:lnSpc>
                <a:spcPct val="90000"/>
              </a:lnSpc>
              <a:spcBef>
                <a:spcPts val="400"/>
              </a:spcBef>
              <a:defRPr lang="fr-FR" sz="1067" b="0" i="0" kern="1200" cap="all" baseline="0" dirty="0">
                <a:solidFill>
                  <a:schemeClr val="accent2"/>
                </a:solidFill>
                <a:latin typeface="Verdana" panose="020B0604030504040204" pitchFamily="34" charset="0"/>
                <a:ea typeface="Verdana" panose="020B0604030504040204" pitchFamily="34" charset="0"/>
                <a:cs typeface="Verdana" panose="020B0604030504040204" pitchFamily="34" charset="0"/>
              </a:defRPr>
            </a:lvl4pPr>
          </a:lstStyle>
          <a:p>
            <a:pPr lvl="0"/>
            <a:r>
              <a:rPr lang="fr-FR" noProof="0"/>
              <a:t>Cliquez pour modifier les styles du texte du masque</a:t>
            </a:r>
          </a:p>
        </p:txBody>
      </p:sp>
      <p:sp>
        <p:nvSpPr>
          <p:cNvPr id="76" name="Espace réservé du texte 17">
            <a:extLst>
              <a:ext uri="{FF2B5EF4-FFF2-40B4-BE49-F238E27FC236}">
                <a16:creationId xmlns:a16="http://schemas.microsoft.com/office/drawing/2014/main" id="{0A954F23-B687-4929-BDF6-382811870CB6}"/>
              </a:ext>
            </a:extLst>
          </p:cNvPr>
          <p:cNvSpPr>
            <a:spLocks noGrp="1"/>
          </p:cNvSpPr>
          <p:nvPr>
            <p:ph type="body" sz="quarter" idx="130"/>
          </p:nvPr>
        </p:nvSpPr>
        <p:spPr>
          <a:xfrm>
            <a:off x="7375148" y="4336182"/>
            <a:ext cx="3982961" cy="323309"/>
          </a:xfrm>
        </p:spPr>
        <p:txBody>
          <a:bodyPr/>
          <a:lstStyle>
            <a:lvl1pPr>
              <a:lnSpc>
                <a:spcPct val="90000"/>
              </a:lnSpc>
              <a:spcBef>
                <a:spcPts val="800"/>
              </a:spcBef>
              <a:defRPr sz="2667" b="0" i="0" cap="none">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0" indent="0" algn="l">
              <a:lnSpc>
                <a:spcPct val="90000"/>
              </a:lnSpc>
              <a:spcBef>
                <a:spcPts val="400"/>
              </a:spcBef>
              <a:buFont typeface="Arial" panose="020B0604020202020204" pitchFamily="34" charset="0"/>
              <a:buNone/>
              <a:defRPr lang="fr-FR" sz="2667" b="0" i="0" kern="1200" cap="none" baseline="0" dirty="0" err="1" smtClean="0">
                <a:solidFill>
                  <a:schemeClr val="accent2"/>
                </a:solidFill>
                <a:latin typeface="Verdana" panose="020B0604030504040204" pitchFamily="34" charset="0"/>
                <a:ea typeface="Verdana" panose="020B0604030504040204" pitchFamily="34" charset="0"/>
                <a:cs typeface="Verdana" panose="020B0604030504040204" pitchFamily="34" charset="0"/>
              </a:defRPr>
            </a:lvl2pPr>
            <a:lvl3pPr>
              <a:lnSpc>
                <a:spcPct val="90000"/>
              </a:lnSpc>
              <a:spcBef>
                <a:spcPts val="800"/>
              </a:spcBef>
              <a:defRPr sz="2133" b="0" i="0" cap="none">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0">
              <a:lnSpc>
                <a:spcPct val="90000"/>
              </a:lnSpc>
              <a:spcBef>
                <a:spcPts val="400"/>
              </a:spcBef>
              <a:defRPr lang="fr-FR" sz="2133" b="0" i="0" kern="1200" cap="none" baseline="0" dirty="0">
                <a:solidFill>
                  <a:schemeClr val="accent2"/>
                </a:solidFill>
                <a:latin typeface="Verdana" panose="020B0604030504040204" pitchFamily="34" charset="0"/>
                <a:ea typeface="Verdana" panose="020B0604030504040204" pitchFamily="34" charset="0"/>
                <a:cs typeface="Verdana" panose="020B0604030504040204" pitchFamily="34" charset="0"/>
              </a:defRPr>
            </a:lvl4pPr>
          </a:lstStyle>
          <a:p>
            <a:pPr lvl="0"/>
            <a:r>
              <a:rPr lang="fr-FR" noProof="0"/>
              <a:t>Cliquez pour modifier les styles du texte du masque</a:t>
            </a:r>
          </a:p>
        </p:txBody>
      </p:sp>
      <p:sp>
        <p:nvSpPr>
          <p:cNvPr id="5" name="Footer Placeholder 4">
            <a:extLst>
              <a:ext uri="{FF2B5EF4-FFF2-40B4-BE49-F238E27FC236}">
                <a16:creationId xmlns:a16="http://schemas.microsoft.com/office/drawing/2014/main" id="{CB5EC714-D3F2-4FD5-991E-9A86538DD40A}"/>
              </a:ext>
            </a:extLst>
          </p:cNvPr>
          <p:cNvSpPr>
            <a:spLocks noGrp="1"/>
          </p:cNvSpPr>
          <p:nvPr>
            <p:ph type="ftr" sz="quarter" idx="132"/>
          </p:nvPr>
        </p:nvSpPr>
        <p:spPr/>
        <p:txBody>
          <a:bodyPr/>
          <a:lstStyle/>
          <a:p>
            <a:endParaRPr lang="en-US" dirty="0"/>
          </a:p>
        </p:txBody>
      </p:sp>
      <p:sp>
        <p:nvSpPr>
          <p:cNvPr id="6" name="Slide Number Placeholder 5">
            <a:extLst>
              <a:ext uri="{FF2B5EF4-FFF2-40B4-BE49-F238E27FC236}">
                <a16:creationId xmlns:a16="http://schemas.microsoft.com/office/drawing/2014/main" id="{E39E9960-E90C-4899-ADD0-2D15E9EAD985}"/>
              </a:ext>
            </a:extLst>
          </p:cNvPr>
          <p:cNvSpPr>
            <a:spLocks noGrp="1"/>
          </p:cNvSpPr>
          <p:nvPr>
            <p:ph type="sldNum" sz="quarter" idx="133"/>
          </p:nvPr>
        </p:nvSpPr>
        <p:spPr/>
        <p:txBody>
          <a:bodyPr/>
          <a:lstStyle/>
          <a:p>
            <a:fld id="{6B54B0F7-55DD-40D6-B7F4-70B586885C0B}" type="slidenum">
              <a:rPr lang="en-US" smtClean="0"/>
              <a:pPr/>
              <a:t>‹N°›</a:t>
            </a:fld>
            <a:endParaRPr lang="en-US" dirty="0"/>
          </a:p>
        </p:txBody>
      </p:sp>
      <p:sp>
        <p:nvSpPr>
          <p:cNvPr id="2" name="Title 1">
            <a:extLst>
              <a:ext uri="{FF2B5EF4-FFF2-40B4-BE49-F238E27FC236}">
                <a16:creationId xmlns:a16="http://schemas.microsoft.com/office/drawing/2014/main" id="{53C533D4-3DB3-436C-8849-C2422EEDE5CB}"/>
              </a:ext>
            </a:extLst>
          </p:cNvPr>
          <p:cNvSpPr>
            <a:spLocks noGrp="1"/>
          </p:cNvSpPr>
          <p:nvPr>
            <p:ph type="title"/>
          </p:nvPr>
        </p:nvSpPr>
        <p:spPr/>
        <p:txBody>
          <a:bodyPr/>
          <a:lstStyle/>
          <a:p>
            <a:r>
              <a:rPr lang="fr-FR"/>
              <a:t>Modifiez le style du titre</a:t>
            </a:r>
            <a:endParaRPr lang="en-US"/>
          </a:p>
        </p:txBody>
      </p:sp>
    </p:spTree>
    <p:extLst>
      <p:ext uri="{BB962C8B-B14F-4D97-AF65-F5344CB8AC3E}">
        <p14:creationId xmlns:p14="http://schemas.microsoft.com/office/powerpoint/2010/main" val="1948428451"/>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Chapter (Light)">
    <p:spTree>
      <p:nvGrpSpPr>
        <p:cNvPr id="1" name=""/>
        <p:cNvGrpSpPr/>
        <p:nvPr/>
      </p:nvGrpSpPr>
      <p:grpSpPr>
        <a:xfrm>
          <a:off x="0" y="0"/>
          <a:ext cx="0" cy="0"/>
          <a:chOff x="0" y="0"/>
          <a:chExt cx="0" cy="0"/>
        </a:xfrm>
      </p:grpSpPr>
      <p:pic>
        <p:nvPicPr>
          <p:cNvPr id="5" name="Graphique 4">
            <a:extLst>
              <a:ext uri="{FF2B5EF4-FFF2-40B4-BE49-F238E27FC236}">
                <a16:creationId xmlns:a16="http://schemas.microsoft.com/office/drawing/2014/main" id="{D97075C2-D640-40B7-B715-DE36BBB3FC47}"/>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9498963" y="4159250"/>
            <a:ext cx="1271271" cy="1257300"/>
          </a:xfrm>
          <a:prstGeom prst="rect">
            <a:avLst/>
          </a:prstGeom>
        </p:spPr>
      </p:pic>
      <p:sp>
        <p:nvSpPr>
          <p:cNvPr id="7" name="Espace réservé du texte 17">
            <a:extLst>
              <a:ext uri="{FF2B5EF4-FFF2-40B4-BE49-F238E27FC236}">
                <a16:creationId xmlns:a16="http://schemas.microsoft.com/office/drawing/2014/main" id="{1CE40FF4-616D-467E-AEDB-B9934FB2C80A}"/>
              </a:ext>
            </a:extLst>
          </p:cNvPr>
          <p:cNvSpPr>
            <a:spLocks noGrp="1"/>
          </p:cNvSpPr>
          <p:nvPr>
            <p:ph type="body" sz="quarter" idx="22" hasCustomPrompt="1"/>
          </p:nvPr>
        </p:nvSpPr>
        <p:spPr>
          <a:xfrm>
            <a:off x="1158241" y="3020997"/>
            <a:ext cx="1118105" cy="443199"/>
          </a:xfrm>
        </p:spPr>
        <p:txBody>
          <a:bodyPr vert="horz" lIns="0" tIns="0" rIns="0" bIns="0" rtlCol="0" anchor="b">
            <a:noAutofit/>
          </a:bodyPr>
          <a:lstStyle>
            <a:lvl1pPr>
              <a:defRPr lang="en-US" sz="3200" b="1" noProof="0" dirty="0">
                <a:solidFill>
                  <a:schemeClr val="tx1"/>
                </a:solidFill>
              </a:defRPr>
            </a:lvl1pPr>
          </a:lstStyle>
          <a:p>
            <a:pPr lvl="0" algn="r">
              <a:lnSpc>
                <a:spcPct val="90000"/>
              </a:lnSpc>
            </a:pPr>
            <a:r>
              <a:rPr lang="en-US" noProof="0" dirty="0"/>
              <a:t>00</a:t>
            </a:r>
          </a:p>
        </p:txBody>
      </p:sp>
      <p:sp>
        <p:nvSpPr>
          <p:cNvPr id="8" name="Espace réservé du texte 17">
            <a:extLst>
              <a:ext uri="{FF2B5EF4-FFF2-40B4-BE49-F238E27FC236}">
                <a16:creationId xmlns:a16="http://schemas.microsoft.com/office/drawing/2014/main" id="{2C7B456D-17FA-4CA6-A94C-1F15CC23B221}"/>
              </a:ext>
            </a:extLst>
          </p:cNvPr>
          <p:cNvSpPr>
            <a:spLocks noGrp="1"/>
          </p:cNvSpPr>
          <p:nvPr>
            <p:ph type="body" sz="quarter" idx="23"/>
          </p:nvPr>
        </p:nvSpPr>
        <p:spPr>
          <a:xfrm>
            <a:off x="2679091" y="3020997"/>
            <a:ext cx="6517348" cy="443199"/>
          </a:xfrm>
        </p:spPr>
        <p:txBody>
          <a:bodyPr/>
          <a:lstStyle>
            <a:lvl1pPr>
              <a:lnSpc>
                <a:spcPct val="90000"/>
              </a:lnSpc>
              <a:defRPr lang="fr-FR" sz="3200" b="1" i="0" kern="1200" dirty="0" err="1">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0">
              <a:lnSpc>
                <a:spcPct val="90000"/>
              </a:lnSpc>
              <a:spcBef>
                <a:spcPts val="800"/>
              </a:spcBef>
              <a:defRPr lang="fr-FR" sz="1867" b="0" i="0" kern="1200" cap="all" baseline="0" dirty="0" err="1" smtClean="0">
                <a:solidFill>
                  <a:schemeClr val="bg2"/>
                </a:solidFill>
                <a:latin typeface="Verdana" panose="020B0604030504040204" pitchFamily="34" charset="0"/>
                <a:ea typeface="Verdana" panose="020B0604030504040204" pitchFamily="34" charset="0"/>
                <a:cs typeface="Verdana" panose="020B0604030504040204" pitchFamily="34" charset="0"/>
              </a:defRPr>
            </a:lvl2pPr>
            <a:lvl3pPr>
              <a:lnSpc>
                <a:spcPct val="100000"/>
              </a:lnSpc>
              <a:spcBef>
                <a:spcPts val="1067"/>
              </a:spcBef>
              <a:defRPr sz="1867" i="1">
                <a:solidFill>
                  <a:schemeClr val="bg2"/>
                </a:solidFill>
              </a:defRPr>
            </a:lvl3pPr>
            <a:lvl4pPr>
              <a:lnSpc>
                <a:spcPct val="90000"/>
              </a:lnSpc>
              <a:spcBef>
                <a:spcPts val="400"/>
              </a:spcBef>
              <a:defRPr lang="fr-FR" sz="1000" kern="1200" cap="all" baseline="0" dirty="0">
                <a:solidFill>
                  <a:schemeClr val="accent2"/>
                </a:solidFill>
                <a:latin typeface="+mn-lt"/>
                <a:ea typeface="+mn-ea"/>
                <a:cs typeface="+mn-cs"/>
              </a:defRPr>
            </a:lvl4pPr>
          </a:lstStyle>
          <a:p>
            <a:pPr lvl="0"/>
            <a:r>
              <a:rPr lang="fr-FR" noProof="0"/>
              <a:t>Cliquez pour modifier les styles du texte du masque</a:t>
            </a:r>
          </a:p>
        </p:txBody>
      </p:sp>
      <p:sp>
        <p:nvSpPr>
          <p:cNvPr id="9" name="Espace réservé du texte 17">
            <a:extLst>
              <a:ext uri="{FF2B5EF4-FFF2-40B4-BE49-F238E27FC236}">
                <a16:creationId xmlns:a16="http://schemas.microsoft.com/office/drawing/2014/main" id="{A4BDC3FC-500C-4A36-AFD2-52224706F782}"/>
              </a:ext>
            </a:extLst>
          </p:cNvPr>
          <p:cNvSpPr>
            <a:spLocks noGrp="1"/>
          </p:cNvSpPr>
          <p:nvPr>
            <p:ph type="body" sz="quarter" idx="24"/>
          </p:nvPr>
        </p:nvSpPr>
        <p:spPr>
          <a:xfrm>
            <a:off x="2679091" y="3980878"/>
            <a:ext cx="6517348" cy="315415"/>
          </a:xfrm>
        </p:spPr>
        <p:txBody>
          <a:bodyPr/>
          <a:lstStyle>
            <a:lvl1pPr>
              <a:lnSpc>
                <a:spcPct val="90000"/>
              </a:lnSpc>
              <a:defRPr lang="fr-FR" sz="1867" b="0" i="1" kern="1200" dirty="0" err="1">
                <a:solidFill>
                  <a:schemeClr val="accent2"/>
                </a:solidFill>
                <a:latin typeface="Verdana" panose="020B0604030504040204" pitchFamily="34" charset="0"/>
                <a:ea typeface="Verdana" panose="020B0604030504040204" pitchFamily="34" charset="0"/>
                <a:cs typeface="Verdana" panose="020B0604030504040204" pitchFamily="34" charset="0"/>
              </a:defRPr>
            </a:lvl1pPr>
            <a:lvl2pPr marL="0">
              <a:lnSpc>
                <a:spcPct val="90000"/>
              </a:lnSpc>
              <a:spcBef>
                <a:spcPts val="800"/>
              </a:spcBef>
              <a:defRPr lang="fr-FR" sz="1867" b="0" i="0" kern="1200" cap="all" baseline="0" dirty="0" err="1" smtClean="0">
                <a:solidFill>
                  <a:schemeClr val="bg2"/>
                </a:solidFill>
                <a:latin typeface="Verdana" panose="020B0604030504040204" pitchFamily="34" charset="0"/>
                <a:ea typeface="Verdana" panose="020B0604030504040204" pitchFamily="34" charset="0"/>
                <a:cs typeface="Verdana" panose="020B0604030504040204" pitchFamily="34" charset="0"/>
              </a:defRPr>
            </a:lvl2pPr>
            <a:lvl3pPr>
              <a:lnSpc>
                <a:spcPct val="100000"/>
              </a:lnSpc>
              <a:spcBef>
                <a:spcPts val="1067"/>
              </a:spcBef>
              <a:defRPr sz="1867" i="1">
                <a:solidFill>
                  <a:schemeClr val="bg2"/>
                </a:solidFill>
              </a:defRPr>
            </a:lvl3pPr>
            <a:lvl4pPr>
              <a:lnSpc>
                <a:spcPct val="90000"/>
              </a:lnSpc>
              <a:spcBef>
                <a:spcPts val="400"/>
              </a:spcBef>
              <a:defRPr lang="fr-FR" sz="1000" kern="1200" cap="all" baseline="0" dirty="0">
                <a:solidFill>
                  <a:schemeClr val="accent2"/>
                </a:solidFill>
                <a:latin typeface="+mn-lt"/>
                <a:ea typeface="+mn-ea"/>
                <a:cs typeface="+mn-cs"/>
              </a:defRPr>
            </a:lvl4pPr>
          </a:lstStyle>
          <a:p>
            <a:pPr lvl="0"/>
            <a:r>
              <a:rPr lang="fr-FR" noProof="0"/>
              <a:t>Cliquez pour modifier les styles du texte du masque</a:t>
            </a:r>
          </a:p>
        </p:txBody>
      </p:sp>
      <p:sp>
        <p:nvSpPr>
          <p:cNvPr id="10" name="Espace réservé du texte 17">
            <a:extLst>
              <a:ext uri="{FF2B5EF4-FFF2-40B4-BE49-F238E27FC236}">
                <a16:creationId xmlns:a16="http://schemas.microsoft.com/office/drawing/2014/main" id="{A97CE5D1-697D-4C34-8623-6B2871AE2E2D}"/>
              </a:ext>
            </a:extLst>
          </p:cNvPr>
          <p:cNvSpPr>
            <a:spLocks noGrp="1"/>
          </p:cNvSpPr>
          <p:nvPr>
            <p:ph type="body" sz="quarter" idx="25"/>
          </p:nvPr>
        </p:nvSpPr>
        <p:spPr>
          <a:xfrm>
            <a:off x="2679091" y="3554158"/>
            <a:ext cx="6517348" cy="315415"/>
          </a:xfrm>
        </p:spPr>
        <p:txBody>
          <a:bodyPr/>
          <a:lstStyle>
            <a:lvl1pPr>
              <a:lnSpc>
                <a:spcPct val="90000"/>
              </a:lnSpc>
              <a:defRPr lang="fr-FR" sz="1867" b="0" i="0" kern="1200" cap="all" baseline="0" dirty="0" err="1">
                <a:solidFill>
                  <a:schemeClr val="accent2"/>
                </a:solidFill>
                <a:latin typeface="Verdana" panose="020B0604030504040204" pitchFamily="34" charset="0"/>
                <a:ea typeface="Verdana" panose="020B0604030504040204" pitchFamily="34" charset="0"/>
                <a:cs typeface="Verdana" panose="020B0604030504040204" pitchFamily="34" charset="0"/>
              </a:defRPr>
            </a:lvl1pPr>
            <a:lvl2pPr marL="0" indent="0">
              <a:lnSpc>
                <a:spcPct val="90000"/>
              </a:lnSpc>
              <a:spcBef>
                <a:spcPts val="800"/>
              </a:spcBef>
              <a:buFont typeface="Arial" panose="020B0604020202020204" pitchFamily="34" charset="0"/>
              <a:buNone/>
              <a:defRPr lang="fr-FR" sz="1867" b="0" i="0" kern="1200" cap="all" baseline="0" dirty="0" err="1" smtClean="0">
                <a:solidFill>
                  <a:schemeClr val="bg2"/>
                </a:solidFill>
                <a:latin typeface="Verdana" panose="020B0604030504040204" pitchFamily="34" charset="0"/>
                <a:ea typeface="Verdana" panose="020B0604030504040204" pitchFamily="34" charset="0"/>
                <a:cs typeface="Verdana" panose="020B0604030504040204" pitchFamily="34" charset="0"/>
              </a:defRPr>
            </a:lvl2pPr>
            <a:lvl3pPr>
              <a:lnSpc>
                <a:spcPct val="100000"/>
              </a:lnSpc>
              <a:spcBef>
                <a:spcPts val="1067"/>
              </a:spcBef>
              <a:defRPr sz="1867" i="1">
                <a:solidFill>
                  <a:schemeClr val="bg2"/>
                </a:solidFill>
              </a:defRPr>
            </a:lvl3pPr>
            <a:lvl4pPr>
              <a:lnSpc>
                <a:spcPct val="90000"/>
              </a:lnSpc>
              <a:spcBef>
                <a:spcPts val="400"/>
              </a:spcBef>
              <a:defRPr lang="fr-FR" sz="1000" kern="1200" cap="all" baseline="0" dirty="0">
                <a:solidFill>
                  <a:schemeClr val="accent2"/>
                </a:solidFill>
                <a:latin typeface="+mn-lt"/>
                <a:ea typeface="+mn-ea"/>
                <a:cs typeface="+mn-cs"/>
              </a:defRPr>
            </a:lvl4pPr>
          </a:lstStyle>
          <a:p>
            <a:pPr lvl="0"/>
            <a:r>
              <a:rPr lang="fr-FR" noProof="0"/>
              <a:t>Cliquez pour modifier les styles du texte du masque</a:t>
            </a:r>
          </a:p>
        </p:txBody>
      </p:sp>
    </p:spTree>
    <p:extLst>
      <p:ext uri="{BB962C8B-B14F-4D97-AF65-F5344CB8AC3E}">
        <p14:creationId xmlns:p14="http://schemas.microsoft.com/office/powerpoint/2010/main" val="1779263814"/>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theme" Target="../theme/theme1.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50.xml"/><Relationship Id="rId13" Type="http://schemas.openxmlformats.org/officeDocument/2006/relationships/slideLayout" Target="../slideLayouts/slideLayout55.xml"/><Relationship Id="rId18" Type="http://schemas.openxmlformats.org/officeDocument/2006/relationships/slideLayout" Target="../slideLayouts/slideLayout60.xml"/><Relationship Id="rId3" Type="http://schemas.openxmlformats.org/officeDocument/2006/relationships/slideLayout" Target="../slideLayouts/slideLayout45.xml"/><Relationship Id="rId21" Type="http://schemas.openxmlformats.org/officeDocument/2006/relationships/slideLayout" Target="../slideLayouts/slideLayout63.xml"/><Relationship Id="rId7" Type="http://schemas.openxmlformats.org/officeDocument/2006/relationships/slideLayout" Target="../slideLayouts/slideLayout49.xml"/><Relationship Id="rId12" Type="http://schemas.openxmlformats.org/officeDocument/2006/relationships/slideLayout" Target="../slideLayouts/slideLayout54.xml"/><Relationship Id="rId17" Type="http://schemas.openxmlformats.org/officeDocument/2006/relationships/slideLayout" Target="../slideLayouts/slideLayout59.xml"/><Relationship Id="rId2" Type="http://schemas.openxmlformats.org/officeDocument/2006/relationships/slideLayout" Target="../slideLayouts/slideLayout44.xml"/><Relationship Id="rId16" Type="http://schemas.openxmlformats.org/officeDocument/2006/relationships/slideLayout" Target="../slideLayouts/slideLayout58.xml"/><Relationship Id="rId20" Type="http://schemas.openxmlformats.org/officeDocument/2006/relationships/slideLayout" Target="../slideLayouts/slideLayout62.xml"/><Relationship Id="rId1" Type="http://schemas.openxmlformats.org/officeDocument/2006/relationships/slideLayout" Target="../slideLayouts/slideLayout43.xml"/><Relationship Id="rId6" Type="http://schemas.openxmlformats.org/officeDocument/2006/relationships/slideLayout" Target="../slideLayouts/slideLayout48.xml"/><Relationship Id="rId11" Type="http://schemas.openxmlformats.org/officeDocument/2006/relationships/slideLayout" Target="../slideLayouts/slideLayout53.xml"/><Relationship Id="rId24" Type="http://schemas.openxmlformats.org/officeDocument/2006/relationships/image" Target="../media/image10.png"/><Relationship Id="rId5" Type="http://schemas.openxmlformats.org/officeDocument/2006/relationships/slideLayout" Target="../slideLayouts/slideLayout47.xml"/><Relationship Id="rId15" Type="http://schemas.openxmlformats.org/officeDocument/2006/relationships/slideLayout" Target="../slideLayouts/slideLayout57.xml"/><Relationship Id="rId23" Type="http://schemas.openxmlformats.org/officeDocument/2006/relationships/theme" Target="../theme/theme2.xml"/><Relationship Id="rId10" Type="http://schemas.openxmlformats.org/officeDocument/2006/relationships/slideLayout" Target="../slideLayouts/slideLayout52.xml"/><Relationship Id="rId19" Type="http://schemas.openxmlformats.org/officeDocument/2006/relationships/slideLayout" Target="../slideLayouts/slideLayout61.xml"/><Relationship Id="rId4" Type="http://schemas.openxmlformats.org/officeDocument/2006/relationships/slideLayout" Target="../slideLayouts/slideLayout46.xml"/><Relationship Id="rId9" Type="http://schemas.openxmlformats.org/officeDocument/2006/relationships/slideLayout" Target="../slideLayouts/slideLayout51.xml"/><Relationship Id="rId14" Type="http://schemas.openxmlformats.org/officeDocument/2006/relationships/slideLayout" Target="../slideLayouts/slideLayout56.xml"/><Relationship Id="rId22" Type="http://schemas.openxmlformats.org/officeDocument/2006/relationships/slideLayout" Target="../slideLayouts/slideLayout6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41600" y="384000"/>
            <a:ext cx="11313600" cy="960000"/>
          </a:xfrm>
          <a:prstGeom prst="rect">
            <a:avLst/>
          </a:prstGeom>
        </p:spPr>
        <p:txBody>
          <a:bodyPr vert="horz" lIns="0" tIns="0" rIns="0" bIns="0" rtlCol="0" anchor="t">
            <a:normAutofit/>
          </a:bodyPr>
          <a:lstStyle/>
          <a:p>
            <a:endParaRPr lang="en-US" noProof="0" dirty="0"/>
          </a:p>
        </p:txBody>
      </p:sp>
      <p:sp>
        <p:nvSpPr>
          <p:cNvPr id="3" name="Text Placeholder 2"/>
          <p:cNvSpPr>
            <a:spLocks noGrp="1"/>
          </p:cNvSpPr>
          <p:nvPr>
            <p:ph type="body" idx="1"/>
          </p:nvPr>
        </p:nvSpPr>
        <p:spPr>
          <a:xfrm>
            <a:off x="441600" y="1790400"/>
            <a:ext cx="11304000" cy="4449600"/>
          </a:xfrm>
          <a:prstGeom prst="rect">
            <a:avLst/>
          </a:prstGeom>
        </p:spPr>
        <p:txBody>
          <a:bodyPr vert="horz" lIns="0" tIns="0" rIns="0" bIns="0" rtlCol="0">
            <a:noAutofit/>
          </a:bodyPr>
          <a:lstStyle/>
          <a:p>
            <a:pPr lvl="0"/>
            <a:r>
              <a:rPr lang="en-US" noProof="0" dirty="0"/>
              <a:t>First Level</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5" name="Footer Placeholder 4"/>
          <p:cNvSpPr>
            <a:spLocks noGrp="1"/>
          </p:cNvSpPr>
          <p:nvPr>
            <p:ph type="ftr" sz="quarter" idx="3"/>
          </p:nvPr>
        </p:nvSpPr>
        <p:spPr>
          <a:xfrm>
            <a:off x="2866442" y="6479322"/>
            <a:ext cx="6459117" cy="170333"/>
          </a:xfrm>
          <a:prstGeom prst="rect">
            <a:avLst/>
          </a:prstGeom>
        </p:spPr>
        <p:txBody>
          <a:bodyPr vert="horz" lIns="0" tIns="0" rIns="0" bIns="0" rtlCol="0" anchor="b"/>
          <a:lstStyle>
            <a:lvl1pPr algn="ctr">
              <a:defRPr sz="1867" b="0" i="0" cap="all" baseline="0">
                <a:solidFill>
                  <a:schemeClr val="tx1"/>
                </a:solidFill>
                <a:latin typeface="Verdana" panose="020B0604030504040204" pitchFamily="34" charset="0"/>
                <a:ea typeface="Verdana" panose="020B0604030504040204" pitchFamily="34" charset="0"/>
                <a:cs typeface="Verdana" panose="020B0604030504040204" pitchFamily="34" charset="0"/>
              </a:defRPr>
            </a:lvl1pPr>
          </a:lstStyle>
          <a:p>
            <a:endParaRPr lang="en-US"/>
          </a:p>
        </p:txBody>
      </p:sp>
      <p:sp>
        <p:nvSpPr>
          <p:cNvPr id="29" name="Espace réservé de la date 28">
            <a:extLst>
              <a:ext uri="{FF2B5EF4-FFF2-40B4-BE49-F238E27FC236}">
                <a16:creationId xmlns:a16="http://schemas.microsoft.com/office/drawing/2014/main" id="{B6D8E440-8C31-4584-85CD-3DE2B7815CCC}"/>
              </a:ext>
            </a:extLst>
          </p:cNvPr>
          <p:cNvSpPr>
            <a:spLocks noGrp="1"/>
          </p:cNvSpPr>
          <p:nvPr userDrawn="1">
            <p:ph type="dt" sz="half" idx="2"/>
          </p:nvPr>
        </p:nvSpPr>
        <p:spPr>
          <a:xfrm>
            <a:off x="4724400" y="6106773"/>
            <a:ext cx="2743200" cy="366183"/>
          </a:xfrm>
          <a:prstGeom prst="rect">
            <a:avLst/>
          </a:prstGeom>
        </p:spPr>
        <p:txBody>
          <a:bodyPr vert="horz" lIns="91440" tIns="45720" rIns="91440" bIns="45720" rtlCol="0" anchor="ctr"/>
          <a:lstStyle>
            <a:lvl1pPr algn="ctr">
              <a:defRPr sz="1867" b="0" i="0" spc="27" baseline="0">
                <a:solidFill>
                  <a:schemeClr val="tx1"/>
                </a:solidFill>
                <a:latin typeface="Verdana" panose="020B0604030504040204" pitchFamily="34" charset="0"/>
                <a:ea typeface="Verdana" panose="020B0604030504040204" pitchFamily="34" charset="0"/>
                <a:cs typeface="Verdana" panose="020B0604030504040204" pitchFamily="34" charset="0"/>
              </a:defRPr>
            </a:lvl1pPr>
          </a:lstStyle>
          <a:p>
            <a:endParaRPr lang="en-US" dirty="0"/>
          </a:p>
        </p:txBody>
      </p:sp>
      <p:sp>
        <p:nvSpPr>
          <p:cNvPr id="6" name="Slide Number Placeholder 5"/>
          <p:cNvSpPr>
            <a:spLocks noGrp="1"/>
          </p:cNvSpPr>
          <p:nvPr userDrawn="1">
            <p:ph type="sldNum" sz="quarter" idx="4"/>
          </p:nvPr>
        </p:nvSpPr>
        <p:spPr>
          <a:xfrm>
            <a:off x="11114968" y="6375331"/>
            <a:ext cx="635000" cy="274324"/>
          </a:xfrm>
          <a:prstGeom prst="rect">
            <a:avLst/>
          </a:prstGeom>
        </p:spPr>
        <p:txBody>
          <a:bodyPr vert="horz" lIns="0" tIns="0" rIns="0" bIns="0" rtlCol="0" anchor="b"/>
          <a:lstStyle>
            <a:lvl1pPr algn="r">
              <a:defRPr sz="1867" b="0" i="0">
                <a:solidFill>
                  <a:schemeClr val="tx1"/>
                </a:solidFill>
                <a:latin typeface="Verdana" panose="020B0604030504040204" pitchFamily="34" charset="0"/>
                <a:ea typeface="Verdana" panose="020B0604030504040204" pitchFamily="34" charset="0"/>
                <a:cs typeface="Verdana" panose="020B0604030504040204" pitchFamily="34" charset="0"/>
              </a:defRPr>
            </a:lvl1pPr>
          </a:lstStyle>
          <a:p>
            <a:fld id="{6B54B0F7-55DD-40D6-B7F4-70B586885C0B}" type="slidenum">
              <a:rPr lang="en-US" smtClean="0"/>
              <a:pPr/>
              <a:t>‹N°›</a:t>
            </a:fld>
            <a:endParaRPr lang="en-US" dirty="0"/>
          </a:p>
        </p:txBody>
      </p:sp>
    </p:spTree>
    <p:extLst>
      <p:ext uri="{BB962C8B-B14F-4D97-AF65-F5344CB8AC3E}">
        <p14:creationId xmlns:p14="http://schemas.microsoft.com/office/powerpoint/2010/main" val="222871082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702" r:id="rId37"/>
    <p:sldLayoutId id="2147483701" r:id="rId38"/>
    <p:sldLayoutId id="2147483697" r:id="rId39"/>
    <p:sldLayoutId id="2147483698" r:id="rId40"/>
    <p:sldLayoutId id="2147483699" r:id="rId41"/>
    <p:sldLayoutId id="2147483700" r:id="rId42"/>
  </p:sldLayoutIdLst>
  <p:hf hdr="0" dt="0"/>
  <p:txStyles>
    <p:titleStyle>
      <a:lvl1pPr algn="l" defTabSz="914377" rtl="0" eaLnBrk="1" latinLnBrk="0" hangingPunct="1">
        <a:lnSpc>
          <a:spcPct val="90000"/>
        </a:lnSpc>
        <a:spcBef>
          <a:spcPct val="0"/>
        </a:spcBef>
        <a:buNone/>
        <a:defRPr lang="fr-FR" sz="3200" b="0" i="0" kern="1200" dirty="0">
          <a:solidFill>
            <a:schemeClr val="accent1"/>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377" rtl="0" eaLnBrk="1" latinLnBrk="0" hangingPunct="1">
        <a:lnSpc>
          <a:spcPct val="125000"/>
        </a:lnSpc>
        <a:spcBef>
          <a:spcPts val="0"/>
        </a:spcBef>
        <a:buFont typeface="Arial" panose="020B0604020202020204" pitchFamily="34" charset="0"/>
        <a:buNone/>
        <a:defRPr sz="2133" b="0" i="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302392" indent="-302392" algn="l" defTabSz="914377" rtl="0" eaLnBrk="1" latinLnBrk="0" hangingPunct="1">
        <a:lnSpc>
          <a:spcPct val="125000"/>
        </a:lnSpc>
        <a:spcBef>
          <a:spcPts val="0"/>
        </a:spcBef>
        <a:buClr>
          <a:schemeClr val="accent2"/>
        </a:buClr>
        <a:buFontTx/>
        <a:buBlip>
          <a:blip r:embed="rId44"/>
        </a:buBlip>
        <a:defRPr sz="2133" b="0" i="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609585" indent="-302392" algn="l" defTabSz="914377" rtl="0" eaLnBrk="1" latinLnBrk="0" hangingPunct="1">
        <a:lnSpc>
          <a:spcPct val="125000"/>
        </a:lnSpc>
        <a:spcBef>
          <a:spcPts val="0"/>
        </a:spcBef>
        <a:buFontTx/>
        <a:buBlip>
          <a:blip r:embed="rId44"/>
        </a:buBlip>
        <a:defRPr sz="2133" b="0" i="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911977" indent="-302392" algn="l" defTabSz="914377" rtl="0" eaLnBrk="1" latinLnBrk="0" hangingPunct="1">
        <a:lnSpc>
          <a:spcPct val="125000"/>
        </a:lnSpc>
        <a:spcBef>
          <a:spcPts val="0"/>
        </a:spcBef>
        <a:buFontTx/>
        <a:buBlip>
          <a:blip r:embed="rId44"/>
        </a:buBlip>
        <a:defRPr sz="2133" b="0" i="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0" indent="0" algn="l" defTabSz="914377" rtl="0" eaLnBrk="1" latinLnBrk="0" hangingPunct="1">
        <a:lnSpc>
          <a:spcPct val="125000"/>
        </a:lnSpc>
        <a:spcBef>
          <a:spcPts val="0"/>
        </a:spcBef>
        <a:buFont typeface="Arial" panose="020B0604020202020204" pitchFamily="34" charset="0"/>
        <a:buNone/>
        <a:defRPr sz="2133" b="1" i="0" kern="1200">
          <a:solidFill>
            <a:schemeClr val="accent1"/>
          </a:solidFill>
          <a:latin typeface="+mj-lt"/>
          <a:ea typeface="Verdana" panose="020B0604030504040204" pitchFamily="34" charset="0"/>
          <a:cs typeface="Georgia" panose="02040502050405020303" pitchFamily="18"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41600" y="710401"/>
            <a:ext cx="11313600" cy="748247"/>
          </a:xfrm>
          <a:prstGeom prst="rect">
            <a:avLst/>
          </a:prstGeom>
        </p:spPr>
        <p:txBody>
          <a:bodyPr vert="horz" lIns="0" tIns="0" rIns="0" bIns="0" rtlCol="0" anchor="t">
            <a:normAutofit/>
          </a:bodyPr>
          <a:lstStyle/>
          <a:p>
            <a:endParaRPr lang="en-US" noProof="0" dirty="0"/>
          </a:p>
        </p:txBody>
      </p:sp>
      <p:sp>
        <p:nvSpPr>
          <p:cNvPr id="3" name="Text Placeholder 2"/>
          <p:cNvSpPr>
            <a:spLocks noGrp="1"/>
          </p:cNvSpPr>
          <p:nvPr>
            <p:ph type="body" idx="1"/>
          </p:nvPr>
        </p:nvSpPr>
        <p:spPr>
          <a:xfrm>
            <a:off x="441600" y="1944000"/>
            <a:ext cx="11304000" cy="4296000"/>
          </a:xfrm>
          <a:prstGeom prst="rect">
            <a:avLst/>
          </a:prstGeom>
        </p:spPr>
        <p:txBody>
          <a:bodyPr vert="horz" lIns="0" tIns="0" rIns="0" bIns="0" rtlCol="0">
            <a:noAutofit/>
          </a:bodyPr>
          <a:lstStyle/>
          <a:p>
            <a:pPr lvl="0"/>
            <a:r>
              <a:rPr lang="en-US" noProof="0" dirty="0"/>
              <a:t>First Level</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5" name="Footer Placeholder 4"/>
          <p:cNvSpPr>
            <a:spLocks noGrp="1"/>
          </p:cNvSpPr>
          <p:nvPr>
            <p:ph type="ftr" sz="quarter" idx="3"/>
          </p:nvPr>
        </p:nvSpPr>
        <p:spPr>
          <a:xfrm>
            <a:off x="2866442" y="6479322"/>
            <a:ext cx="6459117" cy="170333"/>
          </a:xfrm>
          <a:prstGeom prst="rect">
            <a:avLst/>
          </a:prstGeom>
        </p:spPr>
        <p:txBody>
          <a:bodyPr vert="horz" lIns="0" tIns="0" rIns="0" bIns="0" rtlCol="0" anchor="ctr"/>
          <a:lstStyle>
            <a:lvl1pPr algn="ctr">
              <a:defRPr sz="800" b="0" i="0" cap="all" baseline="0">
                <a:solidFill>
                  <a:schemeClr val="tx1"/>
                </a:solidFill>
                <a:latin typeface="Verdana" panose="020B0604030504040204" pitchFamily="34" charset="0"/>
                <a:ea typeface="Verdana" panose="020B0604030504040204" pitchFamily="34" charset="0"/>
                <a:cs typeface="Verdana" panose="020B0604030504040204" pitchFamily="34" charset="0"/>
              </a:defRPr>
            </a:lvl1pPr>
          </a:lstStyle>
          <a:p>
            <a:r>
              <a:rPr lang="en-US" noProof="0"/>
              <a:t>internal use</a:t>
            </a:r>
          </a:p>
        </p:txBody>
      </p:sp>
      <p:sp>
        <p:nvSpPr>
          <p:cNvPr id="29" name="Espace réservé de la date 28">
            <a:extLst>
              <a:ext uri="{FF2B5EF4-FFF2-40B4-BE49-F238E27FC236}">
                <a16:creationId xmlns:a16="http://schemas.microsoft.com/office/drawing/2014/main" id="{B6D8E440-8C31-4584-85CD-3DE2B7815CCC}"/>
              </a:ext>
            </a:extLst>
          </p:cNvPr>
          <p:cNvSpPr>
            <a:spLocks noGrp="1"/>
          </p:cNvSpPr>
          <p:nvPr userDrawn="1">
            <p:ph type="dt" sz="half" idx="2"/>
          </p:nvPr>
        </p:nvSpPr>
        <p:spPr>
          <a:xfrm>
            <a:off x="4724400" y="6106773"/>
            <a:ext cx="2743200" cy="366183"/>
          </a:xfrm>
          <a:prstGeom prst="rect">
            <a:avLst/>
          </a:prstGeom>
        </p:spPr>
        <p:txBody>
          <a:bodyPr vert="horz" lIns="91440" tIns="45720" rIns="91440" bIns="45720" rtlCol="0" anchor="ctr"/>
          <a:lstStyle>
            <a:lvl1pPr algn="ctr">
              <a:defRPr sz="1467" b="0" i="0" spc="27" baseline="0">
                <a:solidFill>
                  <a:schemeClr val="tx1"/>
                </a:solidFill>
                <a:latin typeface="Verdana" panose="020B0604030504040204" pitchFamily="34" charset="0"/>
                <a:ea typeface="Verdana" panose="020B0604030504040204" pitchFamily="34" charset="0"/>
                <a:cs typeface="Verdana" panose="020B0604030504040204" pitchFamily="34" charset="0"/>
              </a:defRPr>
            </a:lvl1pPr>
          </a:lstStyle>
          <a:p>
            <a:r>
              <a:rPr lang="en-US" noProof="0" dirty="0"/>
              <a:t>XX . XX . XXXX</a:t>
            </a:r>
          </a:p>
        </p:txBody>
      </p:sp>
      <p:sp>
        <p:nvSpPr>
          <p:cNvPr id="6" name="Slide Number Placeholder 5"/>
          <p:cNvSpPr>
            <a:spLocks noGrp="1"/>
          </p:cNvSpPr>
          <p:nvPr userDrawn="1">
            <p:ph type="sldNum" sz="quarter" idx="4"/>
          </p:nvPr>
        </p:nvSpPr>
        <p:spPr>
          <a:xfrm>
            <a:off x="11114968" y="6427327"/>
            <a:ext cx="635000" cy="274324"/>
          </a:xfrm>
          <a:prstGeom prst="rect">
            <a:avLst/>
          </a:prstGeom>
        </p:spPr>
        <p:txBody>
          <a:bodyPr vert="horz" lIns="0" tIns="0" rIns="0" bIns="0" rtlCol="0" anchor="ctr"/>
          <a:lstStyle>
            <a:lvl1pPr algn="r">
              <a:defRPr sz="1200" b="0" i="0">
                <a:solidFill>
                  <a:schemeClr val="tx1"/>
                </a:solidFill>
                <a:latin typeface="Verdana" panose="020B0604030504040204" pitchFamily="34" charset="0"/>
                <a:ea typeface="Verdana" panose="020B0604030504040204" pitchFamily="34" charset="0"/>
                <a:cs typeface="Verdana" panose="020B0604030504040204" pitchFamily="34" charset="0"/>
              </a:defRPr>
            </a:lvl1pPr>
          </a:lstStyle>
          <a:p>
            <a:fld id="{6B54B0F7-55DD-40D6-B7F4-70B586885C0B}" type="slidenum">
              <a:rPr lang="en-US" noProof="0" smtClean="0"/>
              <a:pPr/>
              <a:t>‹N°›</a:t>
            </a:fld>
            <a:endParaRPr lang="en-US" noProof="0" dirty="0"/>
          </a:p>
        </p:txBody>
      </p:sp>
    </p:spTree>
    <p:extLst>
      <p:ext uri="{BB962C8B-B14F-4D97-AF65-F5344CB8AC3E}">
        <p14:creationId xmlns:p14="http://schemas.microsoft.com/office/powerpoint/2010/main" val="1650366049"/>
      </p:ext>
    </p:extLst>
  </p:cSld>
  <p:clrMap bg1="lt1" tx1="dk1" bg2="lt2" tx2="dk2" accent1="accent1" accent2="accent2" accent3="accent3" accent4="accent4" accent5="accent5" accent6="accent6" hlink="hlink" folHlink="folHlink"/>
  <p:sldLayoutIdLst>
    <p:sldLayoutId id="2147483705" r:id="rId1"/>
    <p:sldLayoutId id="2147483706" r:id="rId2"/>
    <p:sldLayoutId id="2147483707" r:id="rId3"/>
    <p:sldLayoutId id="2147483708" r:id="rId4"/>
    <p:sldLayoutId id="2147483709" r:id="rId5"/>
    <p:sldLayoutId id="2147483710" r:id="rId6"/>
    <p:sldLayoutId id="2147483711" r:id="rId7"/>
    <p:sldLayoutId id="2147483712" r:id="rId8"/>
    <p:sldLayoutId id="2147483713" r:id="rId9"/>
    <p:sldLayoutId id="2147483714" r:id="rId10"/>
    <p:sldLayoutId id="2147483715" r:id="rId11"/>
    <p:sldLayoutId id="2147483716" r:id="rId12"/>
    <p:sldLayoutId id="2147483717" r:id="rId13"/>
    <p:sldLayoutId id="2147483718" r:id="rId14"/>
    <p:sldLayoutId id="2147483719" r:id="rId15"/>
    <p:sldLayoutId id="2147483720" r:id="rId16"/>
    <p:sldLayoutId id="2147483721" r:id="rId17"/>
    <p:sldLayoutId id="2147483722" r:id="rId18"/>
    <p:sldLayoutId id="2147483723" r:id="rId19"/>
    <p:sldLayoutId id="2147483724" r:id="rId20"/>
    <p:sldLayoutId id="2147483725" r:id="rId21"/>
    <p:sldLayoutId id="2147483726" r:id="rId2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txStyles>
    <p:titleStyle>
      <a:lvl1pPr algn="l" defTabSz="914377" rtl="0" eaLnBrk="1" latinLnBrk="0" hangingPunct="1">
        <a:lnSpc>
          <a:spcPct val="90000"/>
        </a:lnSpc>
        <a:spcBef>
          <a:spcPct val="0"/>
        </a:spcBef>
        <a:buNone/>
        <a:defRPr lang="fr-FR" sz="2933" b="0" i="0" kern="1200" dirty="0">
          <a:solidFill>
            <a:schemeClr val="accent1"/>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377" rtl="0" eaLnBrk="1" latinLnBrk="0" hangingPunct="1">
        <a:lnSpc>
          <a:spcPct val="125000"/>
        </a:lnSpc>
        <a:spcBef>
          <a:spcPts val="0"/>
        </a:spcBef>
        <a:buFont typeface="Arial" panose="020B0604020202020204" pitchFamily="34" charset="0"/>
        <a:buNone/>
        <a:defRPr sz="1333" b="0" i="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302392" indent="-302392" algn="l" defTabSz="914377" rtl="0" eaLnBrk="1" latinLnBrk="0" hangingPunct="1">
        <a:lnSpc>
          <a:spcPct val="125000"/>
        </a:lnSpc>
        <a:spcBef>
          <a:spcPts val="0"/>
        </a:spcBef>
        <a:buClr>
          <a:schemeClr val="accent2"/>
        </a:buClr>
        <a:buFontTx/>
        <a:buBlip>
          <a:blip r:embed="rId24"/>
        </a:buBlip>
        <a:defRPr sz="1333" b="0" i="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609585" indent="-302392" algn="l" defTabSz="914377" rtl="0" eaLnBrk="1" latinLnBrk="0" hangingPunct="1">
        <a:lnSpc>
          <a:spcPct val="125000"/>
        </a:lnSpc>
        <a:spcBef>
          <a:spcPts val="0"/>
        </a:spcBef>
        <a:buFontTx/>
        <a:buBlip>
          <a:blip r:embed="rId24"/>
        </a:buBlip>
        <a:defRPr sz="1333" b="0" i="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911977" indent="-302392" algn="l" defTabSz="914377" rtl="0" eaLnBrk="1" latinLnBrk="0" hangingPunct="1">
        <a:lnSpc>
          <a:spcPct val="125000"/>
        </a:lnSpc>
        <a:spcBef>
          <a:spcPts val="0"/>
        </a:spcBef>
        <a:buFontTx/>
        <a:buBlip>
          <a:blip r:embed="rId24"/>
        </a:buBlip>
        <a:defRPr sz="1333" b="0" i="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0" indent="0" algn="l" defTabSz="914377" rtl="0" eaLnBrk="1" latinLnBrk="0" hangingPunct="1">
        <a:lnSpc>
          <a:spcPct val="125000"/>
        </a:lnSpc>
        <a:spcBef>
          <a:spcPts val="0"/>
        </a:spcBef>
        <a:buFont typeface="Arial" panose="020B0604020202020204" pitchFamily="34" charset="0"/>
        <a:buNone/>
        <a:defRPr sz="1333" b="1" i="0" kern="1200">
          <a:solidFill>
            <a:schemeClr val="accent1"/>
          </a:solidFill>
          <a:latin typeface="+mj-lt"/>
          <a:ea typeface="Verdana" panose="020B0604030504040204" pitchFamily="34" charset="0"/>
          <a:cs typeface="Georgia" panose="02040502050405020303" pitchFamily="18"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1.sv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21.svg"/></Relationships>
</file>

<file path=ppt/slides/_rels/slide12.xml.rels><?xml version="1.0" encoding="UTF-8" standalone="yes"?>
<Relationships xmlns="http://schemas.openxmlformats.org/package/2006/relationships"><Relationship Id="rId8" Type="http://schemas.microsoft.com/office/2007/relationships/hdphoto" Target="../media/hdphoto2.wdp"/><Relationship Id="rId13" Type="http://schemas.openxmlformats.org/officeDocument/2006/relationships/image" Target="../media/image38.png"/><Relationship Id="rId3" Type="http://schemas.openxmlformats.org/officeDocument/2006/relationships/image" Target="../media/image20.png"/><Relationship Id="rId7" Type="http://schemas.openxmlformats.org/officeDocument/2006/relationships/image" Target="../media/image34.png"/><Relationship Id="rId12" Type="http://schemas.openxmlformats.org/officeDocument/2006/relationships/image" Target="../media/image37.jpeg"/><Relationship Id="rId2" Type="http://schemas.openxmlformats.org/officeDocument/2006/relationships/notesSlide" Target="../notesSlides/notesSlide10.xml"/><Relationship Id="rId16" Type="http://schemas.openxmlformats.org/officeDocument/2006/relationships/image" Target="../media/image41.svg"/><Relationship Id="rId1" Type="http://schemas.openxmlformats.org/officeDocument/2006/relationships/slideLayout" Target="../slideLayouts/slideLayout7.xml"/><Relationship Id="rId6" Type="http://schemas.microsoft.com/office/2007/relationships/hdphoto" Target="../media/hdphoto1.wdp"/><Relationship Id="rId11" Type="http://schemas.microsoft.com/office/2007/relationships/hdphoto" Target="../media/hdphoto3.wdp"/><Relationship Id="rId5" Type="http://schemas.openxmlformats.org/officeDocument/2006/relationships/image" Target="../media/image33.png"/><Relationship Id="rId15" Type="http://schemas.openxmlformats.org/officeDocument/2006/relationships/image" Target="../media/image40.png"/><Relationship Id="rId10" Type="http://schemas.openxmlformats.org/officeDocument/2006/relationships/image" Target="../media/image36.png"/><Relationship Id="rId4" Type="http://schemas.openxmlformats.org/officeDocument/2006/relationships/image" Target="../media/image21.svg"/><Relationship Id="rId9" Type="http://schemas.openxmlformats.org/officeDocument/2006/relationships/image" Target="../media/image35.png"/><Relationship Id="rId14" Type="http://schemas.openxmlformats.org/officeDocument/2006/relationships/image" Target="../media/image39.svg"/></Relationships>
</file>

<file path=ppt/slides/_rels/slide13.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10.png"/><Relationship Id="rId7" Type="http://schemas.openxmlformats.org/officeDocument/2006/relationships/image" Target="../media/image45.svg"/><Relationship Id="rId2" Type="http://schemas.openxmlformats.org/officeDocument/2006/relationships/notesSlide" Target="../notesSlides/notesSlide11.xml"/><Relationship Id="rId1" Type="http://schemas.openxmlformats.org/officeDocument/2006/relationships/slideLayout" Target="../slideLayouts/slideLayout36.xml"/><Relationship Id="rId6" Type="http://schemas.openxmlformats.org/officeDocument/2006/relationships/image" Target="../media/image44.png"/><Relationship Id="rId5" Type="http://schemas.openxmlformats.org/officeDocument/2006/relationships/image" Target="../media/image43.png"/><Relationship Id="rId10" Type="http://schemas.openxmlformats.org/officeDocument/2006/relationships/image" Target="../media/image48.jpeg"/><Relationship Id="rId4" Type="http://schemas.openxmlformats.org/officeDocument/2006/relationships/image" Target="../media/image42.png"/><Relationship Id="rId9" Type="http://schemas.openxmlformats.org/officeDocument/2006/relationships/image" Target="../media/image47.svg"/></Relationships>
</file>

<file path=ppt/slides/_rels/slide14.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36.xml"/><Relationship Id="rId4" Type="http://schemas.openxmlformats.org/officeDocument/2006/relationships/image" Target="../media/image18.png"/></Relationships>
</file>

<file path=ppt/slides/_rels/slide3.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image" Target="../media/image21.svg"/></Relationships>
</file>

<file path=ppt/slides/_rels/slide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1.svg"/></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6.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16.png"/><Relationship Id="rId4" Type="http://schemas.openxmlformats.org/officeDocument/2006/relationships/image" Target="../media/image21.svg"/></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27.png"/><Relationship Id="rId4" Type="http://schemas.openxmlformats.org/officeDocument/2006/relationships/image" Target="../media/image21.svg"/></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8.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16.png"/><Relationship Id="rId4" Type="http://schemas.openxmlformats.org/officeDocument/2006/relationships/image" Target="../media/image21.sv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1.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martArt Placeholder 7">
            <a:extLst>
              <a:ext uri="{FF2B5EF4-FFF2-40B4-BE49-F238E27FC236}">
                <a16:creationId xmlns:a16="http://schemas.microsoft.com/office/drawing/2014/main" id="{2CD430AF-6103-4397-B626-08F37B1BD090}"/>
              </a:ext>
            </a:extLst>
          </p:cNvPr>
          <p:cNvSpPr>
            <a:spLocks noGrp="1"/>
          </p:cNvSpPr>
          <p:nvPr>
            <p:ph type="dgm" sz="quarter" idx="19"/>
          </p:nvPr>
        </p:nvSpPr>
        <p:spPr/>
        <p:txBody>
          <a:bodyPr/>
          <a:lstStyle/>
          <a:p>
            <a:endParaRPr lang="fr-FR"/>
          </a:p>
        </p:txBody>
      </p:sp>
      <p:sp>
        <p:nvSpPr>
          <p:cNvPr id="4" name="Espace réservé du texte 3">
            <a:extLst>
              <a:ext uri="{FF2B5EF4-FFF2-40B4-BE49-F238E27FC236}">
                <a16:creationId xmlns:a16="http://schemas.microsoft.com/office/drawing/2014/main" id="{4365A861-8A18-7F42-B92F-AC16476803A9}"/>
              </a:ext>
            </a:extLst>
          </p:cNvPr>
          <p:cNvSpPr>
            <a:spLocks noGrp="1"/>
          </p:cNvSpPr>
          <p:nvPr>
            <p:ph type="body" sz="quarter" idx="21"/>
          </p:nvPr>
        </p:nvSpPr>
        <p:spPr>
          <a:xfrm>
            <a:off x="6851651" y="1814946"/>
            <a:ext cx="4949741" cy="2430018"/>
          </a:xfrm>
        </p:spPr>
        <p:txBody>
          <a:bodyPr/>
          <a:lstStyle/>
          <a:p>
            <a:r>
              <a:rPr lang="fr-FR" sz="2800" b="1" i="0" u="none" strike="noStrike" dirty="0">
                <a:solidFill>
                  <a:schemeClr val="bg1"/>
                </a:solidFill>
                <a:effectLst/>
                <a:latin typeface="+mn-lt"/>
              </a:rPr>
              <a:t>Herbier Virtuel 2023 : Modélisation de Données Botaniques</a:t>
            </a:r>
            <a:endParaRPr lang="fr-FR" sz="2800" b="1" dirty="0">
              <a:solidFill>
                <a:schemeClr val="bg1"/>
              </a:solidFill>
              <a:latin typeface="+mn-lt"/>
            </a:endParaRPr>
          </a:p>
          <a:p>
            <a:pPr lvl="0"/>
            <a:endParaRPr lang="fr-FR" sz="3600" dirty="0"/>
          </a:p>
        </p:txBody>
      </p:sp>
      <p:sp>
        <p:nvSpPr>
          <p:cNvPr id="14" name="Text Placeholder 13">
            <a:extLst>
              <a:ext uri="{FF2B5EF4-FFF2-40B4-BE49-F238E27FC236}">
                <a16:creationId xmlns:a16="http://schemas.microsoft.com/office/drawing/2014/main" id="{B76FDB9D-6D9E-4DA6-BC7D-156256F977F4}"/>
              </a:ext>
            </a:extLst>
          </p:cNvPr>
          <p:cNvSpPr>
            <a:spLocks noGrp="1"/>
          </p:cNvSpPr>
          <p:nvPr>
            <p:ph type="body" sz="quarter" idx="22"/>
          </p:nvPr>
        </p:nvSpPr>
        <p:spPr>
          <a:xfrm>
            <a:off x="6783430" y="3799858"/>
            <a:ext cx="4949741" cy="1351233"/>
          </a:xfrm>
        </p:spPr>
        <p:txBody>
          <a:bodyPr/>
          <a:lstStyle/>
          <a:p>
            <a:r>
              <a:rPr lang="fr-FR" sz="2000" dirty="0"/>
              <a:t>Tidjani Cisse, </a:t>
            </a:r>
            <a:r>
              <a:rPr lang="fr-FR" sz="2000" dirty="0" err="1"/>
              <a:t>Rayann</a:t>
            </a:r>
            <a:r>
              <a:rPr lang="fr-FR" sz="2000" dirty="0"/>
              <a:t> Larbi                            et Elsa Baligand</a:t>
            </a:r>
          </a:p>
          <a:p>
            <a:endParaRPr lang="fr-FR" sz="2000" dirty="0"/>
          </a:p>
          <a:p>
            <a:endParaRPr lang="fr-FR" sz="2000" dirty="0"/>
          </a:p>
        </p:txBody>
      </p:sp>
      <p:sp>
        <p:nvSpPr>
          <p:cNvPr id="15" name="Text Placeholder 14">
            <a:extLst>
              <a:ext uri="{FF2B5EF4-FFF2-40B4-BE49-F238E27FC236}">
                <a16:creationId xmlns:a16="http://schemas.microsoft.com/office/drawing/2014/main" id="{9EE57F59-23F8-49E5-BAB3-2C693D582C40}"/>
              </a:ext>
            </a:extLst>
          </p:cNvPr>
          <p:cNvSpPr>
            <a:spLocks noGrp="1"/>
          </p:cNvSpPr>
          <p:nvPr>
            <p:ph type="body" sz="quarter" idx="23"/>
          </p:nvPr>
        </p:nvSpPr>
        <p:spPr>
          <a:xfrm>
            <a:off x="6783430" y="4765761"/>
            <a:ext cx="4949741" cy="770660"/>
          </a:xfrm>
        </p:spPr>
        <p:txBody>
          <a:bodyPr/>
          <a:lstStyle/>
          <a:p>
            <a:r>
              <a:rPr lang="en-US" dirty="0"/>
              <a:t>2</a:t>
            </a:r>
            <a:r>
              <a:rPr lang="en-US" noProof="0" dirty="0"/>
              <a:t>2 décembre 2023</a:t>
            </a:r>
          </a:p>
        </p:txBody>
      </p:sp>
      <p:pic>
        <p:nvPicPr>
          <p:cNvPr id="6" name="Espace réservé pour une image  5" descr="Une image contenant fruit, fleur&#10;&#10;Description générée automatiquement">
            <a:extLst>
              <a:ext uri="{FF2B5EF4-FFF2-40B4-BE49-F238E27FC236}">
                <a16:creationId xmlns:a16="http://schemas.microsoft.com/office/drawing/2014/main" id="{E2A85414-1281-D256-B68F-DCBD63B22A52}"/>
              </a:ext>
            </a:extLst>
          </p:cNvPr>
          <p:cNvPicPr>
            <a:picLocks noGrp="1" noChangeAspect="1"/>
          </p:cNvPicPr>
          <p:nvPr>
            <p:ph type="pic" sz="quarter" idx="17"/>
          </p:nvPr>
        </p:nvPicPr>
        <p:blipFill>
          <a:blip r:embed="rId3">
            <a:extLst>
              <a:ext uri="{28A0092B-C50C-407E-A947-70E740481C1C}">
                <a14:useLocalDpi xmlns:a14="http://schemas.microsoft.com/office/drawing/2010/main" val="0"/>
              </a:ext>
            </a:extLst>
          </a:blip>
          <a:srcRect l="12411" r="12411"/>
          <a:stretch>
            <a:fillRect/>
          </a:stretch>
        </p:blipFill>
        <p:spPr/>
      </p:pic>
    </p:spTree>
    <p:extLst>
      <p:ext uri="{BB962C8B-B14F-4D97-AF65-F5344CB8AC3E}">
        <p14:creationId xmlns:p14="http://schemas.microsoft.com/office/powerpoint/2010/main" val="29925696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 coins arrondis 3">
            <a:extLst>
              <a:ext uri="{FF2B5EF4-FFF2-40B4-BE49-F238E27FC236}">
                <a16:creationId xmlns:a16="http://schemas.microsoft.com/office/drawing/2014/main" id="{56D0B1DA-35B0-4DD8-BB05-8E32D856DEE3}"/>
              </a:ext>
            </a:extLst>
          </p:cNvPr>
          <p:cNvSpPr/>
          <p:nvPr/>
        </p:nvSpPr>
        <p:spPr>
          <a:xfrm>
            <a:off x="0" y="171972"/>
            <a:ext cx="3850440" cy="1338046"/>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2200" dirty="0"/>
              <a:t>L’interface utilisateur</a:t>
            </a:r>
          </a:p>
          <a:p>
            <a:r>
              <a:rPr lang="fr-FR" i="1" dirty="0">
                <a:solidFill>
                  <a:srgbClr val="DCFFA4"/>
                </a:solidFill>
              </a:rPr>
              <a:t>Vue liste</a:t>
            </a:r>
          </a:p>
        </p:txBody>
      </p:sp>
      <p:sp>
        <p:nvSpPr>
          <p:cNvPr id="5" name="Rectangle 4">
            <a:extLst>
              <a:ext uri="{FF2B5EF4-FFF2-40B4-BE49-F238E27FC236}">
                <a16:creationId xmlns:a16="http://schemas.microsoft.com/office/drawing/2014/main" id="{398DECCC-4ECF-42E2-A140-1A8C264CB2D1}"/>
              </a:ext>
            </a:extLst>
          </p:cNvPr>
          <p:cNvSpPr/>
          <p:nvPr/>
        </p:nvSpPr>
        <p:spPr>
          <a:xfrm>
            <a:off x="0" y="0"/>
            <a:ext cx="12192000" cy="436228"/>
          </a:xfrm>
          <a:prstGeom prst="rect">
            <a:avLst/>
          </a:prstGeom>
          <a:solidFill>
            <a:schemeClr val="bg1">
              <a:lumMod val="5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9" name="Espace réservé du numéro de diapositive 18">
            <a:extLst>
              <a:ext uri="{FF2B5EF4-FFF2-40B4-BE49-F238E27FC236}">
                <a16:creationId xmlns:a16="http://schemas.microsoft.com/office/drawing/2014/main" id="{6DE1018A-F126-44E7-B2C7-1A2B72019654}"/>
              </a:ext>
            </a:extLst>
          </p:cNvPr>
          <p:cNvSpPr>
            <a:spLocks noGrp="1"/>
          </p:cNvSpPr>
          <p:nvPr>
            <p:ph type="sldNum" sz="quarter" idx="96"/>
          </p:nvPr>
        </p:nvSpPr>
        <p:spPr/>
        <p:txBody>
          <a:bodyPr/>
          <a:lstStyle/>
          <a:p>
            <a:fld id="{6B54B0F7-55DD-40D6-B7F4-70B586885C0B}" type="slidenum">
              <a:rPr lang="en-US" smtClean="0"/>
              <a:pPr/>
              <a:t>10</a:t>
            </a:fld>
            <a:endParaRPr lang="en-US" dirty="0"/>
          </a:p>
        </p:txBody>
      </p:sp>
      <p:sp>
        <p:nvSpPr>
          <p:cNvPr id="20" name="Titre 19">
            <a:extLst>
              <a:ext uri="{FF2B5EF4-FFF2-40B4-BE49-F238E27FC236}">
                <a16:creationId xmlns:a16="http://schemas.microsoft.com/office/drawing/2014/main" id="{8D6EC829-4FED-4EC8-8329-E778DBE16784}"/>
              </a:ext>
            </a:extLst>
          </p:cNvPr>
          <p:cNvSpPr>
            <a:spLocks noGrp="1"/>
          </p:cNvSpPr>
          <p:nvPr>
            <p:ph type="title"/>
          </p:nvPr>
        </p:nvSpPr>
        <p:spPr>
          <a:xfrm>
            <a:off x="5371697" y="-67114"/>
            <a:ext cx="1535185" cy="503339"/>
          </a:xfrm>
          <a:ln>
            <a:noFill/>
          </a:ln>
        </p:spPr>
        <p:txBody>
          <a:bodyPr>
            <a:normAutofit/>
          </a:bodyPr>
          <a:lstStyle/>
          <a:p>
            <a:pPr algn="ctr"/>
            <a:r>
              <a:rPr lang="fr-FR" sz="1800" dirty="0">
                <a:solidFill>
                  <a:schemeClr val="bg1"/>
                </a:solidFill>
              </a:rPr>
              <a:t>01</a:t>
            </a:r>
            <a:r>
              <a:rPr lang="fr-FR" sz="2400" dirty="0">
                <a:solidFill>
                  <a:schemeClr val="bg1"/>
                </a:solidFill>
              </a:rPr>
              <a:t> </a:t>
            </a:r>
            <a:br>
              <a:rPr lang="fr-FR" dirty="0">
                <a:solidFill>
                  <a:schemeClr val="bg1"/>
                </a:solidFill>
              </a:rPr>
            </a:br>
            <a:r>
              <a:rPr lang="fr-FR" sz="1000" dirty="0">
                <a:solidFill>
                  <a:schemeClr val="bg1"/>
                </a:solidFill>
              </a:rPr>
              <a:t>Les bases de données</a:t>
            </a:r>
          </a:p>
        </p:txBody>
      </p:sp>
      <p:sp>
        <p:nvSpPr>
          <p:cNvPr id="7" name="Titre 19">
            <a:extLst>
              <a:ext uri="{FF2B5EF4-FFF2-40B4-BE49-F238E27FC236}">
                <a16:creationId xmlns:a16="http://schemas.microsoft.com/office/drawing/2014/main" id="{CEEA6466-0D22-4E3E-84F7-14DBED60585A}"/>
              </a:ext>
            </a:extLst>
          </p:cNvPr>
          <p:cNvSpPr txBox="1">
            <a:spLocks/>
          </p:cNvSpPr>
          <p:nvPr/>
        </p:nvSpPr>
        <p:spPr>
          <a:xfrm>
            <a:off x="8577308" y="-2"/>
            <a:ext cx="2126610" cy="436229"/>
          </a:xfrm>
          <a:prstGeom prst="rect">
            <a:avLst/>
          </a:prstGeom>
        </p:spPr>
        <p:txBody>
          <a:bodyPr vert="horz" lIns="0" tIns="0" rIns="0" bIns="0" rtlCol="0" anchor="t">
            <a:normAutofit fontScale="92500" lnSpcReduction="10000"/>
          </a:bodyPr>
          <a:lstStyle>
            <a:lvl1pPr algn="l" defTabSz="914377" rtl="0" eaLnBrk="1" latinLnBrk="0" hangingPunct="1">
              <a:lnSpc>
                <a:spcPct val="90000"/>
              </a:lnSpc>
              <a:spcBef>
                <a:spcPct val="0"/>
              </a:spcBef>
              <a:buNone/>
              <a:defRPr lang="fr-FR" sz="3200" b="0" i="0" kern="1200" dirty="0">
                <a:solidFill>
                  <a:schemeClr val="accent1"/>
                </a:solidFill>
                <a:latin typeface="Verdana" panose="020B0604030504040204" pitchFamily="34" charset="0"/>
                <a:ea typeface="Verdana" panose="020B0604030504040204" pitchFamily="34" charset="0"/>
                <a:cs typeface="Verdana" panose="020B0604030504040204" pitchFamily="34" charset="0"/>
              </a:defRPr>
            </a:lvl1pPr>
          </a:lstStyle>
          <a:p>
            <a:pPr algn="ctr"/>
            <a:r>
              <a:rPr lang="fr-FR" sz="1900" dirty="0">
                <a:solidFill>
                  <a:schemeClr val="bg1"/>
                </a:solidFill>
              </a:rPr>
              <a:t>03</a:t>
            </a:r>
            <a:r>
              <a:rPr lang="fr-FR" sz="2400" dirty="0">
                <a:solidFill>
                  <a:schemeClr val="bg1"/>
                </a:solidFill>
              </a:rPr>
              <a:t> </a:t>
            </a:r>
            <a:br>
              <a:rPr lang="fr-FR" dirty="0">
                <a:solidFill>
                  <a:schemeClr val="bg1"/>
                </a:solidFill>
              </a:rPr>
            </a:br>
            <a:r>
              <a:rPr lang="fr-FR" sz="1100" dirty="0">
                <a:solidFill>
                  <a:schemeClr val="bg1"/>
                </a:solidFill>
              </a:rPr>
              <a:t>L’import en masse</a:t>
            </a:r>
            <a:endParaRPr lang="fr-FR" sz="1300" dirty="0">
              <a:solidFill>
                <a:schemeClr val="bg1"/>
              </a:solidFill>
            </a:endParaRPr>
          </a:p>
        </p:txBody>
      </p:sp>
      <p:sp>
        <p:nvSpPr>
          <p:cNvPr id="8" name="Titre 19">
            <a:extLst>
              <a:ext uri="{FF2B5EF4-FFF2-40B4-BE49-F238E27FC236}">
                <a16:creationId xmlns:a16="http://schemas.microsoft.com/office/drawing/2014/main" id="{95828853-D0BB-4946-A196-F532CB7E7B64}"/>
              </a:ext>
            </a:extLst>
          </p:cNvPr>
          <p:cNvSpPr txBox="1">
            <a:spLocks/>
          </p:cNvSpPr>
          <p:nvPr/>
        </p:nvSpPr>
        <p:spPr>
          <a:xfrm>
            <a:off x="6906882" y="8388"/>
            <a:ext cx="2126610" cy="436229"/>
          </a:xfrm>
          <a:prstGeom prst="rect">
            <a:avLst/>
          </a:prstGeom>
        </p:spPr>
        <p:txBody>
          <a:bodyPr vert="horz" lIns="0" tIns="0" rIns="0" bIns="0" rtlCol="0" anchor="t">
            <a:normAutofit/>
          </a:bodyPr>
          <a:lstStyle>
            <a:lvl1pPr algn="l" defTabSz="914377" rtl="0" eaLnBrk="1" latinLnBrk="0" hangingPunct="1">
              <a:lnSpc>
                <a:spcPct val="90000"/>
              </a:lnSpc>
              <a:spcBef>
                <a:spcPct val="0"/>
              </a:spcBef>
              <a:buNone/>
              <a:defRPr lang="fr-FR" sz="3200" b="0" i="0" kern="1200" dirty="0">
                <a:solidFill>
                  <a:schemeClr val="accent1"/>
                </a:solidFill>
                <a:latin typeface="Verdana" panose="020B0604030504040204" pitchFamily="34" charset="0"/>
                <a:ea typeface="Verdana" panose="020B0604030504040204" pitchFamily="34" charset="0"/>
                <a:cs typeface="Verdana" panose="020B0604030504040204" pitchFamily="34" charset="0"/>
              </a:defRPr>
            </a:lvl1pPr>
          </a:lstStyle>
          <a:p>
            <a:pPr algn="ctr"/>
            <a:r>
              <a:rPr lang="fr-FR" sz="1800" dirty="0">
                <a:solidFill>
                  <a:schemeClr val="bg1"/>
                </a:solidFill>
              </a:rPr>
              <a:t>02 </a:t>
            </a:r>
            <a:br>
              <a:rPr lang="fr-FR" sz="1000" dirty="0">
                <a:solidFill>
                  <a:schemeClr val="bg1"/>
                </a:solidFill>
              </a:rPr>
            </a:br>
            <a:r>
              <a:rPr lang="fr-FR" sz="1000" dirty="0">
                <a:solidFill>
                  <a:schemeClr val="bg1"/>
                </a:solidFill>
              </a:rPr>
              <a:t>L’import des données</a:t>
            </a:r>
          </a:p>
        </p:txBody>
      </p:sp>
      <p:sp>
        <p:nvSpPr>
          <p:cNvPr id="9" name="Titre 19">
            <a:extLst>
              <a:ext uri="{FF2B5EF4-FFF2-40B4-BE49-F238E27FC236}">
                <a16:creationId xmlns:a16="http://schemas.microsoft.com/office/drawing/2014/main" id="{71016C74-85F5-466C-AF48-6009B5BA09A5}"/>
              </a:ext>
            </a:extLst>
          </p:cNvPr>
          <p:cNvSpPr txBox="1">
            <a:spLocks/>
          </p:cNvSpPr>
          <p:nvPr/>
        </p:nvSpPr>
        <p:spPr>
          <a:xfrm>
            <a:off x="3836512" y="8388"/>
            <a:ext cx="1535185" cy="503339"/>
          </a:xfrm>
          <a:prstGeom prst="rect">
            <a:avLst/>
          </a:prstGeom>
        </p:spPr>
        <p:txBody>
          <a:bodyPr vert="horz" lIns="0" tIns="0" rIns="0" bIns="0" rtlCol="0" anchor="t">
            <a:normAutofit/>
          </a:bodyPr>
          <a:lstStyle>
            <a:lvl1pPr algn="l" defTabSz="914377" rtl="0" eaLnBrk="1" latinLnBrk="0" hangingPunct="1">
              <a:lnSpc>
                <a:spcPct val="90000"/>
              </a:lnSpc>
              <a:spcBef>
                <a:spcPct val="0"/>
              </a:spcBef>
              <a:buNone/>
              <a:defRPr lang="fr-FR" sz="3200" b="0" i="0" kern="1200" dirty="0">
                <a:solidFill>
                  <a:schemeClr val="accent1"/>
                </a:solidFill>
                <a:latin typeface="Verdana" panose="020B0604030504040204" pitchFamily="34" charset="0"/>
                <a:ea typeface="Verdana" panose="020B0604030504040204" pitchFamily="34" charset="0"/>
                <a:cs typeface="Verdana" panose="020B0604030504040204" pitchFamily="34" charset="0"/>
              </a:defRPr>
            </a:lvl1pPr>
          </a:lstStyle>
          <a:p>
            <a:pPr algn="ctr"/>
            <a:r>
              <a:rPr lang="fr-FR" sz="1800" dirty="0">
                <a:solidFill>
                  <a:schemeClr val="bg1"/>
                </a:solidFill>
              </a:rPr>
              <a:t>Sommaire - </a:t>
            </a:r>
            <a:r>
              <a:rPr lang="fr-FR" sz="2400" dirty="0">
                <a:solidFill>
                  <a:schemeClr val="bg1"/>
                </a:solidFill>
              </a:rPr>
              <a:t> </a:t>
            </a:r>
            <a:br>
              <a:rPr lang="fr-FR" dirty="0">
                <a:solidFill>
                  <a:schemeClr val="bg1"/>
                </a:solidFill>
              </a:rPr>
            </a:br>
            <a:endParaRPr lang="fr-FR" sz="1000" dirty="0">
              <a:solidFill>
                <a:schemeClr val="bg1"/>
              </a:solidFill>
            </a:endParaRPr>
          </a:p>
        </p:txBody>
      </p:sp>
      <p:cxnSp>
        <p:nvCxnSpPr>
          <p:cNvPr id="12" name="Connecteur droit 11">
            <a:extLst>
              <a:ext uri="{FF2B5EF4-FFF2-40B4-BE49-F238E27FC236}">
                <a16:creationId xmlns:a16="http://schemas.microsoft.com/office/drawing/2014/main" id="{A6B9A3F9-E66B-4DED-822D-504D22EACA4F}"/>
              </a:ext>
            </a:extLst>
          </p:cNvPr>
          <p:cNvCxnSpPr>
            <a:cxnSpLocks/>
          </p:cNvCxnSpPr>
          <p:nvPr/>
        </p:nvCxnSpPr>
        <p:spPr>
          <a:xfrm>
            <a:off x="0" y="427837"/>
            <a:ext cx="12192000" cy="12584"/>
          </a:xfrm>
          <a:prstGeom prst="line">
            <a:avLst/>
          </a:prstGeom>
          <a:ln>
            <a:solidFill>
              <a:schemeClr val="accent3">
                <a:lumMod val="20000"/>
                <a:lumOff val="80000"/>
              </a:schemeClr>
            </a:solidFill>
          </a:ln>
        </p:spPr>
        <p:style>
          <a:lnRef idx="1">
            <a:schemeClr val="accent5"/>
          </a:lnRef>
          <a:fillRef idx="0">
            <a:schemeClr val="accent5"/>
          </a:fillRef>
          <a:effectRef idx="0">
            <a:schemeClr val="accent5"/>
          </a:effectRef>
          <a:fontRef idx="minor">
            <a:schemeClr val="tx1"/>
          </a:fontRef>
        </p:style>
      </p:cxnSp>
      <p:cxnSp>
        <p:nvCxnSpPr>
          <p:cNvPr id="17" name="Connecteur droit 16">
            <a:extLst>
              <a:ext uri="{FF2B5EF4-FFF2-40B4-BE49-F238E27FC236}">
                <a16:creationId xmlns:a16="http://schemas.microsoft.com/office/drawing/2014/main" id="{9D00D272-0AA3-44E0-8226-89CCCBCAD3CC}"/>
              </a:ext>
            </a:extLst>
          </p:cNvPr>
          <p:cNvCxnSpPr>
            <a:cxnSpLocks/>
          </p:cNvCxnSpPr>
          <p:nvPr/>
        </p:nvCxnSpPr>
        <p:spPr>
          <a:xfrm>
            <a:off x="3405823" y="222306"/>
            <a:ext cx="0" cy="0"/>
          </a:xfrm>
          <a:prstGeom prst="line">
            <a:avLst/>
          </a:prstGeom>
        </p:spPr>
        <p:style>
          <a:lnRef idx="1">
            <a:schemeClr val="accent5"/>
          </a:lnRef>
          <a:fillRef idx="0">
            <a:schemeClr val="accent5"/>
          </a:fillRef>
          <a:effectRef idx="0">
            <a:schemeClr val="accent5"/>
          </a:effectRef>
          <a:fontRef idx="minor">
            <a:schemeClr val="tx1"/>
          </a:fontRef>
        </p:style>
      </p:cxnSp>
      <p:sp>
        <p:nvSpPr>
          <p:cNvPr id="33" name="Titre 19">
            <a:extLst>
              <a:ext uri="{FF2B5EF4-FFF2-40B4-BE49-F238E27FC236}">
                <a16:creationId xmlns:a16="http://schemas.microsoft.com/office/drawing/2014/main" id="{50B4CAE8-D3F5-4E86-AF6F-2EB980329E4A}"/>
              </a:ext>
            </a:extLst>
          </p:cNvPr>
          <p:cNvSpPr txBox="1">
            <a:spLocks/>
          </p:cNvSpPr>
          <p:nvPr/>
        </p:nvSpPr>
        <p:spPr>
          <a:xfrm>
            <a:off x="10568677" y="-79698"/>
            <a:ext cx="1535185" cy="503339"/>
          </a:xfrm>
          <a:prstGeom prst="rect">
            <a:avLst/>
          </a:prstGeom>
        </p:spPr>
        <p:txBody>
          <a:bodyPr vert="horz" lIns="0" tIns="0" rIns="0" bIns="0" rtlCol="0" anchor="t">
            <a:normAutofit/>
          </a:bodyPr>
          <a:lstStyle>
            <a:lvl1pPr algn="l" defTabSz="914377" rtl="0" eaLnBrk="1" latinLnBrk="0" hangingPunct="1">
              <a:lnSpc>
                <a:spcPct val="90000"/>
              </a:lnSpc>
              <a:spcBef>
                <a:spcPct val="0"/>
              </a:spcBef>
              <a:buNone/>
              <a:defRPr lang="fr-FR" sz="3200" b="0" i="0" kern="1200" dirty="0">
                <a:solidFill>
                  <a:schemeClr val="accent1"/>
                </a:solidFill>
                <a:latin typeface="Verdana" panose="020B0604030504040204" pitchFamily="34" charset="0"/>
                <a:ea typeface="Verdana" panose="020B0604030504040204" pitchFamily="34" charset="0"/>
                <a:cs typeface="Verdana" panose="020B0604030504040204" pitchFamily="34" charset="0"/>
              </a:defRPr>
            </a:lvl1pPr>
          </a:lstStyle>
          <a:p>
            <a:pPr algn="ctr"/>
            <a:r>
              <a:rPr lang="fr-FR" sz="1800" dirty="0">
                <a:solidFill>
                  <a:srgbClr val="DCFFA4"/>
                </a:solidFill>
              </a:rPr>
              <a:t>04</a:t>
            </a:r>
            <a:r>
              <a:rPr lang="fr-FR" sz="2400" dirty="0">
                <a:solidFill>
                  <a:srgbClr val="DCFFA4"/>
                </a:solidFill>
              </a:rPr>
              <a:t> </a:t>
            </a:r>
            <a:br>
              <a:rPr lang="fr-FR" dirty="0">
                <a:solidFill>
                  <a:srgbClr val="DCFFA4"/>
                </a:solidFill>
              </a:rPr>
            </a:br>
            <a:r>
              <a:rPr lang="fr-FR" sz="1000" dirty="0">
                <a:solidFill>
                  <a:srgbClr val="DCFFA4"/>
                </a:solidFill>
              </a:rPr>
              <a:t>L’interface utilisateur</a:t>
            </a:r>
          </a:p>
        </p:txBody>
      </p:sp>
      <p:sp>
        <p:nvSpPr>
          <p:cNvPr id="11" name="Espace réservé du pied de page 17">
            <a:extLst>
              <a:ext uri="{FF2B5EF4-FFF2-40B4-BE49-F238E27FC236}">
                <a16:creationId xmlns:a16="http://schemas.microsoft.com/office/drawing/2014/main" id="{5FDB5590-88B7-FAFA-AFD5-5BB347A175A8}"/>
              </a:ext>
            </a:extLst>
          </p:cNvPr>
          <p:cNvSpPr>
            <a:spLocks noGrp="1"/>
          </p:cNvSpPr>
          <p:nvPr>
            <p:ph type="ftr" sz="quarter" idx="95"/>
          </p:nvPr>
        </p:nvSpPr>
        <p:spPr>
          <a:xfrm>
            <a:off x="2866442" y="6479322"/>
            <a:ext cx="6459117" cy="170333"/>
          </a:xfrm>
        </p:spPr>
        <p:txBody>
          <a:bodyPr/>
          <a:lstStyle/>
          <a:p>
            <a:r>
              <a:rPr lang="en-US" sz="1050" dirty="0"/>
              <a:t>HERBIER Virtuel 2023</a:t>
            </a:r>
          </a:p>
        </p:txBody>
      </p:sp>
      <p:pic>
        <p:nvPicPr>
          <p:cNvPr id="14" name="Graphique 13" descr="Plante contour">
            <a:extLst>
              <a:ext uri="{FF2B5EF4-FFF2-40B4-BE49-F238E27FC236}">
                <a16:creationId xmlns:a16="http://schemas.microsoft.com/office/drawing/2014/main" id="{FD726603-E3FE-77A3-ADDE-8ACAB6AB41F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5400000">
            <a:off x="-45653" y="-85157"/>
            <a:ext cx="557276" cy="557276"/>
          </a:xfrm>
          <a:prstGeom prst="rect">
            <a:avLst/>
          </a:prstGeom>
        </p:spPr>
      </p:pic>
      <p:pic>
        <p:nvPicPr>
          <p:cNvPr id="2050" name="Picture 2" descr="Une image contenant texte, logiciel, nombre, Icône d’ordinateur&#10;&#10;Description générée automatiquement">
            <a:extLst>
              <a:ext uri="{FF2B5EF4-FFF2-40B4-BE49-F238E27FC236}">
                <a16:creationId xmlns:a16="http://schemas.microsoft.com/office/drawing/2014/main" id="{F3645C01-47B2-85C4-93B1-A36B2BDD070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4300" y="2971731"/>
            <a:ext cx="5981700" cy="3403600"/>
          </a:xfrm>
          <a:prstGeom prst="rect">
            <a:avLst/>
          </a:prstGeom>
          <a:noFill/>
          <a:extLst>
            <a:ext uri="{909E8E84-426E-40DD-AFC4-6F175D3DCCD1}">
              <a14:hiddenFill xmlns:a14="http://schemas.microsoft.com/office/drawing/2010/main">
                <a:solidFill>
                  <a:srgbClr val="FFFFFF"/>
                </a:solidFill>
              </a14:hiddenFill>
            </a:ext>
          </a:extLst>
        </p:spPr>
      </p:pic>
      <p:pic>
        <p:nvPicPr>
          <p:cNvPr id="3" name="Image 2" descr="Une image contenant texte, capture d’écran, nombre, ligne&#10;&#10;Description générée automatiquement">
            <a:extLst>
              <a:ext uri="{FF2B5EF4-FFF2-40B4-BE49-F238E27FC236}">
                <a16:creationId xmlns:a16="http://schemas.microsoft.com/office/drawing/2014/main" id="{FF9132F0-DC62-B678-A170-BA7F7565D33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71697" y="570115"/>
            <a:ext cx="6706003" cy="3557906"/>
          </a:xfrm>
          <a:prstGeom prst="rect">
            <a:avLst/>
          </a:prstGeom>
        </p:spPr>
      </p:pic>
    </p:spTree>
    <p:extLst>
      <p:ext uri="{BB962C8B-B14F-4D97-AF65-F5344CB8AC3E}">
        <p14:creationId xmlns:p14="http://schemas.microsoft.com/office/powerpoint/2010/main" val="90170089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 coins arrondis 3">
            <a:extLst>
              <a:ext uri="{FF2B5EF4-FFF2-40B4-BE49-F238E27FC236}">
                <a16:creationId xmlns:a16="http://schemas.microsoft.com/office/drawing/2014/main" id="{56D0B1DA-35B0-4DD8-BB05-8E32D856DEE3}"/>
              </a:ext>
            </a:extLst>
          </p:cNvPr>
          <p:cNvSpPr/>
          <p:nvPr/>
        </p:nvSpPr>
        <p:spPr>
          <a:xfrm>
            <a:off x="0" y="171972"/>
            <a:ext cx="3850440" cy="1338046"/>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2200" dirty="0"/>
              <a:t>L’interface utilisateur</a:t>
            </a:r>
          </a:p>
          <a:p>
            <a:r>
              <a:rPr lang="fr-FR" i="1" dirty="0">
                <a:solidFill>
                  <a:srgbClr val="DCFFA4"/>
                </a:solidFill>
              </a:rPr>
              <a:t>Vue ajout</a:t>
            </a:r>
          </a:p>
        </p:txBody>
      </p:sp>
      <p:sp>
        <p:nvSpPr>
          <p:cNvPr id="5" name="Rectangle 4">
            <a:extLst>
              <a:ext uri="{FF2B5EF4-FFF2-40B4-BE49-F238E27FC236}">
                <a16:creationId xmlns:a16="http://schemas.microsoft.com/office/drawing/2014/main" id="{398DECCC-4ECF-42E2-A140-1A8C264CB2D1}"/>
              </a:ext>
            </a:extLst>
          </p:cNvPr>
          <p:cNvSpPr/>
          <p:nvPr/>
        </p:nvSpPr>
        <p:spPr>
          <a:xfrm>
            <a:off x="0" y="0"/>
            <a:ext cx="12192000" cy="436228"/>
          </a:xfrm>
          <a:prstGeom prst="rect">
            <a:avLst/>
          </a:prstGeom>
          <a:solidFill>
            <a:schemeClr val="bg1">
              <a:lumMod val="5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9" name="Espace réservé du numéro de diapositive 18">
            <a:extLst>
              <a:ext uri="{FF2B5EF4-FFF2-40B4-BE49-F238E27FC236}">
                <a16:creationId xmlns:a16="http://schemas.microsoft.com/office/drawing/2014/main" id="{6DE1018A-F126-44E7-B2C7-1A2B72019654}"/>
              </a:ext>
            </a:extLst>
          </p:cNvPr>
          <p:cNvSpPr>
            <a:spLocks noGrp="1"/>
          </p:cNvSpPr>
          <p:nvPr>
            <p:ph type="sldNum" sz="quarter" idx="96"/>
          </p:nvPr>
        </p:nvSpPr>
        <p:spPr/>
        <p:txBody>
          <a:bodyPr/>
          <a:lstStyle/>
          <a:p>
            <a:fld id="{6B54B0F7-55DD-40D6-B7F4-70B586885C0B}" type="slidenum">
              <a:rPr lang="en-US" smtClean="0"/>
              <a:pPr/>
              <a:t>11</a:t>
            </a:fld>
            <a:endParaRPr lang="en-US" dirty="0"/>
          </a:p>
        </p:txBody>
      </p:sp>
      <p:sp>
        <p:nvSpPr>
          <p:cNvPr id="20" name="Titre 19">
            <a:extLst>
              <a:ext uri="{FF2B5EF4-FFF2-40B4-BE49-F238E27FC236}">
                <a16:creationId xmlns:a16="http://schemas.microsoft.com/office/drawing/2014/main" id="{8D6EC829-4FED-4EC8-8329-E778DBE16784}"/>
              </a:ext>
            </a:extLst>
          </p:cNvPr>
          <p:cNvSpPr>
            <a:spLocks noGrp="1"/>
          </p:cNvSpPr>
          <p:nvPr>
            <p:ph type="title"/>
          </p:nvPr>
        </p:nvSpPr>
        <p:spPr>
          <a:xfrm>
            <a:off x="5371697" y="-67114"/>
            <a:ext cx="1535185" cy="503339"/>
          </a:xfrm>
          <a:ln>
            <a:noFill/>
          </a:ln>
        </p:spPr>
        <p:txBody>
          <a:bodyPr>
            <a:normAutofit/>
          </a:bodyPr>
          <a:lstStyle/>
          <a:p>
            <a:pPr algn="ctr"/>
            <a:r>
              <a:rPr lang="fr-FR" sz="1800" dirty="0">
                <a:solidFill>
                  <a:schemeClr val="bg1"/>
                </a:solidFill>
              </a:rPr>
              <a:t>01</a:t>
            </a:r>
            <a:r>
              <a:rPr lang="fr-FR" sz="2400" dirty="0">
                <a:solidFill>
                  <a:schemeClr val="bg1"/>
                </a:solidFill>
              </a:rPr>
              <a:t> </a:t>
            </a:r>
            <a:br>
              <a:rPr lang="fr-FR" dirty="0">
                <a:solidFill>
                  <a:schemeClr val="bg1"/>
                </a:solidFill>
              </a:rPr>
            </a:br>
            <a:r>
              <a:rPr lang="fr-FR" sz="1000" dirty="0">
                <a:solidFill>
                  <a:schemeClr val="bg1"/>
                </a:solidFill>
              </a:rPr>
              <a:t>Les bases de données</a:t>
            </a:r>
          </a:p>
        </p:txBody>
      </p:sp>
      <p:sp>
        <p:nvSpPr>
          <p:cNvPr id="7" name="Titre 19">
            <a:extLst>
              <a:ext uri="{FF2B5EF4-FFF2-40B4-BE49-F238E27FC236}">
                <a16:creationId xmlns:a16="http://schemas.microsoft.com/office/drawing/2014/main" id="{CEEA6466-0D22-4E3E-84F7-14DBED60585A}"/>
              </a:ext>
            </a:extLst>
          </p:cNvPr>
          <p:cNvSpPr txBox="1">
            <a:spLocks/>
          </p:cNvSpPr>
          <p:nvPr/>
        </p:nvSpPr>
        <p:spPr>
          <a:xfrm>
            <a:off x="8577308" y="-2"/>
            <a:ext cx="2126610" cy="436229"/>
          </a:xfrm>
          <a:prstGeom prst="rect">
            <a:avLst/>
          </a:prstGeom>
        </p:spPr>
        <p:txBody>
          <a:bodyPr vert="horz" lIns="0" tIns="0" rIns="0" bIns="0" rtlCol="0" anchor="t">
            <a:normAutofit fontScale="92500" lnSpcReduction="10000"/>
          </a:bodyPr>
          <a:lstStyle>
            <a:lvl1pPr algn="l" defTabSz="914377" rtl="0" eaLnBrk="1" latinLnBrk="0" hangingPunct="1">
              <a:lnSpc>
                <a:spcPct val="90000"/>
              </a:lnSpc>
              <a:spcBef>
                <a:spcPct val="0"/>
              </a:spcBef>
              <a:buNone/>
              <a:defRPr lang="fr-FR" sz="3200" b="0" i="0" kern="1200" dirty="0">
                <a:solidFill>
                  <a:schemeClr val="accent1"/>
                </a:solidFill>
                <a:latin typeface="Verdana" panose="020B0604030504040204" pitchFamily="34" charset="0"/>
                <a:ea typeface="Verdana" panose="020B0604030504040204" pitchFamily="34" charset="0"/>
                <a:cs typeface="Verdana" panose="020B0604030504040204" pitchFamily="34" charset="0"/>
              </a:defRPr>
            </a:lvl1pPr>
          </a:lstStyle>
          <a:p>
            <a:pPr algn="ctr"/>
            <a:r>
              <a:rPr lang="fr-FR" sz="1900" dirty="0">
                <a:solidFill>
                  <a:schemeClr val="bg1"/>
                </a:solidFill>
              </a:rPr>
              <a:t>03</a:t>
            </a:r>
            <a:r>
              <a:rPr lang="fr-FR" sz="2400" dirty="0">
                <a:solidFill>
                  <a:schemeClr val="bg1"/>
                </a:solidFill>
              </a:rPr>
              <a:t> </a:t>
            </a:r>
            <a:br>
              <a:rPr lang="fr-FR" dirty="0">
                <a:solidFill>
                  <a:schemeClr val="bg1"/>
                </a:solidFill>
              </a:rPr>
            </a:br>
            <a:r>
              <a:rPr lang="fr-FR" sz="1100" dirty="0">
                <a:solidFill>
                  <a:schemeClr val="bg1"/>
                </a:solidFill>
              </a:rPr>
              <a:t>L’import en masse</a:t>
            </a:r>
            <a:endParaRPr lang="fr-FR" sz="1300" dirty="0">
              <a:solidFill>
                <a:schemeClr val="bg1"/>
              </a:solidFill>
            </a:endParaRPr>
          </a:p>
        </p:txBody>
      </p:sp>
      <p:sp>
        <p:nvSpPr>
          <p:cNvPr id="8" name="Titre 19">
            <a:extLst>
              <a:ext uri="{FF2B5EF4-FFF2-40B4-BE49-F238E27FC236}">
                <a16:creationId xmlns:a16="http://schemas.microsoft.com/office/drawing/2014/main" id="{95828853-D0BB-4946-A196-F532CB7E7B64}"/>
              </a:ext>
            </a:extLst>
          </p:cNvPr>
          <p:cNvSpPr txBox="1">
            <a:spLocks/>
          </p:cNvSpPr>
          <p:nvPr/>
        </p:nvSpPr>
        <p:spPr>
          <a:xfrm>
            <a:off x="6906882" y="8388"/>
            <a:ext cx="2126610" cy="436229"/>
          </a:xfrm>
          <a:prstGeom prst="rect">
            <a:avLst/>
          </a:prstGeom>
        </p:spPr>
        <p:txBody>
          <a:bodyPr vert="horz" lIns="0" tIns="0" rIns="0" bIns="0" rtlCol="0" anchor="t">
            <a:normAutofit/>
          </a:bodyPr>
          <a:lstStyle>
            <a:lvl1pPr algn="l" defTabSz="914377" rtl="0" eaLnBrk="1" latinLnBrk="0" hangingPunct="1">
              <a:lnSpc>
                <a:spcPct val="90000"/>
              </a:lnSpc>
              <a:spcBef>
                <a:spcPct val="0"/>
              </a:spcBef>
              <a:buNone/>
              <a:defRPr lang="fr-FR" sz="3200" b="0" i="0" kern="1200" dirty="0">
                <a:solidFill>
                  <a:schemeClr val="accent1"/>
                </a:solidFill>
                <a:latin typeface="Verdana" panose="020B0604030504040204" pitchFamily="34" charset="0"/>
                <a:ea typeface="Verdana" panose="020B0604030504040204" pitchFamily="34" charset="0"/>
                <a:cs typeface="Verdana" panose="020B0604030504040204" pitchFamily="34" charset="0"/>
              </a:defRPr>
            </a:lvl1pPr>
          </a:lstStyle>
          <a:p>
            <a:pPr algn="ctr"/>
            <a:r>
              <a:rPr lang="fr-FR" sz="1800" dirty="0">
                <a:solidFill>
                  <a:schemeClr val="bg1"/>
                </a:solidFill>
              </a:rPr>
              <a:t>02 </a:t>
            </a:r>
            <a:br>
              <a:rPr lang="fr-FR" sz="1000" dirty="0">
                <a:solidFill>
                  <a:schemeClr val="bg1"/>
                </a:solidFill>
              </a:rPr>
            </a:br>
            <a:r>
              <a:rPr lang="fr-FR" sz="1000" dirty="0">
                <a:solidFill>
                  <a:schemeClr val="bg1"/>
                </a:solidFill>
              </a:rPr>
              <a:t>L’import des données</a:t>
            </a:r>
          </a:p>
        </p:txBody>
      </p:sp>
      <p:sp>
        <p:nvSpPr>
          <p:cNvPr id="9" name="Titre 19">
            <a:extLst>
              <a:ext uri="{FF2B5EF4-FFF2-40B4-BE49-F238E27FC236}">
                <a16:creationId xmlns:a16="http://schemas.microsoft.com/office/drawing/2014/main" id="{71016C74-85F5-466C-AF48-6009B5BA09A5}"/>
              </a:ext>
            </a:extLst>
          </p:cNvPr>
          <p:cNvSpPr txBox="1">
            <a:spLocks/>
          </p:cNvSpPr>
          <p:nvPr/>
        </p:nvSpPr>
        <p:spPr>
          <a:xfrm>
            <a:off x="3836512" y="8388"/>
            <a:ext cx="1535185" cy="503339"/>
          </a:xfrm>
          <a:prstGeom prst="rect">
            <a:avLst/>
          </a:prstGeom>
        </p:spPr>
        <p:txBody>
          <a:bodyPr vert="horz" lIns="0" tIns="0" rIns="0" bIns="0" rtlCol="0" anchor="t">
            <a:normAutofit/>
          </a:bodyPr>
          <a:lstStyle>
            <a:lvl1pPr algn="l" defTabSz="914377" rtl="0" eaLnBrk="1" latinLnBrk="0" hangingPunct="1">
              <a:lnSpc>
                <a:spcPct val="90000"/>
              </a:lnSpc>
              <a:spcBef>
                <a:spcPct val="0"/>
              </a:spcBef>
              <a:buNone/>
              <a:defRPr lang="fr-FR" sz="3200" b="0" i="0" kern="1200" dirty="0">
                <a:solidFill>
                  <a:schemeClr val="accent1"/>
                </a:solidFill>
                <a:latin typeface="Verdana" panose="020B0604030504040204" pitchFamily="34" charset="0"/>
                <a:ea typeface="Verdana" panose="020B0604030504040204" pitchFamily="34" charset="0"/>
                <a:cs typeface="Verdana" panose="020B0604030504040204" pitchFamily="34" charset="0"/>
              </a:defRPr>
            </a:lvl1pPr>
          </a:lstStyle>
          <a:p>
            <a:pPr algn="ctr"/>
            <a:r>
              <a:rPr lang="fr-FR" sz="1800" dirty="0">
                <a:solidFill>
                  <a:schemeClr val="bg1"/>
                </a:solidFill>
              </a:rPr>
              <a:t>Sommaire - </a:t>
            </a:r>
            <a:r>
              <a:rPr lang="fr-FR" sz="2400" dirty="0">
                <a:solidFill>
                  <a:schemeClr val="bg1"/>
                </a:solidFill>
              </a:rPr>
              <a:t> </a:t>
            </a:r>
            <a:br>
              <a:rPr lang="fr-FR" dirty="0">
                <a:solidFill>
                  <a:schemeClr val="bg1"/>
                </a:solidFill>
              </a:rPr>
            </a:br>
            <a:endParaRPr lang="fr-FR" sz="1000" dirty="0">
              <a:solidFill>
                <a:schemeClr val="bg1"/>
              </a:solidFill>
            </a:endParaRPr>
          </a:p>
        </p:txBody>
      </p:sp>
      <p:cxnSp>
        <p:nvCxnSpPr>
          <p:cNvPr id="12" name="Connecteur droit 11">
            <a:extLst>
              <a:ext uri="{FF2B5EF4-FFF2-40B4-BE49-F238E27FC236}">
                <a16:creationId xmlns:a16="http://schemas.microsoft.com/office/drawing/2014/main" id="{A6B9A3F9-E66B-4DED-822D-504D22EACA4F}"/>
              </a:ext>
            </a:extLst>
          </p:cNvPr>
          <p:cNvCxnSpPr>
            <a:cxnSpLocks/>
          </p:cNvCxnSpPr>
          <p:nvPr/>
        </p:nvCxnSpPr>
        <p:spPr>
          <a:xfrm>
            <a:off x="0" y="427837"/>
            <a:ext cx="12192000" cy="12584"/>
          </a:xfrm>
          <a:prstGeom prst="line">
            <a:avLst/>
          </a:prstGeom>
          <a:ln>
            <a:solidFill>
              <a:schemeClr val="accent3">
                <a:lumMod val="20000"/>
                <a:lumOff val="80000"/>
              </a:schemeClr>
            </a:solidFill>
          </a:ln>
        </p:spPr>
        <p:style>
          <a:lnRef idx="1">
            <a:schemeClr val="accent5"/>
          </a:lnRef>
          <a:fillRef idx="0">
            <a:schemeClr val="accent5"/>
          </a:fillRef>
          <a:effectRef idx="0">
            <a:schemeClr val="accent5"/>
          </a:effectRef>
          <a:fontRef idx="minor">
            <a:schemeClr val="tx1"/>
          </a:fontRef>
        </p:style>
      </p:cxnSp>
      <p:cxnSp>
        <p:nvCxnSpPr>
          <p:cNvPr id="17" name="Connecteur droit 16">
            <a:extLst>
              <a:ext uri="{FF2B5EF4-FFF2-40B4-BE49-F238E27FC236}">
                <a16:creationId xmlns:a16="http://schemas.microsoft.com/office/drawing/2014/main" id="{9D00D272-0AA3-44E0-8226-89CCCBCAD3CC}"/>
              </a:ext>
            </a:extLst>
          </p:cNvPr>
          <p:cNvCxnSpPr>
            <a:cxnSpLocks/>
          </p:cNvCxnSpPr>
          <p:nvPr/>
        </p:nvCxnSpPr>
        <p:spPr>
          <a:xfrm>
            <a:off x="3405823" y="222306"/>
            <a:ext cx="0" cy="0"/>
          </a:xfrm>
          <a:prstGeom prst="line">
            <a:avLst/>
          </a:prstGeom>
        </p:spPr>
        <p:style>
          <a:lnRef idx="1">
            <a:schemeClr val="accent5"/>
          </a:lnRef>
          <a:fillRef idx="0">
            <a:schemeClr val="accent5"/>
          </a:fillRef>
          <a:effectRef idx="0">
            <a:schemeClr val="accent5"/>
          </a:effectRef>
          <a:fontRef idx="minor">
            <a:schemeClr val="tx1"/>
          </a:fontRef>
        </p:style>
      </p:cxnSp>
      <p:sp>
        <p:nvSpPr>
          <p:cNvPr id="33" name="Titre 19">
            <a:extLst>
              <a:ext uri="{FF2B5EF4-FFF2-40B4-BE49-F238E27FC236}">
                <a16:creationId xmlns:a16="http://schemas.microsoft.com/office/drawing/2014/main" id="{50B4CAE8-D3F5-4E86-AF6F-2EB980329E4A}"/>
              </a:ext>
            </a:extLst>
          </p:cNvPr>
          <p:cNvSpPr txBox="1">
            <a:spLocks/>
          </p:cNvSpPr>
          <p:nvPr/>
        </p:nvSpPr>
        <p:spPr>
          <a:xfrm>
            <a:off x="10568677" y="-79698"/>
            <a:ext cx="1535185" cy="503339"/>
          </a:xfrm>
          <a:prstGeom prst="rect">
            <a:avLst/>
          </a:prstGeom>
        </p:spPr>
        <p:txBody>
          <a:bodyPr vert="horz" lIns="0" tIns="0" rIns="0" bIns="0" rtlCol="0" anchor="t">
            <a:normAutofit/>
          </a:bodyPr>
          <a:lstStyle>
            <a:lvl1pPr algn="l" defTabSz="914377" rtl="0" eaLnBrk="1" latinLnBrk="0" hangingPunct="1">
              <a:lnSpc>
                <a:spcPct val="90000"/>
              </a:lnSpc>
              <a:spcBef>
                <a:spcPct val="0"/>
              </a:spcBef>
              <a:buNone/>
              <a:defRPr lang="fr-FR" sz="3200" b="0" i="0" kern="1200" dirty="0">
                <a:solidFill>
                  <a:schemeClr val="accent1"/>
                </a:solidFill>
                <a:latin typeface="Verdana" panose="020B0604030504040204" pitchFamily="34" charset="0"/>
                <a:ea typeface="Verdana" panose="020B0604030504040204" pitchFamily="34" charset="0"/>
                <a:cs typeface="Verdana" panose="020B0604030504040204" pitchFamily="34" charset="0"/>
              </a:defRPr>
            </a:lvl1pPr>
          </a:lstStyle>
          <a:p>
            <a:pPr algn="ctr"/>
            <a:r>
              <a:rPr lang="fr-FR" sz="1800" dirty="0">
                <a:solidFill>
                  <a:srgbClr val="DCFFA4"/>
                </a:solidFill>
              </a:rPr>
              <a:t>04</a:t>
            </a:r>
            <a:r>
              <a:rPr lang="fr-FR" sz="2400" dirty="0">
                <a:solidFill>
                  <a:srgbClr val="DCFFA4"/>
                </a:solidFill>
              </a:rPr>
              <a:t> </a:t>
            </a:r>
            <a:br>
              <a:rPr lang="fr-FR" dirty="0">
                <a:solidFill>
                  <a:srgbClr val="DCFFA4"/>
                </a:solidFill>
              </a:rPr>
            </a:br>
            <a:r>
              <a:rPr lang="fr-FR" sz="1000" dirty="0">
                <a:solidFill>
                  <a:srgbClr val="DCFFA4"/>
                </a:solidFill>
              </a:rPr>
              <a:t>L’interface utilisateur</a:t>
            </a:r>
          </a:p>
        </p:txBody>
      </p:sp>
      <p:sp>
        <p:nvSpPr>
          <p:cNvPr id="11" name="Espace réservé du pied de page 17">
            <a:extLst>
              <a:ext uri="{FF2B5EF4-FFF2-40B4-BE49-F238E27FC236}">
                <a16:creationId xmlns:a16="http://schemas.microsoft.com/office/drawing/2014/main" id="{5FDB5590-88B7-FAFA-AFD5-5BB347A175A8}"/>
              </a:ext>
            </a:extLst>
          </p:cNvPr>
          <p:cNvSpPr>
            <a:spLocks noGrp="1"/>
          </p:cNvSpPr>
          <p:nvPr>
            <p:ph type="ftr" sz="quarter" idx="95"/>
          </p:nvPr>
        </p:nvSpPr>
        <p:spPr>
          <a:xfrm>
            <a:off x="2866442" y="6479322"/>
            <a:ext cx="6459117" cy="170333"/>
          </a:xfrm>
        </p:spPr>
        <p:txBody>
          <a:bodyPr/>
          <a:lstStyle/>
          <a:p>
            <a:r>
              <a:rPr lang="en-US" sz="1050" dirty="0"/>
              <a:t>HERBIER Virtuel 2023</a:t>
            </a:r>
          </a:p>
        </p:txBody>
      </p:sp>
      <p:pic>
        <p:nvPicPr>
          <p:cNvPr id="14" name="Graphique 13" descr="Plante contour">
            <a:extLst>
              <a:ext uri="{FF2B5EF4-FFF2-40B4-BE49-F238E27FC236}">
                <a16:creationId xmlns:a16="http://schemas.microsoft.com/office/drawing/2014/main" id="{FD726603-E3FE-77A3-ADDE-8ACAB6AB41F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5400000">
            <a:off x="-45653" y="-85157"/>
            <a:ext cx="557276" cy="557276"/>
          </a:xfrm>
          <a:prstGeom prst="rect">
            <a:avLst/>
          </a:prstGeom>
        </p:spPr>
      </p:pic>
      <p:pic>
        <p:nvPicPr>
          <p:cNvPr id="1026" name="Picture 2" descr="Une image contenant capture d’écran, texte, logiciel, conception&#10;&#10;Description générée automatiquement">
            <a:extLst>
              <a:ext uri="{FF2B5EF4-FFF2-40B4-BE49-F238E27FC236}">
                <a16:creationId xmlns:a16="http://schemas.microsoft.com/office/drawing/2014/main" id="{4E190EAA-737B-3412-388A-0A3B1AE3177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8430" y="2630170"/>
            <a:ext cx="6489700" cy="3568700"/>
          </a:xfrm>
          <a:prstGeom prst="rect">
            <a:avLst/>
          </a:prstGeom>
          <a:noFill/>
          <a:extLst>
            <a:ext uri="{909E8E84-426E-40DD-AFC4-6F175D3DCCD1}">
              <a14:hiddenFill xmlns:a14="http://schemas.microsoft.com/office/drawing/2010/main">
                <a:solidFill>
                  <a:srgbClr val="FFFFFF"/>
                </a:solidFill>
              </a14:hiddenFill>
            </a:ext>
          </a:extLst>
        </p:spPr>
      </p:pic>
      <p:pic>
        <p:nvPicPr>
          <p:cNvPr id="3" name="Image 2" descr="Une image contenant texte, capture d’écran, diagramme, logiciel&#10;&#10;Description générée automatiquement">
            <a:extLst>
              <a:ext uri="{FF2B5EF4-FFF2-40B4-BE49-F238E27FC236}">
                <a16:creationId xmlns:a16="http://schemas.microsoft.com/office/drawing/2014/main" id="{CB1FAD21-D9AF-4EF7-359D-0F2E1E3565B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37247" y="521382"/>
            <a:ext cx="6516323" cy="3683533"/>
          </a:xfrm>
          <a:prstGeom prst="rect">
            <a:avLst/>
          </a:prstGeom>
        </p:spPr>
      </p:pic>
    </p:spTree>
    <p:extLst>
      <p:ext uri="{BB962C8B-B14F-4D97-AF65-F5344CB8AC3E}">
        <p14:creationId xmlns:p14="http://schemas.microsoft.com/office/powerpoint/2010/main" val="10080796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 coins arrondis 3">
            <a:extLst>
              <a:ext uri="{FF2B5EF4-FFF2-40B4-BE49-F238E27FC236}">
                <a16:creationId xmlns:a16="http://schemas.microsoft.com/office/drawing/2014/main" id="{56D0B1DA-35B0-4DD8-BB05-8E32D856DEE3}"/>
              </a:ext>
            </a:extLst>
          </p:cNvPr>
          <p:cNvSpPr/>
          <p:nvPr/>
        </p:nvSpPr>
        <p:spPr>
          <a:xfrm>
            <a:off x="0" y="171972"/>
            <a:ext cx="3850440" cy="1338046"/>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2200" dirty="0"/>
              <a:t>Contexte biologique</a:t>
            </a:r>
          </a:p>
          <a:p>
            <a:endParaRPr lang="fr-FR" i="1" dirty="0">
              <a:solidFill>
                <a:srgbClr val="DCFFA4"/>
              </a:solidFill>
            </a:endParaRPr>
          </a:p>
        </p:txBody>
      </p:sp>
      <p:sp>
        <p:nvSpPr>
          <p:cNvPr id="5" name="Rectangle 4">
            <a:extLst>
              <a:ext uri="{FF2B5EF4-FFF2-40B4-BE49-F238E27FC236}">
                <a16:creationId xmlns:a16="http://schemas.microsoft.com/office/drawing/2014/main" id="{398DECCC-4ECF-42E2-A140-1A8C264CB2D1}"/>
              </a:ext>
            </a:extLst>
          </p:cNvPr>
          <p:cNvSpPr/>
          <p:nvPr/>
        </p:nvSpPr>
        <p:spPr>
          <a:xfrm>
            <a:off x="0" y="0"/>
            <a:ext cx="12192000" cy="436228"/>
          </a:xfrm>
          <a:prstGeom prst="rect">
            <a:avLst/>
          </a:prstGeom>
          <a:solidFill>
            <a:schemeClr val="bg1">
              <a:lumMod val="5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9" name="Espace réservé du numéro de diapositive 18">
            <a:extLst>
              <a:ext uri="{FF2B5EF4-FFF2-40B4-BE49-F238E27FC236}">
                <a16:creationId xmlns:a16="http://schemas.microsoft.com/office/drawing/2014/main" id="{6DE1018A-F126-44E7-B2C7-1A2B72019654}"/>
              </a:ext>
            </a:extLst>
          </p:cNvPr>
          <p:cNvSpPr>
            <a:spLocks noGrp="1"/>
          </p:cNvSpPr>
          <p:nvPr>
            <p:ph type="sldNum" sz="quarter" idx="96"/>
          </p:nvPr>
        </p:nvSpPr>
        <p:spPr/>
        <p:txBody>
          <a:bodyPr/>
          <a:lstStyle/>
          <a:p>
            <a:fld id="{6B54B0F7-55DD-40D6-B7F4-70B586885C0B}" type="slidenum">
              <a:rPr lang="en-US" smtClean="0"/>
              <a:pPr/>
              <a:t>12</a:t>
            </a:fld>
            <a:endParaRPr lang="en-US" dirty="0"/>
          </a:p>
        </p:txBody>
      </p:sp>
      <p:sp>
        <p:nvSpPr>
          <p:cNvPr id="20" name="Titre 19">
            <a:extLst>
              <a:ext uri="{FF2B5EF4-FFF2-40B4-BE49-F238E27FC236}">
                <a16:creationId xmlns:a16="http://schemas.microsoft.com/office/drawing/2014/main" id="{8D6EC829-4FED-4EC8-8329-E778DBE16784}"/>
              </a:ext>
            </a:extLst>
          </p:cNvPr>
          <p:cNvSpPr>
            <a:spLocks noGrp="1"/>
          </p:cNvSpPr>
          <p:nvPr>
            <p:ph type="title"/>
          </p:nvPr>
        </p:nvSpPr>
        <p:spPr>
          <a:xfrm>
            <a:off x="5371697" y="-67114"/>
            <a:ext cx="1535185" cy="503339"/>
          </a:xfrm>
          <a:ln>
            <a:noFill/>
          </a:ln>
        </p:spPr>
        <p:txBody>
          <a:bodyPr>
            <a:normAutofit/>
          </a:bodyPr>
          <a:lstStyle/>
          <a:p>
            <a:pPr algn="ctr"/>
            <a:r>
              <a:rPr lang="fr-FR" sz="1800" dirty="0">
                <a:solidFill>
                  <a:schemeClr val="bg1"/>
                </a:solidFill>
              </a:rPr>
              <a:t>01</a:t>
            </a:r>
            <a:r>
              <a:rPr lang="fr-FR" sz="2400" dirty="0">
                <a:solidFill>
                  <a:schemeClr val="bg1"/>
                </a:solidFill>
              </a:rPr>
              <a:t> </a:t>
            </a:r>
            <a:br>
              <a:rPr lang="fr-FR" dirty="0">
                <a:solidFill>
                  <a:schemeClr val="bg1"/>
                </a:solidFill>
              </a:rPr>
            </a:br>
            <a:r>
              <a:rPr lang="fr-FR" sz="1000" dirty="0">
                <a:solidFill>
                  <a:schemeClr val="bg1"/>
                </a:solidFill>
              </a:rPr>
              <a:t>Les bases de données</a:t>
            </a:r>
          </a:p>
        </p:txBody>
      </p:sp>
      <p:sp>
        <p:nvSpPr>
          <p:cNvPr id="7" name="Titre 19">
            <a:extLst>
              <a:ext uri="{FF2B5EF4-FFF2-40B4-BE49-F238E27FC236}">
                <a16:creationId xmlns:a16="http://schemas.microsoft.com/office/drawing/2014/main" id="{CEEA6466-0D22-4E3E-84F7-14DBED60585A}"/>
              </a:ext>
            </a:extLst>
          </p:cNvPr>
          <p:cNvSpPr txBox="1">
            <a:spLocks/>
          </p:cNvSpPr>
          <p:nvPr/>
        </p:nvSpPr>
        <p:spPr>
          <a:xfrm>
            <a:off x="8577308" y="-2"/>
            <a:ext cx="2126610" cy="436229"/>
          </a:xfrm>
          <a:prstGeom prst="rect">
            <a:avLst/>
          </a:prstGeom>
        </p:spPr>
        <p:txBody>
          <a:bodyPr vert="horz" lIns="0" tIns="0" rIns="0" bIns="0" rtlCol="0" anchor="t">
            <a:normAutofit fontScale="92500" lnSpcReduction="10000"/>
          </a:bodyPr>
          <a:lstStyle>
            <a:lvl1pPr algn="l" defTabSz="914377" rtl="0" eaLnBrk="1" latinLnBrk="0" hangingPunct="1">
              <a:lnSpc>
                <a:spcPct val="90000"/>
              </a:lnSpc>
              <a:spcBef>
                <a:spcPct val="0"/>
              </a:spcBef>
              <a:buNone/>
              <a:defRPr lang="fr-FR" sz="3200" b="0" i="0" kern="1200" dirty="0">
                <a:solidFill>
                  <a:schemeClr val="accent1"/>
                </a:solidFill>
                <a:latin typeface="Verdana" panose="020B0604030504040204" pitchFamily="34" charset="0"/>
                <a:ea typeface="Verdana" panose="020B0604030504040204" pitchFamily="34" charset="0"/>
                <a:cs typeface="Verdana" panose="020B0604030504040204" pitchFamily="34" charset="0"/>
              </a:defRPr>
            </a:lvl1pPr>
          </a:lstStyle>
          <a:p>
            <a:pPr algn="ctr"/>
            <a:r>
              <a:rPr lang="fr-FR" sz="1900" dirty="0">
                <a:solidFill>
                  <a:schemeClr val="bg1"/>
                </a:solidFill>
              </a:rPr>
              <a:t>03</a:t>
            </a:r>
            <a:r>
              <a:rPr lang="fr-FR" sz="2400" dirty="0">
                <a:solidFill>
                  <a:schemeClr val="bg1"/>
                </a:solidFill>
              </a:rPr>
              <a:t> </a:t>
            </a:r>
            <a:br>
              <a:rPr lang="fr-FR" dirty="0">
                <a:solidFill>
                  <a:schemeClr val="bg1"/>
                </a:solidFill>
              </a:rPr>
            </a:br>
            <a:r>
              <a:rPr lang="fr-FR" sz="1100" dirty="0">
                <a:solidFill>
                  <a:schemeClr val="bg1"/>
                </a:solidFill>
              </a:rPr>
              <a:t>L’import en masse</a:t>
            </a:r>
            <a:endParaRPr lang="fr-FR" sz="1300" dirty="0">
              <a:solidFill>
                <a:schemeClr val="bg1"/>
              </a:solidFill>
            </a:endParaRPr>
          </a:p>
        </p:txBody>
      </p:sp>
      <p:sp>
        <p:nvSpPr>
          <p:cNvPr id="8" name="Titre 19">
            <a:extLst>
              <a:ext uri="{FF2B5EF4-FFF2-40B4-BE49-F238E27FC236}">
                <a16:creationId xmlns:a16="http://schemas.microsoft.com/office/drawing/2014/main" id="{95828853-D0BB-4946-A196-F532CB7E7B64}"/>
              </a:ext>
            </a:extLst>
          </p:cNvPr>
          <p:cNvSpPr txBox="1">
            <a:spLocks/>
          </p:cNvSpPr>
          <p:nvPr/>
        </p:nvSpPr>
        <p:spPr>
          <a:xfrm>
            <a:off x="6906882" y="8388"/>
            <a:ext cx="2126610" cy="436229"/>
          </a:xfrm>
          <a:prstGeom prst="rect">
            <a:avLst/>
          </a:prstGeom>
        </p:spPr>
        <p:txBody>
          <a:bodyPr vert="horz" lIns="0" tIns="0" rIns="0" bIns="0" rtlCol="0" anchor="t">
            <a:normAutofit/>
          </a:bodyPr>
          <a:lstStyle>
            <a:lvl1pPr algn="l" defTabSz="914377" rtl="0" eaLnBrk="1" latinLnBrk="0" hangingPunct="1">
              <a:lnSpc>
                <a:spcPct val="90000"/>
              </a:lnSpc>
              <a:spcBef>
                <a:spcPct val="0"/>
              </a:spcBef>
              <a:buNone/>
              <a:defRPr lang="fr-FR" sz="3200" b="0" i="0" kern="1200" dirty="0">
                <a:solidFill>
                  <a:schemeClr val="accent1"/>
                </a:solidFill>
                <a:latin typeface="Verdana" panose="020B0604030504040204" pitchFamily="34" charset="0"/>
                <a:ea typeface="Verdana" panose="020B0604030504040204" pitchFamily="34" charset="0"/>
                <a:cs typeface="Verdana" panose="020B0604030504040204" pitchFamily="34" charset="0"/>
              </a:defRPr>
            </a:lvl1pPr>
          </a:lstStyle>
          <a:p>
            <a:pPr algn="ctr"/>
            <a:r>
              <a:rPr lang="fr-FR" sz="1800" dirty="0">
                <a:solidFill>
                  <a:schemeClr val="bg1"/>
                </a:solidFill>
              </a:rPr>
              <a:t>02 </a:t>
            </a:r>
            <a:br>
              <a:rPr lang="fr-FR" sz="1000" dirty="0">
                <a:solidFill>
                  <a:schemeClr val="bg1"/>
                </a:solidFill>
              </a:rPr>
            </a:br>
            <a:r>
              <a:rPr lang="fr-FR" sz="1000" dirty="0">
                <a:solidFill>
                  <a:schemeClr val="bg1"/>
                </a:solidFill>
              </a:rPr>
              <a:t>L’import des données</a:t>
            </a:r>
          </a:p>
        </p:txBody>
      </p:sp>
      <p:sp>
        <p:nvSpPr>
          <p:cNvPr id="9" name="Titre 19">
            <a:extLst>
              <a:ext uri="{FF2B5EF4-FFF2-40B4-BE49-F238E27FC236}">
                <a16:creationId xmlns:a16="http://schemas.microsoft.com/office/drawing/2014/main" id="{71016C74-85F5-466C-AF48-6009B5BA09A5}"/>
              </a:ext>
            </a:extLst>
          </p:cNvPr>
          <p:cNvSpPr txBox="1">
            <a:spLocks/>
          </p:cNvSpPr>
          <p:nvPr/>
        </p:nvSpPr>
        <p:spPr>
          <a:xfrm>
            <a:off x="3836512" y="8388"/>
            <a:ext cx="1535185" cy="503339"/>
          </a:xfrm>
          <a:prstGeom prst="rect">
            <a:avLst/>
          </a:prstGeom>
        </p:spPr>
        <p:txBody>
          <a:bodyPr vert="horz" lIns="0" tIns="0" rIns="0" bIns="0" rtlCol="0" anchor="t">
            <a:normAutofit/>
          </a:bodyPr>
          <a:lstStyle>
            <a:lvl1pPr algn="l" defTabSz="914377" rtl="0" eaLnBrk="1" latinLnBrk="0" hangingPunct="1">
              <a:lnSpc>
                <a:spcPct val="90000"/>
              </a:lnSpc>
              <a:spcBef>
                <a:spcPct val="0"/>
              </a:spcBef>
              <a:buNone/>
              <a:defRPr lang="fr-FR" sz="3200" b="0" i="0" kern="1200" dirty="0">
                <a:solidFill>
                  <a:schemeClr val="accent1"/>
                </a:solidFill>
                <a:latin typeface="Verdana" panose="020B0604030504040204" pitchFamily="34" charset="0"/>
                <a:ea typeface="Verdana" panose="020B0604030504040204" pitchFamily="34" charset="0"/>
                <a:cs typeface="Verdana" panose="020B0604030504040204" pitchFamily="34" charset="0"/>
              </a:defRPr>
            </a:lvl1pPr>
          </a:lstStyle>
          <a:p>
            <a:pPr algn="ctr"/>
            <a:r>
              <a:rPr lang="fr-FR" sz="1800" dirty="0">
                <a:solidFill>
                  <a:schemeClr val="bg1"/>
                </a:solidFill>
              </a:rPr>
              <a:t>Sommaire - </a:t>
            </a:r>
            <a:r>
              <a:rPr lang="fr-FR" sz="2400" dirty="0">
                <a:solidFill>
                  <a:schemeClr val="bg1"/>
                </a:solidFill>
              </a:rPr>
              <a:t> </a:t>
            </a:r>
            <a:br>
              <a:rPr lang="fr-FR" dirty="0">
                <a:solidFill>
                  <a:schemeClr val="bg1"/>
                </a:solidFill>
              </a:rPr>
            </a:br>
            <a:endParaRPr lang="fr-FR" sz="1000" dirty="0">
              <a:solidFill>
                <a:schemeClr val="bg1"/>
              </a:solidFill>
            </a:endParaRPr>
          </a:p>
        </p:txBody>
      </p:sp>
      <p:cxnSp>
        <p:nvCxnSpPr>
          <p:cNvPr id="12" name="Connecteur droit 11">
            <a:extLst>
              <a:ext uri="{FF2B5EF4-FFF2-40B4-BE49-F238E27FC236}">
                <a16:creationId xmlns:a16="http://schemas.microsoft.com/office/drawing/2014/main" id="{A6B9A3F9-E66B-4DED-822D-504D22EACA4F}"/>
              </a:ext>
            </a:extLst>
          </p:cNvPr>
          <p:cNvCxnSpPr>
            <a:cxnSpLocks/>
          </p:cNvCxnSpPr>
          <p:nvPr/>
        </p:nvCxnSpPr>
        <p:spPr>
          <a:xfrm>
            <a:off x="0" y="427837"/>
            <a:ext cx="12192000" cy="12584"/>
          </a:xfrm>
          <a:prstGeom prst="line">
            <a:avLst/>
          </a:prstGeom>
          <a:ln>
            <a:solidFill>
              <a:schemeClr val="accent3">
                <a:lumMod val="20000"/>
                <a:lumOff val="80000"/>
              </a:schemeClr>
            </a:solidFill>
          </a:ln>
        </p:spPr>
        <p:style>
          <a:lnRef idx="1">
            <a:schemeClr val="accent5"/>
          </a:lnRef>
          <a:fillRef idx="0">
            <a:schemeClr val="accent5"/>
          </a:fillRef>
          <a:effectRef idx="0">
            <a:schemeClr val="accent5"/>
          </a:effectRef>
          <a:fontRef idx="minor">
            <a:schemeClr val="tx1"/>
          </a:fontRef>
        </p:style>
      </p:cxnSp>
      <p:cxnSp>
        <p:nvCxnSpPr>
          <p:cNvPr id="17" name="Connecteur droit 16">
            <a:extLst>
              <a:ext uri="{FF2B5EF4-FFF2-40B4-BE49-F238E27FC236}">
                <a16:creationId xmlns:a16="http://schemas.microsoft.com/office/drawing/2014/main" id="{9D00D272-0AA3-44E0-8226-89CCCBCAD3CC}"/>
              </a:ext>
            </a:extLst>
          </p:cNvPr>
          <p:cNvCxnSpPr>
            <a:cxnSpLocks/>
          </p:cNvCxnSpPr>
          <p:nvPr/>
        </p:nvCxnSpPr>
        <p:spPr>
          <a:xfrm>
            <a:off x="3405823" y="222306"/>
            <a:ext cx="0" cy="0"/>
          </a:xfrm>
          <a:prstGeom prst="line">
            <a:avLst/>
          </a:prstGeom>
        </p:spPr>
        <p:style>
          <a:lnRef idx="1">
            <a:schemeClr val="accent5"/>
          </a:lnRef>
          <a:fillRef idx="0">
            <a:schemeClr val="accent5"/>
          </a:fillRef>
          <a:effectRef idx="0">
            <a:schemeClr val="accent5"/>
          </a:effectRef>
          <a:fontRef idx="minor">
            <a:schemeClr val="tx1"/>
          </a:fontRef>
        </p:style>
      </p:cxnSp>
      <p:sp>
        <p:nvSpPr>
          <p:cNvPr id="33" name="Titre 19">
            <a:extLst>
              <a:ext uri="{FF2B5EF4-FFF2-40B4-BE49-F238E27FC236}">
                <a16:creationId xmlns:a16="http://schemas.microsoft.com/office/drawing/2014/main" id="{50B4CAE8-D3F5-4E86-AF6F-2EB980329E4A}"/>
              </a:ext>
            </a:extLst>
          </p:cNvPr>
          <p:cNvSpPr txBox="1">
            <a:spLocks/>
          </p:cNvSpPr>
          <p:nvPr/>
        </p:nvSpPr>
        <p:spPr>
          <a:xfrm>
            <a:off x="10568677" y="-79698"/>
            <a:ext cx="1535185" cy="503339"/>
          </a:xfrm>
          <a:prstGeom prst="rect">
            <a:avLst/>
          </a:prstGeom>
        </p:spPr>
        <p:txBody>
          <a:bodyPr vert="horz" lIns="0" tIns="0" rIns="0" bIns="0" rtlCol="0" anchor="t">
            <a:normAutofit/>
          </a:bodyPr>
          <a:lstStyle>
            <a:lvl1pPr algn="l" defTabSz="914377" rtl="0" eaLnBrk="1" latinLnBrk="0" hangingPunct="1">
              <a:lnSpc>
                <a:spcPct val="90000"/>
              </a:lnSpc>
              <a:spcBef>
                <a:spcPct val="0"/>
              </a:spcBef>
              <a:buNone/>
              <a:defRPr lang="fr-FR" sz="3200" b="0" i="0" kern="1200" dirty="0">
                <a:solidFill>
                  <a:schemeClr val="accent1"/>
                </a:solidFill>
                <a:latin typeface="Verdana" panose="020B0604030504040204" pitchFamily="34" charset="0"/>
                <a:ea typeface="Verdana" panose="020B0604030504040204" pitchFamily="34" charset="0"/>
                <a:cs typeface="Verdana" panose="020B0604030504040204" pitchFamily="34" charset="0"/>
              </a:defRPr>
            </a:lvl1pPr>
          </a:lstStyle>
          <a:p>
            <a:pPr algn="ctr"/>
            <a:r>
              <a:rPr lang="fr-FR" sz="1800" dirty="0">
                <a:solidFill>
                  <a:schemeClr val="bg1"/>
                </a:solidFill>
              </a:rPr>
              <a:t>04</a:t>
            </a:r>
            <a:r>
              <a:rPr lang="fr-FR" sz="2400" dirty="0">
                <a:solidFill>
                  <a:schemeClr val="bg1"/>
                </a:solidFill>
              </a:rPr>
              <a:t> </a:t>
            </a:r>
            <a:br>
              <a:rPr lang="fr-FR" dirty="0">
                <a:solidFill>
                  <a:schemeClr val="bg1"/>
                </a:solidFill>
              </a:rPr>
            </a:br>
            <a:r>
              <a:rPr lang="fr-FR" sz="1000" dirty="0">
                <a:solidFill>
                  <a:schemeClr val="bg1"/>
                </a:solidFill>
              </a:rPr>
              <a:t>L’interface utilisateur</a:t>
            </a:r>
          </a:p>
        </p:txBody>
      </p:sp>
      <p:sp>
        <p:nvSpPr>
          <p:cNvPr id="11" name="Espace réservé du pied de page 17">
            <a:extLst>
              <a:ext uri="{FF2B5EF4-FFF2-40B4-BE49-F238E27FC236}">
                <a16:creationId xmlns:a16="http://schemas.microsoft.com/office/drawing/2014/main" id="{5FDB5590-88B7-FAFA-AFD5-5BB347A175A8}"/>
              </a:ext>
            </a:extLst>
          </p:cNvPr>
          <p:cNvSpPr>
            <a:spLocks noGrp="1"/>
          </p:cNvSpPr>
          <p:nvPr>
            <p:ph type="ftr" sz="quarter" idx="95"/>
          </p:nvPr>
        </p:nvSpPr>
        <p:spPr>
          <a:xfrm>
            <a:off x="2866442" y="6479322"/>
            <a:ext cx="6459117" cy="170333"/>
          </a:xfrm>
        </p:spPr>
        <p:txBody>
          <a:bodyPr/>
          <a:lstStyle/>
          <a:p>
            <a:r>
              <a:rPr lang="en-US" sz="1050" dirty="0"/>
              <a:t>HERBIER Virtuel 2023</a:t>
            </a:r>
          </a:p>
        </p:txBody>
      </p:sp>
      <p:pic>
        <p:nvPicPr>
          <p:cNvPr id="14" name="Graphique 13" descr="Plante contour">
            <a:extLst>
              <a:ext uri="{FF2B5EF4-FFF2-40B4-BE49-F238E27FC236}">
                <a16:creationId xmlns:a16="http://schemas.microsoft.com/office/drawing/2014/main" id="{FD726603-E3FE-77A3-ADDE-8ACAB6AB41F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5400000">
            <a:off x="-45653" y="-85157"/>
            <a:ext cx="557276" cy="557276"/>
          </a:xfrm>
          <a:prstGeom prst="rect">
            <a:avLst/>
          </a:prstGeom>
        </p:spPr>
      </p:pic>
      <p:sp>
        <p:nvSpPr>
          <p:cNvPr id="50" name="Espace réservé du numéro de diapositive 18">
            <a:extLst>
              <a:ext uri="{FF2B5EF4-FFF2-40B4-BE49-F238E27FC236}">
                <a16:creationId xmlns:a16="http://schemas.microsoft.com/office/drawing/2014/main" id="{8F10E394-36FA-9B0D-6D1F-10AC94A2B31E}"/>
              </a:ext>
            </a:extLst>
          </p:cNvPr>
          <p:cNvSpPr txBox="1">
            <a:spLocks/>
          </p:cNvSpPr>
          <p:nvPr/>
        </p:nvSpPr>
        <p:spPr>
          <a:xfrm>
            <a:off x="11114968" y="6375331"/>
            <a:ext cx="635000" cy="274324"/>
          </a:xfrm>
          <a:prstGeom prst="rect">
            <a:avLst/>
          </a:prstGeom>
        </p:spPr>
        <p:txBody>
          <a:bodyPr vert="horz" lIns="0" tIns="0" rIns="0" bIns="0" rtlCol="0" anchor="b"/>
          <a:lstStyle>
            <a:defPPr>
              <a:defRPr lang="fr-FR"/>
            </a:defPPr>
            <a:lvl1pPr marL="0" algn="r" defTabSz="914400" rtl="0" eaLnBrk="1" latinLnBrk="0" hangingPunct="1">
              <a:defRPr sz="1867" b="0" i="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B54B0F7-55DD-40D6-B7F4-70B586885C0B}" type="slidenum">
              <a:rPr lang="en-US" smtClean="0"/>
              <a:pPr/>
              <a:t>12</a:t>
            </a:fld>
            <a:endParaRPr lang="en-US" dirty="0"/>
          </a:p>
        </p:txBody>
      </p:sp>
      <p:sp>
        <p:nvSpPr>
          <p:cNvPr id="52" name="Rectangle 51">
            <a:extLst>
              <a:ext uri="{FF2B5EF4-FFF2-40B4-BE49-F238E27FC236}">
                <a16:creationId xmlns:a16="http://schemas.microsoft.com/office/drawing/2014/main" id="{D5C9F32D-B5C6-7EAC-CE12-4D6022E3DE76}"/>
              </a:ext>
            </a:extLst>
          </p:cNvPr>
          <p:cNvSpPr/>
          <p:nvPr/>
        </p:nvSpPr>
        <p:spPr>
          <a:xfrm>
            <a:off x="5922335" y="1504164"/>
            <a:ext cx="6269665" cy="4857528"/>
          </a:xfrm>
          <a:prstGeom prst="rect">
            <a:avLst/>
          </a:prstGeom>
          <a:noFill/>
        </p:spPr>
        <p:txBody>
          <a:bodyPr/>
          <a:lstStyle/>
          <a:p>
            <a:endParaRPr lang="fr-FR"/>
          </a:p>
        </p:txBody>
      </p:sp>
      <p:sp>
        <p:nvSpPr>
          <p:cNvPr id="53" name="Forme libre : forme 15">
            <a:extLst>
              <a:ext uri="{FF2B5EF4-FFF2-40B4-BE49-F238E27FC236}">
                <a16:creationId xmlns:a16="http://schemas.microsoft.com/office/drawing/2014/main" id="{ACF2852D-5257-0904-8653-3D8A6207A114}"/>
              </a:ext>
            </a:extLst>
          </p:cNvPr>
          <p:cNvSpPr/>
          <p:nvPr/>
        </p:nvSpPr>
        <p:spPr>
          <a:xfrm>
            <a:off x="5262161" y="1963198"/>
            <a:ext cx="6057679" cy="548480"/>
          </a:xfrm>
          <a:custGeom>
            <a:avLst/>
            <a:gdLst>
              <a:gd name="connsiteX0" fmla="*/ 0 w 4316242"/>
              <a:gd name="connsiteY0" fmla="*/ 0 h 411360"/>
              <a:gd name="connsiteX1" fmla="*/ 4316242 w 4316242"/>
              <a:gd name="connsiteY1" fmla="*/ 0 h 411360"/>
              <a:gd name="connsiteX2" fmla="*/ 4316242 w 4316242"/>
              <a:gd name="connsiteY2" fmla="*/ 411360 h 411360"/>
              <a:gd name="connsiteX3" fmla="*/ 0 w 4316242"/>
              <a:gd name="connsiteY3" fmla="*/ 411360 h 411360"/>
              <a:gd name="connsiteX4" fmla="*/ 0 w 4316242"/>
              <a:gd name="connsiteY4" fmla="*/ 0 h 4113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16242" h="411360">
                <a:moveTo>
                  <a:pt x="0" y="0"/>
                </a:moveTo>
                <a:lnTo>
                  <a:pt x="4316242" y="0"/>
                </a:lnTo>
                <a:lnTo>
                  <a:pt x="4316242" y="411360"/>
                </a:lnTo>
                <a:lnTo>
                  <a:pt x="0" y="411360"/>
                </a:lnTo>
                <a:lnTo>
                  <a:pt x="0" y="0"/>
                </a:lnTo>
                <a:close/>
              </a:path>
            </a:pathLst>
          </a:custGeom>
          <a:solidFill>
            <a:schemeClr val="accent3">
              <a:lumMod val="75000"/>
            </a:schemeClr>
          </a:solidFill>
          <a:ln>
            <a:solidFill>
              <a:schemeClr val="accent3">
                <a:lumMod val="75000"/>
              </a:schemeClr>
            </a:solidFill>
          </a:ln>
        </p:spPr>
        <p:style>
          <a:lnRef idx="2">
            <a:schemeClr val="lt1">
              <a:hueOff val="0"/>
              <a:satOff val="0"/>
              <a:lumOff val="0"/>
              <a:alphaOff val="0"/>
            </a:schemeClr>
          </a:lnRef>
          <a:fillRef idx="1">
            <a:schemeClr val="accent1">
              <a:shade val="80000"/>
              <a:hueOff val="-151039"/>
              <a:satOff val="-18914"/>
              <a:lumOff val="9438"/>
              <a:alphaOff val="0"/>
            </a:schemeClr>
          </a:fillRef>
          <a:effectRef idx="0">
            <a:schemeClr val="accent1">
              <a:shade val="80000"/>
              <a:hueOff val="-151039"/>
              <a:satOff val="-18914"/>
              <a:lumOff val="9438"/>
              <a:alphaOff val="0"/>
            </a:schemeClr>
          </a:effectRef>
          <a:fontRef idx="minor">
            <a:schemeClr val="lt1"/>
          </a:fontRef>
        </p:style>
        <p:txBody>
          <a:bodyPr spcFirstLastPara="0" vert="horz" wrap="square" lIns="47413" tIns="47413" rIns="435357" bIns="47413" numCol="1" spcCol="1270" anchor="ctr" anchorCtr="0">
            <a:noAutofit/>
          </a:bodyPr>
          <a:lstStyle/>
          <a:p>
            <a:pPr algn="r" defTabSz="829713">
              <a:lnSpc>
                <a:spcPct val="90000"/>
              </a:lnSpc>
              <a:spcBef>
                <a:spcPct val="0"/>
              </a:spcBef>
              <a:spcAft>
                <a:spcPct val="35000"/>
              </a:spcAft>
            </a:pPr>
            <a:r>
              <a:rPr lang="fr-FR" sz="1867" dirty="0"/>
              <a:t>Conservation des spécimens </a:t>
            </a:r>
          </a:p>
        </p:txBody>
      </p:sp>
      <p:sp>
        <p:nvSpPr>
          <p:cNvPr id="54" name="Forme libre : forme 20">
            <a:extLst>
              <a:ext uri="{FF2B5EF4-FFF2-40B4-BE49-F238E27FC236}">
                <a16:creationId xmlns:a16="http://schemas.microsoft.com/office/drawing/2014/main" id="{2B377862-9B1A-133B-E8E9-428769E79C67}"/>
              </a:ext>
            </a:extLst>
          </p:cNvPr>
          <p:cNvSpPr/>
          <p:nvPr/>
        </p:nvSpPr>
        <p:spPr>
          <a:xfrm>
            <a:off x="5564850" y="2785815"/>
            <a:ext cx="5548683" cy="548480"/>
          </a:xfrm>
          <a:custGeom>
            <a:avLst/>
            <a:gdLst>
              <a:gd name="connsiteX0" fmla="*/ 0 w 4161512"/>
              <a:gd name="connsiteY0" fmla="*/ 0 h 411360"/>
              <a:gd name="connsiteX1" fmla="*/ 4161512 w 4161512"/>
              <a:gd name="connsiteY1" fmla="*/ 0 h 411360"/>
              <a:gd name="connsiteX2" fmla="*/ 4161512 w 4161512"/>
              <a:gd name="connsiteY2" fmla="*/ 411360 h 411360"/>
              <a:gd name="connsiteX3" fmla="*/ 0 w 4161512"/>
              <a:gd name="connsiteY3" fmla="*/ 411360 h 411360"/>
              <a:gd name="connsiteX4" fmla="*/ 0 w 4161512"/>
              <a:gd name="connsiteY4" fmla="*/ 0 h 4113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61512" h="411360">
                <a:moveTo>
                  <a:pt x="0" y="0"/>
                </a:moveTo>
                <a:lnTo>
                  <a:pt x="4161512" y="0"/>
                </a:lnTo>
                <a:lnTo>
                  <a:pt x="4161512" y="411360"/>
                </a:lnTo>
                <a:lnTo>
                  <a:pt x="0" y="411360"/>
                </a:lnTo>
                <a:lnTo>
                  <a:pt x="0" y="0"/>
                </a:lnTo>
                <a:close/>
              </a:path>
            </a:pathLst>
          </a:custGeom>
          <a:solidFill>
            <a:srgbClr val="829E68"/>
          </a:solidFill>
          <a:ln>
            <a:solidFill>
              <a:srgbClr val="829E68"/>
            </a:solidFill>
          </a:ln>
        </p:spPr>
        <p:style>
          <a:lnRef idx="2">
            <a:schemeClr val="lt1">
              <a:hueOff val="0"/>
              <a:satOff val="0"/>
              <a:lumOff val="0"/>
              <a:alphaOff val="0"/>
            </a:schemeClr>
          </a:lnRef>
          <a:fillRef idx="1">
            <a:schemeClr val="accent1">
              <a:shade val="80000"/>
              <a:hueOff val="-302079"/>
              <a:satOff val="-37829"/>
              <a:lumOff val="18876"/>
              <a:alphaOff val="0"/>
            </a:schemeClr>
          </a:fillRef>
          <a:effectRef idx="0">
            <a:schemeClr val="accent1">
              <a:shade val="80000"/>
              <a:hueOff val="-302079"/>
              <a:satOff val="-37829"/>
              <a:lumOff val="18876"/>
              <a:alphaOff val="0"/>
            </a:schemeClr>
          </a:effectRef>
          <a:fontRef idx="minor">
            <a:schemeClr val="lt1"/>
          </a:fontRef>
        </p:style>
        <p:txBody>
          <a:bodyPr spcFirstLastPara="0" vert="horz" wrap="square" lIns="47413" tIns="47413" rIns="435357" bIns="47413" numCol="1" spcCol="1270" anchor="ctr" anchorCtr="0">
            <a:noAutofit/>
          </a:bodyPr>
          <a:lstStyle/>
          <a:p>
            <a:pPr algn="r" defTabSz="829713">
              <a:lnSpc>
                <a:spcPct val="90000"/>
              </a:lnSpc>
              <a:spcBef>
                <a:spcPct val="0"/>
              </a:spcBef>
              <a:spcAft>
                <a:spcPct val="35000"/>
              </a:spcAft>
            </a:pPr>
            <a:r>
              <a:rPr lang="fr-FR" sz="1867" dirty="0"/>
              <a:t>Documentation détaillée</a:t>
            </a:r>
          </a:p>
        </p:txBody>
      </p:sp>
      <p:sp>
        <p:nvSpPr>
          <p:cNvPr id="55" name="Forme libre : forme 22">
            <a:extLst>
              <a:ext uri="{FF2B5EF4-FFF2-40B4-BE49-F238E27FC236}">
                <a16:creationId xmlns:a16="http://schemas.microsoft.com/office/drawing/2014/main" id="{9E8A93F7-4774-92A7-5550-4F1FD027E718}"/>
              </a:ext>
            </a:extLst>
          </p:cNvPr>
          <p:cNvSpPr/>
          <p:nvPr/>
        </p:nvSpPr>
        <p:spPr>
          <a:xfrm>
            <a:off x="5564850" y="3607911"/>
            <a:ext cx="5548683" cy="548480"/>
          </a:xfrm>
          <a:custGeom>
            <a:avLst/>
            <a:gdLst>
              <a:gd name="connsiteX0" fmla="*/ 0 w 4161512"/>
              <a:gd name="connsiteY0" fmla="*/ 0 h 411360"/>
              <a:gd name="connsiteX1" fmla="*/ 4161512 w 4161512"/>
              <a:gd name="connsiteY1" fmla="*/ 0 h 411360"/>
              <a:gd name="connsiteX2" fmla="*/ 4161512 w 4161512"/>
              <a:gd name="connsiteY2" fmla="*/ 411360 h 411360"/>
              <a:gd name="connsiteX3" fmla="*/ 0 w 4161512"/>
              <a:gd name="connsiteY3" fmla="*/ 411360 h 411360"/>
              <a:gd name="connsiteX4" fmla="*/ 0 w 4161512"/>
              <a:gd name="connsiteY4" fmla="*/ 0 h 4113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61512" h="411360">
                <a:moveTo>
                  <a:pt x="0" y="0"/>
                </a:moveTo>
                <a:lnTo>
                  <a:pt x="4161512" y="0"/>
                </a:lnTo>
                <a:lnTo>
                  <a:pt x="4161512" y="411360"/>
                </a:lnTo>
                <a:lnTo>
                  <a:pt x="0" y="411360"/>
                </a:lnTo>
                <a:lnTo>
                  <a:pt x="0" y="0"/>
                </a:lnTo>
                <a:close/>
              </a:path>
            </a:pathLst>
          </a:custGeom>
          <a:solidFill>
            <a:srgbClr val="9CBE82"/>
          </a:solidFill>
          <a:ln>
            <a:solidFill>
              <a:srgbClr val="9CBE82"/>
            </a:solidFill>
          </a:ln>
        </p:spPr>
        <p:style>
          <a:lnRef idx="2">
            <a:schemeClr val="lt1">
              <a:hueOff val="0"/>
              <a:satOff val="0"/>
              <a:lumOff val="0"/>
              <a:alphaOff val="0"/>
            </a:schemeClr>
          </a:lnRef>
          <a:fillRef idx="1">
            <a:schemeClr val="accent1">
              <a:shade val="80000"/>
              <a:hueOff val="-453118"/>
              <a:satOff val="-56743"/>
              <a:lumOff val="28315"/>
              <a:alphaOff val="0"/>
            </a:schemeClr>
          </a:fillRef>
          <a:effectRef idx="0">
            <a:schemeClr val="accent1">
              <a:shade val="80000"/>
              <a:hueOff val="-453118"/>
              <a:satOff val="-56743"/>
              <a:lumOff val="28315"/>
              <a:alphaOff val="0"/>
            </a:schemeClr>
          </a:effectRef>
          <a:fontRef idx="minor">
            <a:schemeClr val="lt1"/>
          </a:fontRef>
        </p:style>
        <p:txBody>
          <a:bodyPr spcFirstLastPara="0" vert="horz" wrap="square" lIns="47413" tIns="47413" rIns="435357" bIns="47413" numCol="1" spcCol="1270" anchor="ctr" anchorCtr="0">
            <a:noAutofit/>
          </a:bodyPr>
          <a:lstStyle/>
          <a:p>
            <a:pPr algn="r" defTabSz="829713">
              <a:lnSpc>
                <a:spcPct val="90000"/>
              </a:lnSpc>
              <a:spcBef>
                <a:spcPct val="0"/>
              </a:spcBef>
              <a:spcAft>
                <a:spcPct val="35000"/>
              </a:spcAft>
            </a:pPr>
            <a:r>
              <a:rPr lang="fr-FR" sz="1867" dirty="0">
                <a:solidFill>
                  <a:prstClr val="white"/>
                </a:solidFill>
                <a:latin typeface="Verdana"/>
              </a:rPr>
              <a:t>Identification facilitée</a:t>
            </a:r>
          </a:p>
        </p:txBody>
      </p:sp>
      <p:sp>
        <p:nvSpPr>
          <p:cNvPr id="56" name="Forme libre : forme 24">
            <a:extLst>
              <a:ext uri="{FF2B5EF4-FFF2-40B4-BE49-F238E27FC236}">
                <a16:creationId xmlns:a16="http://schemas.microsoft.com/office/drawing/2014/main" id="{44E1C338-6B3A-7D7E-EC8E-C20521DC7DB2}"/>
              </a:ext>
            </a:extLst>
          </p:cNvPr>
          <p:cNvSpPr/>
          <p:nvPr/>
        </p:nvSpPr>
        <p:spPr>
          <a:xfrm>
            <a:off x="5371698" y="4430528"/>
            <a:ext cx="5948142" cy="548480"/>
          </a:xfrm>
          <a:custGeom>
            <a:avLst/>
            <a:gdLst>
              <a:gd name="connsiteX0" fmla="*/ 0 w 4316242"/>
              <a:gd name="connsiteY0" fmla="*/ 0 h 411360"/>
              <a:gd name="connsiteX1" fmla="*/ 4316242 w 4316242"/>
              <a:gd name="connsiteY1" fmla="*/ 0 h 411360"/>
              <a:gd name="connsiteX2" fmla="*/ 4316242 w 4316242"/>
              <a:gd name="connsiteY2" fmla="*/ 411360 h 411360"/>
              <a:gd name="connsiteX3" fmla="*/ 0 w 4316242"/>
              <a:gd name="connsiteY3" fmla="*/ 411360 h 411360"/>
              <a:gd name="connsiteX4" fmla="*/ 0 w 4316242"/>
              <a:gd name="connsiteY4" fmla="*/ 0 h 4113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16242" h="411360">
                <a:moveTo>
                  <a:pt x="0" y="0"/>
                </a:moveTo>
                <a:lnTo>
                  <a:pt x="4316242" y="0"/>
                </a:lnTo>
                <a:lnTo>
                  <a:pt x="4316242" y="411360"/>
                </a:lnTo>
                <a:lnTo>
                  <a:pt x="0" y="411360"/>
                </a:lnTo>
                <a:lnTo>
                  <a:pt x="0" y="0"/>
                </a:lnTo>
                <a:close/>
              </a:path>
            </a:pathLst>
          </a:custGeom>
          <a:solidFill>
            <a:srgbClr val="BDDB8F"/>
          </a:solidFill>
          <a:ln>
            <a:solidFill>
              <a:srgbClr val="BDDB8F"/>
            </a:solidFill>
          </a:ln>
        </p:spPr>
        <p:style>
          <a:lnRef idx="2">
            <a:schemeClr val="lt1">
              <a:hueOff val="0"/>
              <a:satOff val="0"/>
              <a:lumOff val="0"/>
              <a:alphaOff val="0"/>
            </a:schemeClr>
          </a:lnRef>
          <a:fillRef idx="1">
            <a:schemeClr val="accent1">
              <a:shade val="80000"/>
              <a:hueOff val="-604158"/>
              <a:satOff val="-75658"/>
              <a:lumOff val="37753"/>
              <a:alphaOff val="0"/>
            </a:schemeClr>
          </a:fillRef>
          <a:effectRef idx="0">
            <a:schemeClr val="accent1">
              <a:shade val="80000"/>
              <a:hueOff val="-604158"/>
              <a:satOff val="-75658"/>
              <a:lumOff val="37753"/>
              <a:alphaOff val="0"/>
            </a:schemeClr>
          </a:effectRef>
          <a:fontRef idx="minor">
            <a:schemeClr val="lt1"/>
          </a:fontRef>
        </p:style>
        <p:txBody>
          <a:bodyPr spcFirstLastPara="0" vert="horz" wrap="square" lIns="47413" tIns="47413" rIns="435357" bIns="47413" numCol="1" spcCol="1270" anchor="ctr" anchorCtr="0">
            <a:noAutofit/>
          </a:bodyPr>
          <a:lstStyle/>
          <a:p>
            <a:pPr algn="r" defTabSz="829713">
              <a:lnSpc>
                <a:spcPct val="90000"/>
              </a:lnSpc>
              <a:spcBef>
                <a:spcPct val="0"/>
              </a:spcBef>
              <a:spcAft>
                <a:spcPct val="35000"/>
              </a:spcAft>
            </a:pPr>
            <a:r>
              <a:rPr lang="fr-FR" sz="1867" dirty="0"/>
              <a:t>Enseignement et sensibilisation</a:t>
            </a:r>
            <a:endParaRPr lang="fr-FR" sz="1867" dirty="0">
              <a:solidFill>
                <a:srgbClr val="7564A1"/>
              </a:solidFill>
            </a:endParaRPr>
          </a:p>
        </p:txBody>
      </p:sp>
      <p:grpSp>
        <p:nvGrpSpPr>
          <p:cNvPr id="57" name="Groupe 56">
            <a:extLst>
              <a:ext uri="{FF2B5EF4-FFF2-40B4-BE49-F238E27FC236}">
                <a16:creationId xmlns:a16="http://schemas.microsoft.com/office/drawing/2014/main" id="{0894233E-29E4-78DD-393F-E374A97EF3B4}"/>
              </a:ext>
            </a:extLst>
          </p:cNvPr>
          <p:cNvGrpSpPr/>
          <p:nvPr/>
        </p:nvGrpSpPr>
        <p:grpSpPr>
          <a:xfrm>
            <a:off x="10770734" y="3539351"/>
            <a:ext cx="685600" cy="685600"/>
            <a:chOff x="8120816" y="2957025"/>
            <a:chExt cx="514200" cy="514200"/>
          </a:xfrm>
        </p:grpSpPr>
        <p:sp>
          <p:nvSpPr>
            <p:cNvPr id="58" name="Ellipse 57">
              <a:extLst>
                <a:ext uri="{FF2B5EF4-FFF2-40B4-BE49-F238E27FC236}">
                  <a16:creationId xmlns:a16="http://schemas.microsoft.com/office/drawing/2014/main" id="{8B06D6C4-6091-10F4-E559-149D18EECEA9}"/>
                </a:ext>
              </a:extLst>
            </p:cNvPr>
            <p:cNvSpPr/>
            <p:nvPr/>
          </p:nvSpPr>
          <p:spPr>
            <a:xfrm>
              <a:off x="8120816" y="2957025"/>
              <a:ext cx="514200" cy="514200"/>
            </a:xfrm>
            <a:prstGeom prst="ellipse">
              <a:avLst/>
            </a:prstGeom>
            <a:ln>
              <a:solidFill>
                <a:srgbClr val="829E68"/>
              </a:solidFill>
            </a:ln>
          </p:spPr>
          <p:style>
            <a:lnRef idx="2">
              <a:schemeClr val="accent1">
                <a:shade val="80000"/>
                <a:hueOff val="-453118"/>
                <a:satOff val="-56743"/>
                <a:lumOff val="28315"/>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lstStyle/>
            <a:p>
              <a:endParaRPr lang="fr-FR"/>
            </a:p>
          </p:txBody>
        </p:sp>
        <p:pic>
          <p:nvPicPr>
            <p:cNvPr id="59" name="Image 58">
              <a:extLst>
                <a:ext uri="{FF2B5EF4-FFF2-40B4-BE49-F238E27FC236}">
                  <a16:creationId xmlns:a16="http://schemas.microsoft.com/office/drawing/2014/main" id="{441197D1-E69C-7846-79A7-578E66D33272}"/>
                </a:ext>
              </a:extLst>
            </p:cNvPr>
            <p:cNvPicPr>
              <a:picLocks noChangeAspect="1"/>
            </p:cNvPicPr>
            <p:nvPr/>
          </p:nvPicPr>
          <p:blipFill>
            <a:blip r:embed="rId5">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tretch>
              <a:fillRect/>
            </a:stretch>
          </p:blipFill>
          <p:spPr>
            <a:xfrm>
              <a:off x="8198493" y="3058033"/>
              <a:ext cx="331044" cy="331044"/>
            </a:xfrm>
            <a:prstGeom prst="rect">
              <a:avLst/>
            </a:prstGeom>
          </p:spPr>
        </p:pic>
      </p:grpSp>
      <p:grpSp>
        <p:nvGrpSpPr>
          <p:cNvPr id="60" name="Groupe 59">
            <a:extLst>
              <a:ext uri="{FF2B5EF4-FFF2-40B4-BE49-F238E27FC236}">
                <a16:creationId xmlns:a16="http://schemas.microsoft.com/office/drawing/2014/main" id="{0683F0A0-28F0-EF2C-C201-5A16264656CE}"/>
              </a:ext>
            </a:extLst>
          </p:cNvPr>
          <p:cNvGrpSpPr/>
          <p:nvPr/>
        </p:nvGrpSpPr>
        <p:grpSpPr>
          <a:xfrm>
            <a:off x="10977039" y="4361968"/>
            <a:ext cx="685600" cy="685600"/>
            <a:chOff x="8275545" y="3573988"/>
            <a:chExt cx="514200" cy="514200"/>
          </a:xfrm>
        </p:grpSpPr>
        <p:sp>
          <p:nvSpPr>
            <p:cNvPr id="61" name="Ellipse 60">
              <a:extLst>
                <a:ext uri="{FF2B5EF4-FFF2-40B4-BE49-F238E27FC236}">
                  <a16:creationId xmlns:a16="http://schemas.microsoft.com/office/drawing/2014/main" id="{1ED8AE5E-A988-682D-0E22-8BF7C0B1C9FC}"/>
                </a:ext>
              </a:extLst>
            </p:cNvPr>
            <p:cNvSpPr/>
            <p:nvPr/>
          </p:nvSpPr>
          <p:spPr>
            <a:xfrm>
              <a:off x="8275545" y="3573988"/>
              <a:ext cx="514200" cy="514200"/>
            </a:xfrm>
            <a:prstGeom prst="ellipse">
              <a:avLst/>
            </a:prstGeom>
            <a:ln>
              <a:solidFill>
                <a:srgbClr val="829E68"/>
              </a:solidFill>
            </a:ln>
          </p:spPr>
          <p:style>
            <a:lnRef idx="2">
              <a:schemeClr val="accent1">
                <a:shade val="80000"/>
                <a:hueOff val="-604158"/>
                <a:satOff val="-75658"/>
                <a:lumOff val="37753"/>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lstStyle/>
            <a:p>
              <a:endParaRPr lang="fr-FR"/>
            </a:p>
          </p:txBody>
        </p:sp>
        <p:pic>
          <p:nvPicPr>
            <p:cNvPr id="62" name="Image 61">
              <a:extLst>
                <a:ext uri="{FF2B5EF4-FFF2-40B4-BE49-F238E27FC236}">
                  <a16:creationId xmlns:a16="http://schemas.microsoft.com/office/drawing/2014/main" id="{43CD174D-6A42-A106-69E6-D499F9E4C89E}"/>
                </a:ext>
              </a:extLst>
            </p:cNvPr>
            <p:cNvPicPr>
              <a:picLocks noChangeAspect="1"/>
            </p:cNvPicPr>
            <p:nvPr/>
          </p:nvPicPr>
          <p:blipFill>
            <a:blip r:embed="rId7">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val="0"/>
                </a:ext>
              </a:extLst>
            </a:blip>
            <a:stretch>
              <a:fillRect/>
            </a:stretch>
          </p:blipFill>
          <p:spPr>
            <a:xfrm>
              <a:off x="8341818" y="3637258"/>
              <a:ext cx="386269" cy="386269"/>
            </a:xfrm>
            <a:prstGeom prst="rect">
              <a:avLst/>
            </a:prstGeom>
          </p:spPr>
        </p:pic>
      </p:grpSp>
      <p:sp>
        <p:nvSpPr>
          <p:cNvPr id="63" name="Ellipse 62">
            <a:extLst>
              <a:ext uri="{FF2B5EF4-FFF2-40B4-BE49-F238E27FC236}">
                <a16:creationId xmlns:a16="http://schemas.microsoft.com/office/drawing/2014/main" id="{16F71EB2-C4D7-0DAE-463C-5EA5155C7B08}"/>
              </a:ext>
            </a:extLst>
          </p:cNvPr>
          <p:cNvSpPr/>
          <p:nvPr/>
        </p:nvSpPr>
        <p:spPr>
          <a:xfrm>
            <a:off x="10977039" y="1894638"/>
            <a:ext cx="685600" cy="685600"/>
          </a:xfrm>
          <a:prstGeom prst="ellipse">
            <a:avLst/>
          </a:prstGeom>
          <a:ln>
            <a:solidFill>
              <a:srgbClr val="829E68"/>
            </a:solidFill>
          </a:ln>
        </p:spPr>
        <p:style>
          <a:lnRef idx="2">
            <a:schemeClr val="accent1">
              <a:shade val="80000"/>
              <a:hueOff val="-151039"/>
              <a:satOff val="-18914"/>
              <a:lumOff val="9438"/>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lstStyle/>
          <a:p>
            <a:endParaRPr lang="fr-FR"/>
          </a:p>
        </p:txBody>
      </p:sp>
      <p:sp>
        <p:nvSpPr>
          <p:cNvPr id="65" name="Ellipse 64">
            <a:extLst>
              <a:ext uri="{FF2B5EF4-FFF2-40B4-BE49-F238E27FC236}">
                <a16:creationId xmlns:a16="http://schemas.microsoft.com/office/drawing/2014/main" id="{CD236D66-48A8-F795-7F61-54EF3A1127CE}"/>
              </a:ext>
            </a:extLst>
          </p:cNvPr>
          <p:cNvSpPr/>
          <p:nvPr/>
        </p:nvSpPr>
        <p:spPr>
          <a:xfrm>
            <a:off x="10770734" y="2717255"/>
            <a:ext cx="685600" cy="685600"/>
          </a:xfrm>
          <a:prstGeom prst="ellipse">
            <a:avLst/>
          </a:prstGeom>
          <a:ln>
            <a:solidFill>
              <a:srgbClr val="829E68"/>
            </a:solidFill>
          </a:ln>
        </p:spPr>
        <p:style>
          <a:lnRef idx="2">
            <a:schemeClr val="accent1">
              <a:shade val="80000"/>
              <a:hueOff val="-302079"/>
              <a:satOff val="-37829"/>
              <a:lumOff val="18876"/>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lstStyle/>
          <a:p>
            <a:endParaRPr lang="fr-FR" dirty="0"/>
          </a:p>
        </p:txBody>
      </p:sp>
      <p:grpSp>
        <p:nvGrpSpPr>
          <p:cNvPr id="67" name="Groupe 66">
            <a:extLst>
              <a:ext uri="{FF2B5EF4-FFF2-40B4-BE49-F238E27FC236}">
                <a16:creationId xmlns:a16="http://schemas.microsoft.com/office/drawing/2014/main" id="{689A4AF1-9417-B666-AA62-85CECC9F4FB1}"/>
              </a:ext>
            </a:extLst>
          </p:cNvPr>
          <p:cNvGrpSpPr/>
          <p:nvPr/>
        </p:nvGrpSpPr>
        <p:grpSpPr>
          <a:xfrm>
            <a:off x="5262161" y="5295248"/>
            <a:ext cx="6508840" cy="548480"/>
            <a:chOff x="3989387" y="4242371"/>
            <a:chExt cx="4881630" cy="411360"/>
          </a:xfrm>
        </p:grpSpPr>
        <p:sp>
          <p:nvSpPr>
            <p:cNvPr id="68" name="Forme libre : forme 36">
              <a:extLst>
                <a:ext uri="{FF2B5EF4-FFF2-40B4-BE49-F238E27FC236}">
                  <a16:creationId xmlns:a16="http://schemas.microsoft.com/office/drawing/2014/main" id="{EF07650C-62F2-600D-4AFB-E9936B571749}"/>
                </a:ext>
              </a:extLst>
            </p:cNvPr>
            <p:cNvSpPr/>
            <p:nvPr/>
          </p:nvSpPr>
          <p:spPr>
            <a:xfrm>
              <a:off x="4216403" y="4242371"/>
              <a:ext cx="4654614" cy="411360"/>
            </a:xfrm>
            <a:custGeom>
              <a:avLst/>
              <a:gdLst>
                <a:gd name="connsiteX0" fmla="*/ 0 w 4654614"/>
                <a:gd name="connsiteY0" fmla="*/ 0 h 411360"/>
                <a:gd name="connsiteX1" fmla="*/ 4654614 w 4654614"/>
                <a:gd name="connsiteY1" fmla="*/ 0 h 411360"/>
                <a:gd name="connsiteX2" fmla="*/ 4654614 w 4654614"/>
                <a:gd name="connsiteY2" fmla="*/ 411360 h 411360"/>
                <a:gd name="connsiteX3" fmla="*/ 0 w 4654614"/>
                <a:gd name="connsiteY3" fmla="*/ 411360 h 411360"/>
                <a:gd name="connsiteX4" fmla="*/ 0 w 4654614"/>
                <a:gd name="connsiteY4" fmla="*/ 0 h 4113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54614" h="411360">
                  <a:moveTo>
                    <a:pt x="0" y="0"/>
                  </a:moveTo>
                  <a:lnTo>
                    <a:pt x="4654614" y="0"/>
                  </a:lnTo>
                  <a:lnTo>
                    <a:pt x="4654614" y="411360"/>
                  </a:lnTo>
                  <a:lnTo>
                    <a:pt x="0" y="411360"/>
                  </a:lnTo>
                  <a:lnTo>
                    <a:pt x="0" y="0"/>
                  </a:lnTo>
                  <a:close/>
                </a:path>
              </a:pathLst>
            </a:custGeom>
            <a:solidFill>
              <a:srgbClr val="C2E585"/>
            </a:solidFill>
            <a:ln>
              <a:solidFill>
                <a:srgbClr val="BDDB8F"/>
              </a:solidFill>
            </a:ln>
          </p:spPr>
          <p:style>
            <a:lnRef idx="2">
              <a:schemeClr val="lt1">
                <a:hueOff val="0"/>
                <a:satOff val="0"/>
                <a:lumOff val="0"/>
                <a:alphaOff val="0"/>
              </a:schemeClr>
            </a:lnRef>
            <a:fillRef idx="1">
              <a:schemeClr val="accent1">
                <a:shade val="80000"/>
                <a:hueOff val="-755197"/>
                <a:satOff val="-94572"/>
                <a:lumOff val="47191"/>
                <a:alphaOff val="0"/>
              </a:schemeClr>
            </a:fillRef>
            <a:effectRef idx="0">
              <a:schemeClr val="accent1">
                <a:shade val="80000"/>
                <a:hueOff val="-755197"/>
                <a:satOff val="-94572"/>
                <a:lumOff val="47191"/>
                <a:alphaOff val="0"/>
              </a:schemeClr>
            </a:effectRef>
            <a:fontRef idx="minor">
              <a:schemeClr val="lt1"/>
            </a:fontRef>
          </p:style>
          <p:txBody>
            <a:bodyPr spcFirstLastPara="0" vert="horz" wrap="square" lIns="47413" tIns="47413" rIns="435357" bIns="47413" numCol="1" spcCol="1270" anchor="ctr" anchorCtr="0">
              <a:noAutofit/>
            </a:bodyPr>
            <a:lstStyle/>
            <a:p>
              <a:pPr algn="r" defTabSz="829713">
                <a:lnSpc>
                  <a:spcPct val="90000"/>
                </a:lnSpc>
                <a:spcBef>
                  <a:spcPct val="0"/>
                </a:spcBef>
                <a:spcAft>
                  <a:spcPct val="35000"/>
                </a:spcAft>
              </a:pPr>
              <a:r>
                <a:rPr lang="fr-FR" sz="1867" dirty="0"/>
                <a:t>Etudes des changements environnementaux</a:t>
              </a:r>
              <a:endParaRPr lang="fr-FR" sz="1867" dirty="0">
                <a:solidFill>
                  <a:srgbClr val="7564A1"/>
                </a:solidFill>
              </a:endParaRPr>
            </a:p>
          </p:txBody>
        </p:sp>
        <p:sp>
          <p:nvSpPr>
            <p:cNvPr id="69" name="Organigramme : Délai 37">
              <a:extLst>
                <a:ext uri="{FF2B5EF4-FFF2-40B4-BE49-F238E27FC236}">
                  <a16:creationId xmlns:a16="http://schemas.microsoft.com/office/drawing/2014/main" id="{EE830632-25ED-A28B-3354-76AAA24BAD46}"/>
                </a:ext>
              </a:extLst>
            </p:cNvPr>
            <p:cNvSpPr/>
            <p:nvPr/>
          </p:nvSpPr>
          <p:spPr>
            <a:xfrm flipH="1">
              <a:off x="3989387" y="4242371"/>
              <a:ext cx="227015" cy="411360"/>
            </a:xfrm>
            <a:prstGeom prst="flowChartDelay">
              <a:avLst/>
            </a:prstGeom>
            <a:solidFill>
              <a:srgbClr val="C2E585"/>
            </a:solidFill>
            <a:ln>
              <a:solidFill>
                <a:srgbClr val="BDDB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dirty="0"/>
            </a:p>
          </p:txBody>
        </p:sp>
      </p:grpSp>
      <p:grpSp>
        <p:nvGrpSpPr>
          <p:cNvPr id="70" name="Groupe 69">
            <a:extLst>
              <a:ext uri="{FF2B5EF4-FFF2-40B4-BE49-F238E27FC236}">
                <a16:creationId xmlns:a16="http://schemas.microsoft.com/office/drawing/2014/main" id="{65791F98-2819-BD5A-AF65-FF93334B0863}"/>
              </a:ext>
            </a:extLst>
          </p:cNvPr>
          <p:cNvGrpSpPr/>
          <p:nvPr/>
        </p:nvGrpSpPr>
        <p:grpSpPr>
          <a:xfrm>
            <a:off x="5231692" y="1140372"/>
            <a:ext cx="6539311" cy="548689"/>
            <a:chOff x="3966534" y="1157790"/>
            <a:chExt cx="4904483" cy="411517"/>
          </a:xfrm>
        </p:grpSpPr>
        <p:sp>
          <p:nvSpPr>
            <p:cNvPr id="71" name="Forme libre : forme 39">
              <a:extLst>
                <a:ext uri="{FF2B5EF4-FFF2-40B4-BE49-F238E27FC236}">
                  <a16:creationId xmlns:a16="http://schemas.microsoft.com/office/drawing/2014/main" id="{5B8B2D8B-9731-4AFE-8132-5E265BF697D2}"/>
                </a:ext>
              </a:extLst>
            </p:cNvPr>
            <p:cNvSpPr/>
            <p:nvPr/>
          </p:nvSpPr>
          <p:spPr>
            <a:xfrm>
              <a:off x="4163692" y="1157947"/>
              <a:ext cx="4707325" cy="411360"/>
            </a:xfrm>
            <a:custGeom>
              <a:avLst/>
              <a:gdLst>
                <a:gd name="connsiteX0" fmla="*/ 0 w 4654614"/>
                <a:gd name="connsiteY0" fmla="*/ 0 h 411360"/>
                <a:gd name="connsiteX1" fmla="*/ 4654614 w 4654614"/>
                <a:gd name="connsiteY1" fmla="*/ 0 h 411360"/>
                <a:gd name="connsiteX2" fmla="*/ 4654614 w 4654614"/>
                <a:gd name="connsiteY2" fmla="*/ 411360 h 411360"/>
                <a:gd name="connsiteX3" fmla="*/ 0 w 4654614"/>
                <a:gd name="connsiteY3" fmla="*/ 411360 h 411360"/>
                <a:gd name="connsiteX4" fmla="*/ 0 w 4654614"/>
                <a:gd name="connsiteY4" fmla="*/ 0 h 4113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54614" h="411360">
                  <a:moveTo>
                    <a:pt x="0" y="0"/>
                  </a:moveTo>
                  <a:lnTo>
                    <a:pt x="4654614" y="0"/>
                  </a:lnTo>
                  <a:lnTo>
                    <a:pt x="4654614" y="411360"/>
                  </a:lnTo>
                  <a:lnTo>
                    <a:pt x="0" y="411360"/>
                  </a:lnTo>
                  <a:lnTo>
                    <a:pt x="0" y="0"/>
                  </a:lnTo>
                  <a:close/>
                </a:path>
              </a:pathLst>
            </a:custGeom>
            <a:solidFill>
              <a:schemeClr val="accent3">
                <a:lumMod val="50000"/>
              </a:schemeClr>
            </a:solidFill>
            <a:ln>
              <a:solidFill>
                <a:schemeClr val="accent3">
                  <a:lumMod val="50000"/>
                </a:schemeClr>
              </a:solidFill>
            </a:ln>
          </p:spPr>
          <p:style>
            <a:lnRef idx="2">
              <a:schemeClr val="lt1">
                <a:hueOff val="0"/>
                <a:satOff val="0"/>
                <a:lumOff val="0"/>
                <a:alphaOff val="0"/>
              </a:schemeClr>
            </a:lnRef>
            <a:fillRef idx="1">
              <a:schemeClr val="accent1">
                <a:shade val="80000"/>
                <a:hueOff val="0"/>
                <a:satOff val="0"/>
                <a:lumOff val="0"/>
                <a:alphaOff val="0"/>
              </a:schemeClr>
            </a:fillRef>
            <a:effectRef idx="0">
              <a:schemeClr val="accent1">
                <a:shade val="80000"/>
                <a:hueOff val="0"/>
                <a:satOff val="0"/>
                <a:lumOff val="0"/>
                <a:alphaOff val="0"/>
              </a:schemeClr>
            </a:effectRef>
            <a:fontRef idx="minor">
              <a:schemeClr val="lt1"/>
            </a:fontRef>
          </p:style>
          <p:txBody>
            <a:bodyPr spcFirstLastPara="0" vert="horz" wrap="square" lIns="47413" tIns="47413" rIns="435357" bIns="47413" numCol="1" spcCol="1270" anchor="ctr" anchorCtr="0">
              <a:noAutofit/>
            </a:bodyPr>
            <a:lstStyle/>
            <a:p>
              <a:pPr algn="r" defTabSz="829713">
                <a:lnSpc>
                  <a:spcPct val="90000"/>
                </a:lnSpc>
                <a:spcBef>
                  <a:spcPct val="0"/>
                </a:spcBef>
                <a:spcAft>
                  <a:spcPct val="35000"/>
                </a:spcAft>
              </a:pPr>
              <a:r>
                <a:rPr lang="fr-FR" sz="1867" dirty="0"/>
                <a:t>Accessibilité mondiale et partage des connaissances</a:t>
              </a:r>
            </a:p>
          </p:txBody>
        </p:sp>
        <p:sp>
          <p:nvSpPr>
            <p:cNvPr id="72" name="Organigramme : Délai 40">
              <a:extLst>
                <a:ext uri="{FF2B5EF4-FFF2-40B4-BE49-F238E27FC236}">
                  <a16:creationId xmlns:a16="http://schemas.microsoft.com/office/drawing/2014/main" id="{E98FBFE3-4AED-3C20-8A4F-F8D17F2FF7EA}"/>
                </a:ext>
              </a:extLst>
            </p:cNvPr>
            <p:cNvSpPr/>
            <p:nvPr/>
          </p:nvSpPr>
          <p:spPr>
            <a:xfrm flipH="1">
              <a:off x="3966534" y="1157790"/>
              <a:ext cx="247182" cy="411360"/>
            </a:xfrm>
            <a:prstGeom prst="flowChartDelay">
              <a:avLst/>
            </a:prstGeom>
            <a:solidFill>
              <a:schemeClr val="accent3">
                <a:lumMod val="5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dirty="0"/>
            </a:p>
          </p:txBody>
        </p:sp>
      </p:grpSp>
      <p:sp>
        <p:nvSpPr>
          <p:cNvPr id="73" name="Ellipse 72">
            <a:extLst>
              <a:ext uri="{FF2B5EF4-FFF2-40B4-BE49-F238E27FC236}">
                <a16:creationId xmlns:a16="http://schemas.microsoft.com/office/drawing/2014/main" id="{64E934CA-F204-B8EE-9E1C-9ECD4EF796AB}"/>
              </a:ext>
            </a:extLst>
          </p:cNvPr>
          <p:cNvSpPr/>
          <p:nvPr/>
        </p:nvSpPr>
        <p:spPr>
          <a:xfrm>
            <a:off x="11428197" y="1072020"/>
            <a:ext cx="685600" cy="685600"/>
          </a:xfrm>
          <a:prstGeom prst="ellipse">
            <a:avLst/>
          </a:prstGeom>
          <a:ln>
            <a:solidFill>
              <a:srgbClr val="829E68"/>
            </a:solidFill>
          </a:ln>
        </p:spPr>
        <p:style>
          <a:lnRef idx="2">
            <a:schemeClr val="accent1">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lstStyle/>
          <a:p>
            <a:endParaRPr lang="fr-FR"/>
          </a:p>
        </p:txBody>
      </p:sp>
      <p:sp>
        <p:nvSpPr>
          <p:cNvPr id="74" name="Ellipse 73">
            <a:extLst>
              <a:ext uri="{FF2B5EF4-FFF2-40B4-BE49-F238E27FC236}">
                <a16:creationId xmlns:a16="http://schemas.microsoft.com/office/drawing/2014/main" id="{07584D7E-0358-4F8A-A20C-7C34E114EDAA}"/>
              </a:ext>
            </a:extLst>
          </p:cNvPr>
          <p:cNvSpPr/>
          <p:nvPr/>
        </p:nvSpPr>
        <p:spPr>
          <a:xfrm>
            <a:off x="11409933" y="5226688"/>
            <a:ext cx="685600" cy="685600"/>
          </a:xfrm>
          <a:prstGeom prst="ellipse">
            <a:avLst/>
          </a:prstGeom>
          <a:ln>
            <a:solidFill>
              <a:srgbClr val="829E68"/>
            </a:solidFill>
          </a:ln>
        </p:spPr>
        <p:style>
          <a:lnRef idx="2">
            <a:schemeClr val="accent1">
              <a:shade val="80000"/>
              <a:hueOff val="-755197"/>
              <a:satOff val="-94572"/>
              <a:lumOff val="47191"/>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lstStyle/>
          <a:p>
            <a:endParaRPr lang="fr-FR" dirty="0"/>
          </a:p>
        </p:txBody>
      </p:sp>
      <p:pic>
        <p:nvPicPr>
          <p:cNvPr id="75" name="Picture 2" descr="transfert ">
            <a:extLst>
              <a:ext uri="{FF2B5EF4-FFF2-40B4-BE49-F238E27FC236}">
                <a16:creationId xmlns:a16="http://schemas.microsoft.com/office/drawing/2014/main" id="{88619F40-2130-D66D-7F6B-B22B1151651F}"/>
              </a:ext>
            </a:extLst>
          </p:cNvPr>
          <p:cNvPicPr>
            <a:picLocks noChangeAspect="1" noChangeArrowheads="1"/>
          </p:cNvPicPr>
          <p:nvPr/>
        </p:nvPicPr>
        <p:blipFill>
          <a:blip r:embed="rId9">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11562879" y="1211940"/>
            <a:ext cx="416236" cy="416236"/>
          </a:xfrm>
          <a:prstGeom prst="rect">
            <a:avLst/>
          </a:prstGeom>
          <a:noFill/>
          <a:extLst>
            <a:ext uri="{909E8E84-426E-40DD-AFC4-6F175D3DCCD1}">
              <a14:hiddenFill xmlns:a14="http://schemas.microsoft.com/office/drawing/2010/main">
                <a:solidFill>
                  <a:srgbClr val="FFFFFF"/>
                </a:solidFill>
              </a14:hiddenFill>
            </a:ext>
          </a:extLst>
        </p:spPr>
      </p:pic>
      <p:sp>
        <p:nvSpPr>
          <p:cNvPr id="78" name="Rectangle 77">
            <a:extLst>
              <a:ext uri="{FF2B5EF4-FFF2-40B4-BE49-F238E27FC236}">
                <a16:creationId xmlns:a16="http://schemas.microsoft.com/office/drawing/2014/main" id="{6B073C6D-4896-EB75-199B-29B7B2B4F65B}"/>
              </a:ext>
            </a:extLst>
          </p:cNvPr>
          <p:cNvSpPr/>
          <p:nvPr/>
        </p:nvSpPr>
        <p:spPr>
          <a:xfrm>
            <a:off x="485188" y="2012794"/>
            <a:ext cx="4982179" cy="265180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82" name="Image 81">
            <a:extLst>
              <a:ext uri="{FF2B5EF4-FFF2-40B4-BE49-F238E27FC236}">
                <a16:creationId xmlns:a16="http://schemas.microsoft.com/office/drawing/2014/main" id="{4578C751-DAA4-DB48-7A7B-D07909F72227}"/>
              </a:ext>
            </a:extLst>
          </p:cNvPr>
          <p:cNvPicPr>
            <a:picLocks noChangeAspect="1"/>
          </p:cNvPicPr>
          <p:nvPr/>
        </p:nvPicPr>
        <p:blipFill>
          <a:blip r:embed="rId10">
            <a:extLst>
              <a:ext uri="{BEBA8EAE-BF5A-486C-A8C5-ECC9F3942E4B}">
                <a14:imgProps xmlns:a14="http://schemas.microsoft.com/office/drawing/2010/main">
                  <a14:imgLayer r:embed="rId11">
                    <a14:imgEffect>
                      <a14:backgroundRemoval t="4815" b="99630" l="5166" r="94437">
                        <a14:foregroundMark x1="10331" y1="78519" x2="10331" y2="78519"/>
                        <a14:foregroundMark x1="9007" y1="76481" x2="9007" y2="76481"/>
                        <a14:foregroundMark x1="10596" y1="67593" x2="10596" y2="67593"/>
                        <a14:foregroundMark x1="14437" y1="57037" x2="14437" y2="57037"/>
                        <a14:foregroundMark x1="58675" y1="41296" x2="58675" y2="41296"/>
                        <a14:foregroundMark x1="55099" y1="71296" x2="10331" y2="69815"/>
                        <a14:foregroundMark x1="10331" y1="69815" x2="10331" y2="17222"/>
                        <a14:foregroundMark x1="10331" y1="17222" x2="22384" y2="11296"/>
                        <a14:foregroundMark x1="22384" y1="11296" x2="75894" y2="18889"/>
                        <a14:foregroundMark x1="75894" y1="18889" x2="80530" y2="32593"/>
                        <a14:foregroundMark x1="80530" y1="32593" x2="80397" y2="59444"/>
                        <a14:foregroundMark x1="80397" y1="59444" x2="66358" y2="75000"/>
                        <a14:foregroundMark x1="66358" y1="75000" x2="55762" y2="76111"/>
                        <a14:foregroundMark x1="55762" y1="76111" x2="54834" y2="75926"/>
                        <a14:foregroundMark x1="87815" y1="74815" x2="50331" y2="25000"/>
                        <a14:foregroundMark x1="50331" y1="25000" x2="23709" y2="28519"/>
                        <a14:foregroundMark x1="23709" y1="28519" x2="18543" y2="53148"/>
                        <a14:foregroundMark x1="18543" y1="53148" x2="50066" y2="64074"/>
                        <a14:foregroundMark x1="50066" y1="64074" x2="63311" y2="49259"/>
                        <a14:foregroundMark x1="63311" y1="49259" x2="66225" y2="37407"/>
                        <a14:foregroundMark x1="76291" y1="20926" x2="67417" y2="16667"/>
                        <a14:foregroundMark x1="67417" y1="16667" x2="54437" y2="35556"/>
                        <a14:foregroundMark x1="54437" y1="35556" x2="74967" y2="31667"/>
                        <a14:foregroundMark x1="74967" y1="31667" x2="78146" y2="17963"/>
                        <a14:foregroundMark x1="42914" y1="30000" x2="36689" y2="33889"/>
                        <a14:foregroundMark x1="36689" y1="33889" x2="35099" y2="56296"/>
                        <a14:foregroundMark x1="35099" y1="56296" x2="54172" y2="43704"/>
                        <a14:foregroundMark x1="54172" y1="43704" x2="43576" y2="19630"/>
                        <a14:foregroundMark x1="43576" y1="19630" x2="42119" y2="19259"/>
                        <a14:foregroundMark x1="19868" y1="23148" x2="9934" y2="18148"/>
                        <a14:foregroundMark x1="9934" y1="18148" x2="5563" y2="7593"/>
                        <a14:foregroundMark x1="5563" y1="7593" x2="13377" y2="4815"/>
                        <a14:foregroundMark x1="13377" y1="4815" x2="85828" y2="6296"/>
                        <a14:foregroundMark x1="85828" y1="6296" x2="91258" y2="11852"/>
                        <a14:foregroundMark x1="91258" y1="11852" x2="90596" y2="64815"/>
                        <a14:foregroundMark x1="90596" y1="64815" x2="82781" y2="71852"/>
                        <a14:foregroundMark x1="82781" y1="71852" x2="13775" y2="72222"/>
                        <a14:foregroundMark x1="13775" y1="72222" x2="9272" y2="27593"/>
                        <a14:foregroundMark x1="9272" y1="27593" x2="9934" y2="15000"/>
                        <a14:foregroundMark x1="37444" y1="83148" x2="37204" y2="83440"/>
                        <a14:foregroundMark x1="37748" y1="82778" x2="37444" y2="83148"/>
                        <a14:foregroundMark x1="60881" y1="80224" x2="60530" y2="79815"/>
                        <a14:foregroundMark x1="89260" y1="84236" x2="89536" y2="84259"/>
                        <a14:foregroundMark x1="72719" y1="82866" x2="74323" y2="82999"/>
                        <a14:foregroundMark x1="90263" y1="83033" x2="94040" y2="76667"/>
                        <a14:foregroundMark x1="94040" y1="76667" x2="94437" y2="14815"/>
                        <a14:foregroundMark x1="94437" y1="14815" x2="90861" y2="3889"/>
                        <a14:foregroundMark x1="90861" y1="3889" x2="5298" y2="5926"/>
                        <a14:foregroundMark x1="5298" y1="5926" x2="5166" y2="70370"/>
                        <a14:foregroundMark x1="5166" y1="70370" x2="11788" y2="81667"/>
                        <a14:foregroundMark x1="11788" y1="81667" x2="23709" y2="81667"/>
                        <a14:foregroundMark x1="37079" y1="82617" x2="59326" y2="84199"/>
                        <a14:foregroundMark x1="36533" y1="82578" x2="36981" y2="82610"/>
                        <a14:foregroundMark x1="23709" y1="81667" x2="32164" y2="82268"/>
                        <a14:foregroundMark x1="7285" y1="5000" x2="7285" y2="5000"/>
                        <a14:foregroundMark x1="8212" y1="4815" x2="8212" y2="4815"/>
                        <a14:foregroundMark x1="86490" y1="67593" x2="88344" y2="78519"/>
                        <a14:foregroundMark x1="88344" y1="78519" x2="85033" y2="66296"/>
                        <a14:foregroundMark x1="90861" y1="79074" x2="88742" y2="67222"/>
                        <a14:foregroundMark x1="88742" y1="67222" x2="94437" y2="72778"/>
                        <a14:foregroundMark x1="94437" y1="72778" x2="86490" y2="77407"/>
                        <a14:foregroundMark x1="62119" y1="95556" x2="62119" y2="95556"/>
                        <a14:foregroundMark x1="54040" y1="95556" x2="43179" y2="93889"/>
                        <a14:foregroundMark x1="43179" y1="93889" x2="38033" y2="94951"/>
                        <a14:foregroundMark x1="34172" y1="96296" x2="34921" y2="95997"/>
                        <a14:foregroundMark x1="55232" y1="96296" x2="53245" y2="96481"/>
                        <a14:foregroundMark x1="63006" y1="95961" x2="61192" y2="95741"/>
                        <a14:foregroundMark x1="64238" y1="96111" x2="63633" y2="96038"/>
                        <a14:foregroundMark x1="36556" y1="82593" x2="37351" y2="82593"/>
                        <a14:foregroundMark x1="34310" y1="95507" x2="34040" y2="96111"/>
                        <a14:foregroundMark x1="34040" y1="96111" x2="34602" y2="95741"/>
                        <a14:foregroundMark x1="61134" y1="95302" x2="61192" y2="95741"/>
                        <a14:foregroundMark x1="59965" y1="93739" x2="59603" y2="93148"/>
                        <a14:foregroundMark x1="61192" y1="95741" x2="60939" y2="95328"/>
                        <a14:foregroundMark x1="36954" y1="95000" x2="36424" y2="95185"/>
                        <a14:backgroundMark x1="32972" y1="89596" x2="29272" y2="93889"/>
                        <a14:backgroundMark x1="63471" y1="86976" x2="81192" y2="88333"/>
                        <a14:backgroundMark x1="81192" y1="88333" x2="70066" y2="95370"/>
                        <a14:backgroundMark x1="70066" y1="95370" x2="70066" y2="95370"/>
                        <a14:backgroundMark x1="89934" y1="83519" x2="89934" y2="83519"/>
                        <a14:backgroundMark x1="65002" y1="95556" x2="66093" y2="99444"/>
                        <a14:backgroundMark x1="64249" y1="92872" x2="65002" y2="95556"/>
                        <a14:backgroundMark x1="65828" y1="96111" x2="74305" y2="96296"/>
                        <a14:backgroundMark x1="74305" y1="96296" x2="74305" y2="96296"/>
                        <a14:backgroundMark x1="67815" y1="92593" x2="72053" y2="88889"/>
                        <a14:backgroundMark x1="61983" y1="97573" x2="55379" y2="96606"/>
                        <a14:backgroundMark x1="33431" y1="95635" x2="31391" y2="96111"/>
                        <a14:backgroundMark x1="29272" y1="97407" x2="28742" y2="95556"/>
                        <a14:backgroundMark x1="90596" y1="83704" x2="74305" y2="86667"/>
                        <a14:backgroundMark x1="74305" y1="86667" x2="63133" y2="84415"/>
                        <a14:backgroundMark x1="89007" y1="83704" x2="78808" y2="84630"/>
                        <a14:backgroundMark x1="78808" y1="84630" x2="74967" y2="84444"/>
                        <a14:backgroundMark x1="35407" y1="84148" x2="34437" y2="85185"/>
                        <a14:backgroundMark x1="36266" y1="83230" x2="35926" y2="83594"/>
                        <a14:backgroundMark x1="30464" y1="97037" x2="29801" y2="98333"/>
                        <a14:backgroundMark x1="67285" y1="91111" x2="69536" y2="92963"/>
                        <a14:backgroundMark x1="66490" y1="90000" x2="68212" y2="90556"/>
                        <a14:backgroundMark x1="62649" y1="83148" x2="63444" y2="95000"/>
                        <a14:backgroundMark x1="63444" y1="95000" x2="64106" y2="95000"/>
                        <a14:backgroundMark x1="37086" y1="83889" x2="37086" y2="83889"/>
                        <a14:backgroundMark x1="37086" y1="83889" x2="37086" y2="83889"/>
                        <a14:backgroundMark x1="37351" y1="83148" x2="37351" y2="83148"/>
                        <a14:backgroundMark x1="35068" y1="92672" x2="33907" y2="95185"/>
                        <a14:backgroundMark x1="38013" y1="86296" x2="35358" y2="92043"/>
                        <a14:backgroundMark x1="38543" y1="85741" x2="38543" y2="86667"/>
                      </a14:backgroundRemoval>
                    </a14:imgEffect>
                  </a14:imgLayer>
                </a14:imgProps>
              </a:ext>
            </a:extLst>
          </a:blip>
          <a:stretch>
            <a:fillRect/>
          </a:stretch>
        </p:blipFill>
        <p:spPr>
          <a:xfrm flipH="1">
            <a:off x="17932" y="1773019"/>
            <a:ext cx="5822192" cy="4164216"/>
          </a:xfrm>
          <a:prstGeom prst="rect">
            <a:avLst/>
          </a:prstGeom>
        </p:spPr>
      </p:pic>
      <p:sp>
        <p:nvSpPr>
          <p:cNvPr id="83" name="Rectangle 82">
            <a:extLst>
              <a:ext uri="{FF2B5EF4-FFF2-40B4-BE49-F238E27FC236}">
                <a16:creationId xmlns:a16="http://schemas.microsoft.com/office/drawing/2014/main" id="{E0E13640-0D70-E594-F0A1-987DA0AFAAA8}"/>
              </a:ext>
            </a:extLst>
          </p:cNvPr>
          <p:cNvSpPr/>
          <p:nvPr/>
        </p:nvSpPr>
        <p:spPr>
          <a:xfrm>
            <a:off x="456614" y="2019411"/>
            <a:ext cx="5037955" cy="26794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13314" name="Picture 2" descr="Les herbiers de Lyon 1 - ICAP - Innovation Conception et Accompagnement  pour la Pédagogie">
            <a:extLst>
              <a:ext uri="{FF2B5EF4-FFF2-40B4-BE49-F238E27FC236}">
                <a16:creationId xmlns:a16="http://schemas.microsoft.com/office/drawing/2014/main" id="{A3D31190-DD63-CDA3-07FE-4C3996F23E1D}"/>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27393" y="2145612"/>
            <a:ext cx="4847914" cy="2411837"/>
          </a:xfrm>
          <a:prstGeom prst="rect">
            <a:avLst/>
          </a:prstGeom>
          <a:noFill/>
          <a:extLst>
            <a:ext uri="{909E8E84-426E-40DD-AFC4-6F175D3DCCD1}">
              <a14:hiddenFill xmlns:a14="http://schemas.microsoft.com/office/drawing/2010/main">
                <a:solidFill>
                  <a:srgbClr val="FFFFFF"/>
                </a:solidFill>
              </a14:hiddenFill>
            </a:ext>
          </a:extLst>
        </p:spPr>
      </p:pic>
      <p:sp>
        <p:nvSpPr>
          <p:cNvPr id="84" name="Rectangle 83">
            <a:extLst>
              <a:ext uri="{FF2B5EF4-FFF2-40B4-BE49-F238E27FC236}">
                <a16:creationId xmlns:a16="http://schemas.microsoft.com/office/drawing/2014/main" id="{D4396464-EA5C-F5C9-C6BA-2F77E79E9BBB}"/>
              </a:ext>
            </a:extLst>
          </p:cNvPr>
          <p:cNvSpPr/>
          <p:nvPr/>
        </p:nvSpPr>
        <p:spPr>
          <a:xfrm>
            <a:off x="1883383" y="5758073"/>
            <a:ext cx="2164893" cy="76632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bg1"/>
              </a:solidFill>
            </a:endParaRPr>
          </a:p>
        </p:txBody>
      </p:sp>
      <p:pic>
        <p:nvPicPr>
          <p:cNvPr id="86" name="Graphique 85" descr="Plante contour">
            <a:extLst>
              <a:ext uri="{FF2B5EF4-FFF2-40B4-BE49-F238E27FC236}">
                <a16:creationId xmlns:a16="http://schemas.microsoft.com/office/drawing/2014/main" id="{268607B6-AA4C-FC70-8680-B9DF5603B98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997307" y="1942963"/>
            <a:ext cx="565572" cy="565572"/>
          </a:xfrm>
          <a:prstGeom prst="rect">
            <a:avLst/>
          </a:prstGeom>
        </p:spPr>
      </p:pic>
      <p:pic>
        <p:nvPicPr>
          <p:cNvPr id="88" name="Graphique 87" descr="Document contour">
            <a:extLst>
              <a:ext uri="{FF2B5EF4-FFF2-40B4-BE49-F238E27FC236}">
                <a16:creationId xmlns:a16="http://schemas.microsoft.com/office/drawing/2014/main" id="{DE89E902-779F-E58A-7A41-6AA39A1E0BE5}"/>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0856070" y="2765479"/>
            <a:ext cx="556355" cy="556355"/>
          </a:xfrm>
          <a:prstGeom prst="rect">
            <a:avLst/>
          </a:prstGeom>
        </p:spPr>
      </p:pic>
      <p:pic>
        <p:nvPicPr>
          <p:cNvPr id="90" name="Graphique 89" descr="Agriculture contour">
            <a:extLst>
              <a:ext uri="{FF2B5EF4-FFF2-40B4-BE49-F238E27FC236}">
                <a16:creationId xmlns:a16="http://schemas.microsoft.com/office/drawing/2014/main" id="{0CDA49BB-2872-9D87-8EBB-A4A0FACC8125}"/>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1532919" y="5270998"/>
            <a:ext cx="476156" cy="476156"/>
          </a:xfrm>
          <a:prstGeom prst="rect">
            <a:avLst/>
          </a:prstGeom>
        </p:spPr>
      </p:pic>
    </p:spTree>
    <p:extLst>
      <p:ext uri="{BB962C8B-B14F-4D97-AF65-F5344CB8AC3E}">
        <p14:creationId xmlns:p14="http://schemas.microsoft.com/office/powerpoint/2010/main" val="4258829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2" fill="hold" nodeType="clickEffect">
                                  <p:stCondLst>
                                    <p:cond delay="0"/>
                                  </p:stCondLst>
                                  <p:childTnLst>
                                    <p:set>
                                      <p:cBhvr>
                                        <p:cTn id="6" dur="1" fill="hold">
                                          <p:stCondLst>
                                            <p:cond delay="0"/>
                                          </p:stCondLst>
                                        </p:cTn>
                                        <p:tgtEl>
                                          <p:spTgt spid="75"/>
                                        </p:tgtEl>
                                        <p:attrNameLst>
                                          <p:attrName>style.visibility</p:attrName>
                                        </p:attrNameLst>
                                      </p:cBhvr>
                                      <p:to>
                                        <p:strVal val="visible"/>
                                      </p:to>
                                    </p:set>
                                    <p:anim calcmode="lin" valueType="num">
                                      <p:cBhvr additive="base">
                                        <p:cTn id="7" dur="500"/>
                                        <p:tgtEl>
                                          <p:spTgt spid="75"/>
                                        </p:tgtEl>
                                        <p:attrNameLst>
                                          <p:attrName>ppt_x</p:attrName>
                                        </p:attrNameLst>
                                      </p:cBhvr>
                                      <p:tavLst>
                                        <p:tav tm="0">
                                          <p:val>
                                            <p:strVal val="#ppt_x+#ppt_w*1.125000"/>
                                          </p:val>
                                        </p:tav>
                                        <p:tav tm="100000">
                                          <p:val>
                                            <p:strVal val="#ppt_x"/>
                                          </p:val>
                                        </p:tav>
                                      </p:tavLst>
                                    </p:anim>
                                    <p:animEffect transition="in" filter="wipe(left)">
                                      <p:cBhvr>
                                        <p:cTn id="8" dur="500"/>
                                        <p:tgtEl>
                                          <p:spTgt spid="75"/>
                                        </p:tgtEl>
                                      </p:cBhvr>
                                    </p:animEffect>
                                  </p:childTnLst>
                                </p:cTn>
                              </p:par>
                              <p:par>
                                <p:cTn id="9" presetID="12" presetClass="entr" presetSubtype="2" fill="hold" grpId="0" nodeType="withEffect">
                                  <p:stCondLst>
                                    <p:cond delay="0"/>
                                  </p:stCondLst>
                                  <p:childTnLst>
                                    <p:set>
                                      <p:cBhvr>
                                        <p:cTn id="10" dur="1" fill="hold">
                                          <p:stCondLst>
                                            <p:cond delay="0"/>
                                          </p:stCondLst>
                                        </p:cTn>
                                        <p:tgtEl>
                                          <p:spTgt spid="73"/>
                                        </p:tgtEl>
                                        <p:attrNameLst>
                                          <p:attrName>style.visibility</p:attrName>
                                        </p:attrNameLst>
                                      </p:cBhvr>
                                      <p:to>
                                        <p:strVal val="visible"/>
                                      </p:to>
                                    </p:set>
                                    <p:anim calcmode="lin" valueType="num">
                                      <p:cBhvr additive="base">
                                        <p:cTn id="11" dur="500"/>
                                        <p:tgtEl>
                                          <p:spTgt spid="73"/>
                                        </p:tgtEl>
                                        <p:attrNameLst>
                                          <p:attrName>ppt_x</p:attrName>
                                        </p:attrNameLst>
                                      </p:cBhvr>
                                      <p:tavLst>
                                        <p:tav tm="0">
                                          <p:val>
                                            <p:strVal val="#ppt_x+#ppt_w*1.125000"/>
                                          </p:val>
                                        </p:tav>
                                        <p:tav tm="100000">
                                          <p:val>
                                            <p:strVal val="#ppt_x"/>
                                          </p:val>
                                        </p:tav>
                                      </p:tavLst>
                                    </p:anim>
                                    <p:animEffect transition="in" filter="wipe(left)">
                                      <p:cBhvr>
                                        <p:cTn id="12" dur="500"/>
                                        <p:tgtEl>
                                          <p:spTgt spid="73"/>
                                        </p:tgtEl>
                                      </p:cBhvr>
                                    </p:animEffect>
                                  </p:childTnLst>
                                </p:cTn>
                              </p:par>
                              <p:par>
                                <p:cTn id="13" presetID="12" presetClass="entr" presetSubtype="2" fill="hold" nodeType="withEffect">
                                  <p:stCondLst>
                                    <p:cond delay="0"/>
                                  </p:stCondLst>
                                  <p:childTnLst>
                                    <p:set>
                                      <p:cBhvr>
                                        <p:cTn id="14" dur="1" fill="hold">
                                          <p:stCondLst>
                                            <p:cond delay="0"/>
                                          </p:stCondLst>
                                        </p:cTn>
                                        <p:tgtEl>
                                          <p:spTgt spid="70"/>
                                        </p:tgtEl>
                                        <p:attrNameLst>
                                          <p:attrName>style.visibility</p:attrName>
                                        </p:attrNameLst>
                                      </p:cBhvr>
                                      <p:to>
                                        <p:strVal val="visible"/>
                                      </p:to>
                                    </p:set>
                                    <p:anim calcmode="lin" valueType="num">
                                      <p:cBhvr additive="base">
                                        <p:cTn id="15" dur="500"/>
                                        <p:tgtEl>
                                          <p:spTgt spid="70"/>
                                        </p:tgtEl>
                                        <p:attrNameLst>
                                          <p:attrName>ppt_x</p:attrName>
                                        </p:attrNameLst>
                                      </p:cBhvr>
                                      <p:tavLst>
                                        <p:tav tm="0">
                                          <p:val>
                                            <p:strVal val="#ppt_x+#ppt_w*1.125000"/>
                                          </p:val>
                                        </p:tav>
                                        <p:tav tm="100000">
                                          <p:val>
                                            <p:strVal val="#ppt_x"/>
                                          </p:val>
                                        </p:tav>
                                      </p:tavLst>
                                    </p:anim>
                                    <p:animEffect transition="in" filter="wipe(left)">
                                      <p:cBhvr>
                                        <p:cTn id="16" dur="500"/>
                                        <p:tgtEl>
                                          <p:spTgt spid="70"/>
                                        </p:tgtEl>
                                      </p:cBhvr>
                                    </p:animEffect>
                                  </p:childTnLst>
                                </p:cTn>
                              </p:par>
                            </p:childTnLst>
                          </p:cTn>
                        </p:par>
                      </p:childTnLst>
                    </p:cTn>
                  </p:par>
                  <p:par>
                    <p:cTn id="17" fill="hold">
                      <p:stCondLst>
                        <p:cond delay="indefinite"/>
                      </p:stCondLst>
                      <p:childTnLst>
                        <p:par>
                          <p:cTn id="18" fill="hold">
                            <p:stCondLst>
                              <p:cond delay="0"/>
                            </p:stCondLst>
                            <p:childTnLst>
                              <p:par>
                                <p:cTn id="19" presetID="12" presetClass="entr" presetSubtype="2" fill="hold" grpId="0" nodeType="clickEffect">
                                  <p:stCondLst>
                                    <p:cond delay="0"/>
                                  </p:stCondLst>
                                  <p:childTnLst>
                                    <p:set>
                                      <p:cBhvr>
                                        <p:cTn id="20" dur="1" fill="hold">
                                          <p:stCondLst>
                                            <p:cond delay="0"/>
                                          </p:stCondLst>
                                        </p:cTn>
                                        <p:tgtEl>
                                          <p:spTgt spid="63"/>
                                        </p:tgtEl>
                                        <p:attrNameLst>
                                          <p:attrName>style.visibility</p:attrName>
                                        </p:attrNameLst>
                                      </p:cBhvr>
                                      <p:to>
                                        <p:strVal val="visible"/>
                                      </p:to>
                                    </p:set>
                                    <p:anim calcmode="lin" valueType="num">
                                      <p:cBhvr additive="base">
                                        <p:cTn id="21" dur="500"/>
                                        <p:tgtEl>
                                          <p:spTgt spid="63"/>
                                        </p:tgtEl>
                                        <p:attrNameLst>
                                          <p:attrName>ppt_x</p:attrName>
                                        </p:attrNameLst>
                                      </p:cBhvr>
                                      <p:tavLst>
                                        <p:tav tm="0">
                                          <p:val>
                                            <p:strVal val="#ppt_x+#ppt_w*1.125000"/>
                                          </p:val>
                                        </p:tav>
                                        <p:tav tm="100000">
                                          <p:val>
                                            <p:strVal val="#ppt_x"/>
                                          </p:val>
                                        </p:tav>
                                      </p:tavLst>
                                    </p:anim>
                                    <p:animEffect transition="in" filter="wipe(left)">
                                      <p:cBhvr>
                                        <p:cTn id="22" dur="500"/>
                                        <p:tgtEl>
                                          <p:spTgt spid="63"/>
                                        </p:tgtEl>
                                      </p:cBhvr>
                                    </p:animEffect>
                                  </p:childTnLst>
                                </p:cTn>
                              </p:par>
                              <p:par>
                                <p:cTn id="23" presetID="12" presetClass="entr" presetSubtype="2" fill="hold" nodeType="withEffect">
                                  <p:stCondLst>
                                    <p:cond delay="0"/>
                                  </p:stCondLst>
                                  <p:childTnLst>
                                    <p:set>
                                      <p:cBhvr>
                                        <p:cTn id="24" dur="1" fill="hold">
                                          <p:stCondLst>
                                            <p:cond delay="0"/>
                                          </p:stCondLst>
                                        </p:cTn>
                                        <p:tgtEl>
                                          <p:spTgt spid="86"/>
                                        </p:tgtEl>
                                        <p:attrNameLst>
                                          <p:attrName>style.visibility</p:attrName>
                                        </p:attrNameLst>
                                      </p:cBhvr>
                                      <p:to>
                                        <p:strVal val="visible"/>
                                      </p:to>
                                    </p:set>
                                    <p:anim calcmode="lin" valueType="num">
                                      <p:cBhvr additive="base">
                                        <p:cTn id="25" dur="500"/>
                                        <p:tgtEl>
                                          <p:spTgt spid="86"/>
                                        </p:tgtEl>
                                        <p:attrNameLst>
                                          <p:attrName>ppt_x</p:attrName>
                                        </p:attrNameLst>
                                      </p:cBhvr>
                                      <p:tavLst>
                                        <p:tav tm="0">
                                          <p:val>
                                            <p:strVal val="#ppt_x+#ppt_w*1.125000"/>
                                          </p:val>
                                        </p:tav>
                                        <p:tav tm="100000">
                                          <p:val>
                                            <p:strVal val="#ppt_x"/>
                                          </p:val>
                                        </p:tav>
                                      </p:tavLst>
                                    </p:anim>
                                    <p:animEffect transition="in" filter="wipe(left)">
                                      <p:cBhvr>
                                        <p:cTn id="26" dur="500"/>
                                        <p:tgtEl>
                                          <p:spTgt spid="86"/>
                                        </p:tgtEl>
                                      </p:cBhvr>
                                    </p:animEffect>
                                  </p:childTnLst>
                                </p:cTn>
                              </p:par>
                              <p:par>
                                <p:cTn id="27" presetID="12" presetClass="entr" presetSubtype="2" fill="hold" grpId="0" nodeType="withEffect">
                                  <p:stCondLst>
                                    <p:cond delay="0"/>
                                  </p:stCondLst>
                                  <p:childTnLst>
                                    <p:set>
                                      <p:cBhvr>
                                        <p:cTn id="28" dur="1" fill="hold">
                                          <p:stCondLst>
                                            <p:cond delay="0"/>
                                          </p:stCondLst>
                                        </p:cTn>
                                        <p:tgtEl>
                                          <p:spTgt spid="53"/>
                                        </p:tgtEl>
                                        <p:attrNameLst>
                                          <p:attrName>style.visibility</p:attrName>
                                        </p:attrNameLst>
                                      </p:cBhvr>
                                      <p:to>
                                        <p:strVal val="visible"/>
                                      </p:to>
                                    </p:set>
                                    <p:anim calcmode="lin" valueType="num">
                                      <p:cBhvr additive="base">
                                        <p:cTn id="29" dur="500"/>
                                        <p:tgtEl>
                                          <p:spTgt spid="53"/>
                                        </p:tgtEl>
                                        <p:attrNameLst>
                                          <p:attrName>ppt_x</p:attrName>
                                        </p:attrNameLst>
                                      </p:cBhvr>
                                      <p:tavLst>
                                        <p:tav tm="0">
                                          <p:val>
                                            <p:strVal val="#ppt_x+#ppt_w*1.125000"/>
                                          </p:val>
                                        </p:tav>
                                        <p:tav tm="100000">
                                          <p:val>
                                            <p:strVal val="#ppt_x"/>
                                          </p:val>
                                        </p:tav>
                                      </p:tavLst>
                                    </p:anim>
                                    <p:animEffect transition="in" filter="wipe(left)">
                                      <p:cBhvr>
                                        <p:cTn id="30" dur="500"/>
                                        <p:tgtEl>
                                          <p:spTgt spid="53"/>
                                        </p:tgtEl>
                                      </p:cBhvr>
                                    </p:animEffect>
                                  </p:childTnLst>
                                </p:cTn>
                              </p:par>
                            </p:childTnLst>
                          </p:cTn>
                        </p:par>
                      </p:childTnLst>
                    </p:cTn>
                  </p:par>
                  <p:par>
                    <p:cTn id="31" fill="hold">
                      <p:stCondLst>
                        <p:cond delay="indefinite"/>
                      </p:stCondLst>
                      <p:childTnLst>
                        <p:par>
                          <p:cTn id="32" fill="hold">
                            <p:stCondLst>
                              <p:cond delay="0"/>
                            </p:stCondLst>
                            <p:childTnLst>
                              <p:par>
                                <p:cTn id="33" presetID="12" presetClass="entr" presetSubtype="2" fill="hold" grpId="0" nodeType="clickEffect">
                                  <p:stCondLst>
                                    <p:cond delay="0"/>
                                  </p:stCondLst>
                                  <p:childTnLst>
                                    <p:set>
                                      <p:cBhvr>
                                        <p:cTn id="34" dur="1" fill="hold">
                                          <p:stCondLst>
                                            <p:cond delay="0"/>
                                          </p:stCondLst>
                                        </p:cTn>
                                        <p:tgtEl>
                                          <p:spTgt spid="54"/>
                                        </p:tgtEl>
                                        <p:attrNameLst>
                                          <p:attrName>style.visibility</p:attrName>
                                        </p:attrNameLst>
                                      </p:cBhvr>
                                      <p:to>
                                        <p:strVal val="visible"/>
                                      </p:to>
                                    </p:set>
                                    <p:anim calcmode="lin" valueType="num">
                                      <p:cBhvr additive="base">
                                        <p:cTn id="35" dur="500"/>
                                        <p:tgtEl>
                                          <p:spTgt spid="54"/>
                                        </p:tgtEl>
                                        <p:attrNameLst>
                                          <p:attrName>ppt_x</p:attrName>
                                        </p:attrNameLst>
                                      </p:cBhvr>
                                      <p:tavLst>
                                        <p:tav tm="0">
                                          <p:val>
                                            <p:strVal val="#ppt_x+#ppt_w*1.125000"/>
                                          </p:val>
                                        </p:tav>
                                        <p:tav tm="100000">
                                          <p:val>
                                            <p:strVal val="#ppt_x"/>
                                          </p:val>
                                        </p:tav>
                                      </p:tavLst>
                                    </p:anim>
                                    <p:animEffect transition="in" filter="wipe(left)">
                                      <p:cBhvr>
                                        <p:cTn id="36" dur="500"/>
                                        <p:tgtEl>
                                          <p:spTgt spid="54"/>
                                        </p:tgtEl>
                                      </p:cBhvr>
                                    </p:animEffect>
                                  </p:childTnLst>
                                </p:cTn>
                              </p:par>
                              <p:par>
                                <p:cTn id="37" presetID="12" presetClass="entr" presetSubtype="2" fill="hold" grpId="0" nodeType="withEffect">
                                  <p:stCondLst>
                                    <p:cond delay="0"/>
                                  </p:stCondLst>
                                  <p:childTnLst>
                                    <p:set>
                                      <p:cBhvr>
                                        <p:cTn id="38" dur="1" fill="hold">
                                          <p:stCondLst>
                                            <p:cond delay="0"/>
                                          </p:stCondLst>
                                        </p:cTn>
                                        <p:tgtEl>
                                          <p:spTgt spid="65"/>
                                        </p:tgtEl>
                                        <p:attrNameLst>
                                          <p:attrName>style.visibility</p:attrName>
                                        </p:attrNameLst>
                                      </p:cBhvr>
                                      <p:to>
                                        <p:strVal val="visible"/>
                                      </p:to>
                                    </p:set>
                                    <p:anim calcmode="lin" valueType="num">
                                      <p:cBhvr additive="base">
                                        <p:cTn id="39" dur="500"/>
                                        <p:tgtEl>
                                          <p:spTgt spid="65"/>
                                        </p:tgtEl>
                                        <p:attrNameLst>
                                          <p:attrName>ppt_x</p:attrName>
                                        </p:attrNameLst>
                                      </p:cBhvr>
                                      <p:tavLst>
                                        <p:tav tm="0">
                                          <p:val>
                                            <p:strVal val="#ppt_x+#ppt_w*1.125000"/>
                                          </p:val>
                                        </p:tav>
                                        <p:tav tm="100000">
                                          <p:val>
                                            <p:strVal val="#ppt_x"/>
                                          </p:val>
                                        </p:tav>
                                      </p:tavLst>
                                    </p:anim>
                                    <p:animEffect transition="in" filter="wipe(left)">
                                      <p:cBhvr>
                                        <p:cTn id="40" dur="500"/>
                                        <p:tgtEl>
                                          <p:spTgt spid="65"/>
                                        </p:tgtEl>
                                      </p:cBhvr>
                                    </p:animEffect>
                                  </p:childTnLst>
                                </p:cTn>
                              </p:par>
                              <p:par>
                                <p:cTn id="41" presetID="12" presetClass="entr" presetSubtype="2" fill="hold" nodeType="withEffect">
                                  <p:stCondLst>
                                    <p:cond delay="0"/>
                                  </p:stCondLst>
                                  <p:childTnLst>
                                    <p:set>
                                      <p:cBhvr>
                                        <p:cTn id="42" dur="1" fill="hold">
                                          <p:stCondLst>
                                            <p:cond delay="0"/>
                                          </p:stCondLst>
                                        </p:cTn>
                                        <p:tgtEl>
                                          <p:spTgt spid="88"/>
                                        </p:tgtEl>
                                        <p:attrNameLst>
                                          <p:attrName>style.visibility</p:attrName>
                                        </p:attrNameLst>
                                      </p:cBhvr>
                                      <p:to>
                                        <p:strVal val="visible"/>
                                      </p:to>
                                    </p:set>
                                    <p:anim calcmode="lin" valueType="num">
                                      <p:cBhvr additive="base">
                                        <p:cTn id="43" dur="500"/>
                                        <p:tgtEl>
                                          <p:spTgt spid="88"/>
                                        </p:tgtEl>
                                        <p:attrNameLst>
                                          <p:attrName>ppt_x</p:attrName>
                                        </p:attrNameLst>
                                      </p:cBhvr>
                                      <p:tavLst>
                                        <p:tav tm="0">
                                          <p:val>
                                            <p:strVal val="#ppt_x+#ppt_w*1.125000"/>
                                          </p:val>
                                        </p:tav>
                                        <p:tav tm="100000">
                                          <p:val>
                                            <p:strVal val="#ppt_x"/>
                                          </p:val>
                                        </p:tav>
                                      </p:tavLst>
                                    </p:anim>
                                    <p:animEffect transition="in" filter="wipe(left)">
                                      <p:cBhvr>
                                        <p:cTn id="44" dur="500"/>
                                        <p:tgtEl>
                                          <p:spTgt spid="88"/>
                                        </p:tgtEl>
                                      </p:cBhvr>
                                    </p:animEffect>
                                  </p:childTnLst>
                                </p:cTn>
                              </p:par>
                            </p:childTnLst>
                          </p:cTn>
                        </p:par>
                      </p:childTnLst>
                    </p:cTn>
                  </p:par>
                  <p:par>
                    <p:cTn id="45" fill="hold">
                      <p:stCondLst>
                        <p:cond delay="indefinite"/>
                      </p:stCondLst>
                      <p:childTnLst>
                        <p:par>
                          <p:cTn id="46" fill="hold">
                            <p:stCondLst>
                              <p:cond delay="0"/>
                            </p:stCondLst>
                            <p:childTnLst>
                              <p:par>
                                <p:cTn id="47" presetID="12" presetClass="entr" presetSubtype="2" fill="hold" nodeType="clickEffect">
                                  <p:stCondLst>
                                    <p:cond delay="0"/>
                                  </p:stCondLst>
                                  <p:childTnLst>
                                    <p:set>
                                      <p:cBhvr>
                                        <p:cTn id="48" dur="1" fill="hold">
                                          <p:stCondLst>
                                            <p:cond delay="0"/>
                                          </p:stCondLst>
                                        </p:cTn>
                                        <p:tgtEl>
                                          <p:spTgt spid="57"/>
                                        </p:tgtEl>
                                        <p:attrNameLst>
                                          <p:attrName>style.visibility</p:attrName>
                                        </p:attrNameLst>
                                      </p:cBhvr>
                                      <p:to>
                                        <p:strVal val="visible"/>
                                      </p:to>
                                    </p:set>
                                    <p:anim calcmode="lin" valueType="num">
                                      <p:cBhvr additive="base">
                                        <p:cTn id="49" dur="500"/>
                                        <p:tgtEl>
                                          <p:spTgt spid="57"/>
                                        </p:tgtEl>
                                        <p:attrNameLst>
                                          <p:attrName>ppt_x</p:attrName>
                                        </p:attrNameLst>
                                      </p:cBhvr>
                                      <p:tavLst>
                                        <p:tav tm="0">
                                          <p:val>
                                            <p:strVal val="#ppt_x+#ppt_w*1.125000"/>
                                          </p:val>
                                        </p:tav>
                                        <p:tav tm="100000">
                                          <p:val>
                                            <p:strVal val="#ppt_x"/>
                                          </p:val>
                                        </p:tav>
                                      </p:tavLst>
                                    </p:anim>
                                    <p:animEffect transition="in" filter="wipe(left)">
                                      <p:cBhvr>
                                        <p:cTn id="50" dur="500"/>
                                        <p:tgtEl>
                                          <p:spTgt spid="57"/>
                                        </p:tgtEl>
                                      </p:cBhvr>
                                    </p:animEffect>
                                  </p:childTnLst>
                                </p:cTn>
                              </p:par>
                              <p:par>
                                <p:cTn id="51" presetID="12" presetClass="entr" presetSubtype="2" fill="hold" grpId="0" nodeType="withEffect">
                                  <p:stCondLst>
                                    <p:cond delay="0"/>
                                  </p:stCondLst>
                                  <p:childTnLst>
                                    <p:set>
                                      <p:cBhvr>
                                        <p:cTn id="52" dur="1" fill="hold">
                                          <p:stCondLst>
                                            <p:cond delay="0"/>
                                          </p:stCondLst>
                                        </p:cTn>
                                        <p:tgtEl>
                                          <p:spTgt spid="55"/>
                                        </p:tgtEl>
                                        <p:attrNameLst>
                                          <p:attrName>style.visibility</p:attrName>
                                        </p:attrNameLst>
                                      </p:cBhvr>
                                      <p:to>
                                        <p:strVal val="visible"/>
                                      </p:to>
                                    </p:set>
                                    <p:anim calcmode="lin" valueType="num">
                                      <p:cBhvr additive="base">
                                        <p:cTn id="53" dur="500"/>
                                        <p:tgtEl>
                                          <p:spTgt spid="55"/>
                                        </p:tgtEl>
                                        <p:attrNameLst>
                                          <p:attrName>ppt_x</p:attrName>
                                        </p:attrNameLst>
                                      </p:cBhvr>
                                      <p:tavLst>
                                        <p:tav tm="0">
                                          <p:val>
                                            <p:strVal val="#ppt_x+#ppt_w*1.125000"/>
                                          </p:val>
                                        </p:tav>
                                        <p:tav tm="100000">
                                          <p:val>
                                            <p:strVal val="#ppt_x"/>
                                          </p:val>
                                        </p:tav>
                                      </p:tavLst>
                                    </p:anim>
                                    <p:animEffect transition="in" filter="wipe(left)">
                                      <p:cBhvr>
                                        <p:cTn id="54" dur="500"/>
                                        <p:tgtEl>
                                          <p:spTgt spid="55"/>
                                        </p:tgtEl>
                                      </p:cBhvr>
                                    </p:animEffect>
                                  </p:childTnLst>
                                </p:cTn>
                              </p:par>
                            </p:childTnLst>
                          </p:cTn>
                        </p:par>
                      </p:childTnLst>
                    </p:cTn>
                  </p:par>
                  <p:par>
                    <p:cTn id="55" fill="hold">
                      <p:stCondLst>
                        <p:cond delay="indefinite"/>
                      </p:stCondLst>
                      <p:childTnLst>
                        <p:par>
                          <p:cTn id="56" fill="hold">
                            <p:stCondLst>
                              <p:cond delay="0"/>
                            </p:stCondLst>
                            <p:childTnLst>
                              <p:par>
                                <p:cTn id="57" presetID="12" presetClass="entr" presetSubtype="2" fill="hold" nodeType="clickEffect">
                                  <p:stCondLst>
                                    <p:cond delay="0"/>
                                  </p:stCondLst>
                                  <p:childTnLst>
                                    <p:set>
                                      <p:cBhvr>
                                        <p:cTn id="58" dur="1" fill="hold">
                                          <p:stCondLst>
                                            <p:cond delay="0"/>
                                          </p:stCondLst>
                                        </p:cTn>
                                        <p:tgtEl>
                                          <p:spTgt spid="60"/>
                                        </p:tgtEl>
                                        <p:attrNameLst>
                                          <p:attrName>style.visibility</p:attrName>
                                        </p:attrNameLst>
                                      </p:cBhvr>
                                      <p:to>
                                        <p:strVal val="visible"/>
                                      </p:to>
                                    </p:set>
                                    <p:anim calcmode="lin" valueType="num">
                                      <p:cBhvr additive="base">
                                        <p:cTn id="59" dur="500"/>
                                        <p:tgtEl>
                                          <p:spTgt spid="60"/>
                                        </p:tgtEl>
                                        <p:attrNameLst>
                                          <p:attrName>ppt_x</p:attrName>
                                        </p:attrNameLst>
                                      </p:cBhvr>
                                      <p:tavLst>
                                        <p:tav tm="0">
                                          <p:val>
                                            <p:strVal val="#ppt_x+#ppt_w*1.125000"/>
                                          </p:val>
                                        </p:tav>
                                        <p:tav tm="100000">
                                          <p:val>
                                            <p:strVal val="#ppt_x"/>
                                          </p:val>
                                        </p:tav>
                                      </p:tavLst>
                                    </p:anim>
                                    <p:animEffect transition="in" filter="wipe(left)">
                                      <p:cBhvr>
                                        <p:cTn id="60" dur="500"/>
                                        <p:tgtEl>
                                          <p:spTgt spid="60"/>
                                        </p:tgtEl>
                                      </p:cBhvr>
                                    </p:animEffect>
                                  </p:childTnLst>
                                </p:cTn>
                              </p:par>
                              <p:par>
                                <p:cTn id="61" presetID="12" presetClass="entr" presetSubtype="2" fill="hold" grpId="0" nodeType="withEffect">
                                  <p:stCondLst>
                                    <p:cond delay="0"/>
                                  </p:stCondLst>
                                  <p:childTnLst>
                                    <p:set>
                                      <p:cBhvr>
                                        <p:cTn id="62" dur="1" fill="hold">
                                          <p:stCondLst>
                                            <p:cond delay="0"/>
                                          </p:stCondLst>
                                        </p:cTn>
                                        <p:tgtEl>
                                          <p:spTgt spid="56"/>
                                        </p:tgtEl>
                                        <p:attrNameLst>
                                          <p:attrName>style.visibility</p:attrName>
                                        </p:attrNameLst>
                                      </p:cBhvr>
                                      <p:to>
                                        <p:strVal val="visible"/>
                                      </p:to>
                                    </p:set>
                                    <p:anim calcmode="lin" valueType="num">
                                      <p:cBhvr additive="base">
                                        <p:cTn id="63" dur="500"/>
                                        <p:tgtEl>
                                          <p:spTgt spid="56"/>
                                        </p:tgtEl>
                                        <p:attrNameLst>
                                          <p:attrName>ppt_x</p:attrName>
                                        </p:attrNameLst>
                                      </p:cBhvr>
                                      <p:tavLst>
                                        <p:tav tm="0">
                                          <p:val>
                                            <p:strVal val="#ppt_x+#ppt_w*1.125000"/>
                                          </p:val>
                                        </p:tav>
                                        <p:tav tm="100000">
                                          <p:val>
                                            <p:strVal val="#ppt_x"/>
                                          </p:val>
                                        </p:tav>
                                      </p:tavLst>
                                    </p:anim>
                                    <p:animEffect transition="in" filter="wipe(left)">
                                      <p:cBhvr>
                                        <p:cTn id="64" dur="500"/>
                                        <p:tgtEl>
                                          <p:spTgt spid="56"/>
                                        </p:tgtEl>
                                      </p:cBhvr>
                                    </p:animEffect>
                                  </p:childTnLst>
                                </p:cTn>
                              </p:par>
                            </p:childTnLst>
                          </p:cTn>
                        </p:par>
                      </p:childTnLst>
                    </p:cTn>
                  </p:par>
                  <p:par>
                    <p:cTn id="65" fill="hold">
                      <p:stCondLst>
                        <p:cond delay="indefinite"/>
                      </p:stCondLst>
                      <p:childTnLst>
                        <p:par>
                          <p:cTn id="66" fill="hold">
                            <p:stCondLst>
                              <p:cond delay="0"/>
                            </p:stCondLst>
                            <p:childTnLst>
                              <p:par>
                                <p:cTn id="67" presetID="12" presetClass="entr" presetSubtype="2" fill="hold" nodeType="clickEffect">
                                  <p:stCondLst>
                                    <p:cond delay="0"/>
                                  </p:stCondLst>
                                  <p:childTnLst>
                                    <p:set>
                                      <p:cBhvr>
                                        <p:cTn id="68" dur="1" fill="hold">
                                          <p:stCondLst>
                                            <p:cond delay="0"/>
                                          </p:stCondLst>
                                        </p:cTn>
                                        <p:tgtEl>
                                          <p:spTgt spid="90"/>
                                        </p:tgtEl>
                                        <p:attrNameLst>
                                          <p:attrName>style.visibility</p:attrName>
                                        </p:attrNameLst>
                                      </p:cBhvr>
                                      <p:to>
                                        <p:strVal val="visible"/>
                                      </p:to>
                                    </p:set>
                                    <p:anim calcmode="lin" valueType="num">
                                      <p:cBhvr additive="base">
                                        <p:cTn id="69" dur="500"/>
                                        <p:tgtEl>
                                          <p:spTgt spid="90"/>
                                        </p:tgtEl>
                                        <p:attrNameLst>
                                          <p:attrName>ppt_x</p:attrName>
                                        </p:attrNameLst>
                                      </p:cBhvr>
                                      <p:tavLst>
                                        <p:tav tm="0">
                                          <p:val>
                                            <p:strVal val="#ppt_x+#ppt_w*1.125000"/>
                                          </p:val>
                                        </p:tav>
                                        <p:tav tm="100000">
                                          <p:val>
                                            <p:strVal val="#ppt_x"/>
                                          </p:val>
                                        </p:tav>
                                      </p:tavLst>
                                    </p:anim>
                                    <p:animEffect transition="in" filter="wipe(left)">
                                      <p:cBhvr>
                                        <p:cTn id="70" dur="500"/>
                                        <p:tgtEl>
                                          <p:spTgt spid="90"/>
                                        </p:tgtEl>
                                      </p:cBhvr>
                                    </p:animEffect>
                                  </p:childTnLst>
                                </p:cTn>
                              </p:par>
                              <p:par>
                                <p:cTn id="71" presetID="12" presetClass="entr" presetSubtype="2" fill="hold" grpId="0" nodeType="withEffect">
                                  <p:stCondLst>
                                    <p:cond delay="0"/>
                                  </p:stCondLst>
                                  <p:childTnLst>
                                    <p:set>
                                      <p:cBhvr>
                                        <p:cTn id="72" dur="1" fill="hold">
                                          <p:stCondLst>
                                            <p:cond delay="0"/>
                                          </p:stCondLst>
                                        </p:cTn>
                                        <p:tgtEl>
                                          <p:spTgt spid="74"/>
                                        </p:tgtEl>
                                        <p:attrNameLst>
                                          <p:attrName>style.visibility</p:attrName>
                                        </p:attrNameLst>
                                      </p:cBhvr>
                                      <p:to>
                                        <p:strVal val="visible"/>
                                      </p:to>
                                    </p:set>
                                    <p:anim calcmode="lin" valueType="num">
                                      <p:cBhvr additive="base">
                                        <p:cTn id="73" dur="500"/>
                                        <p:tgtEl>
                                          <p:spTgt spid="74"/>
                                        </p:tgtEl>
                                        <p:attrNameLst>
                                          <p:attrName>ppt_x</p:attrName>
                                        </p:attrNameLst>
                                      </p:cBhvr>
                                      <p:tavLst>
                                        <p:tav tm="0">
                                          <p:val>
                                            <p:strVal val="#ppt_x+#ppt_w*1.125000"/>
                                          </p:val>
                                        </p:tav>
                                        <p:tav tm="100000">
                                          <p:val>
                                            <p:strVal val="#ppt_x"/>
                                          </p:val>
                                        </p:tav>
                                      </p:tavLst>
                                    </p:anim>
                                    <p:animEffect transition="in" filter="wipe(left)">
                                      <p:cBhvr>
                                        <p:cTn id="74" dur="500"/>
                                        <p:tgtEl>
                                          <p:spTgt spid="74"/>
                                        </p:tgtEl>
                                      </p:cBhvr>
                                    </p:animEffect>
                                  </p:childTnLst>
                                </p:cTn>
                              </p:par>
                              <p:par>
                                <p:cTn id="75" presetID="12" presetClass="entr" presetSubtype="2" fill="hold" nodeType="withEffect">
                                  <p:stCondLst>
                                    <p:cond delay="0"/>
                                  </p:stCondLst>
                                  <p:childTnLst>
                                    <p:set>
                                      <p:cBhvr>
                                        <p:cTn id="76" dur="1" fill="hold">
                                          <p:stCondLst>
                                            <p:cond delay="0"/>
                                          </p:stCondLst>
                                        </p:cTn>
                                        <p:tgtEl>
                                          <p:spTgt spid="67"/>
                                        </p:tgtEl>
                                        <p:attrNameLst>
                                          <p:attrName>style.visibility</p:attrName>
                                        </p:attrNameLst>
                                      </p:cBhvr>
                                      <p:to>
                                        <p:strVal val="visible"/>
                                      </p:to>
                                    </p:set>
                                    <p:anim calcmode="lin" valueType="num">
                                      <p:cBhvr additive="base">
                                        <p:cTn id="77" dur="500"/>
                                        <p:tgtEl>
                                          <p:spTgt spid="67"/>
                                        </p:tgtEl>
                                        <p:attrNameLst>
                                          <p:attrName>ppt_x</p:attrName>
                                        </p:attrNameLst>
                                      </p:cBhvr>
                                      <p:tavLst>
                                        <p:tav tm="0">
                                          <p:val>
                                            <p:strVal val="#ppt_x+#ppt_w*1.125000"/>
                                          </p:val>
                                        </p:tav>
                                        <p:tav tm="100000">
                                          <p:val>
                                            <p:strVal val="#ppt_x"/>
                                          </p:val>
                                        </p:tav>
                                      </p:tavLst>
                                    </p:anim>
                                    <p:animEffect transition="in" filter="wipe(left)">
                                      <p:cBhvr>
                                        <p:cTn id="78" dur="5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4" grpId="0" animBg="1"/>
      <p:bldP spid="55" grpId="0" animBg="1"/>
      <p:bldP spid="56" grpId="0" animBg="1"/>
      <p:bldP spid="63" grpId="0" animBg="1"/>
      <p:bldP spid="65" grpId="0" animBg="1"/>
      <p:bldP spid="73" grpId="0" animBg="1"/>
      <p:bldP spid="7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88C216D4-42C4-42B7-9DCA-152EECFD4BCD}"/>
              </a:ext>
            </a:extLst>
          </p:cNvPr>
          <p:cNvSpPr>
            <a:spLocks noGrp="1"/>
          </p:cNvSpPr>
          <p:nvPr>
            <p:ph type="ftr" sz="quarter" idx="51"/>
          </p:nvPr>
        </p:nvSpPr>
        <p:spPr/>
        <p:txBody>
          <a:bodyPr/>
          <a:lstStyle/>
          <a:p>
            <a:r>
              <a:rPr lang="en-US" sz="1050" dirty="0"/>
              <a:t>HERBIER VIRTUEL 2023</a:t>
            </a:r>
          </a:p>
        </p:txBody>
      </p:sp>
      <p:sp>
        <p:nvSpPr>
          <p:cNvPr id="6" name="Slide Number Placeholder 5">
            <a:extLst>
              <a:ext uri="{FF2B5EF4-FFF2-40B4-BE49-F238E27FC236}">
                <a16:creationId xmlns:a16="http://schemas.microsoft.com/office/drawing/2014/main" id="{B6FA24B4-D768-4A2F-8CED-2165872FEA47}"/>
              </a:ext>
            </a:extLst>
          </p:cNvPr>
          <p:cNvSpPr>
            <a:spLocks noGrp="1"/>
          </p:cNvSpPr>
          <p:nvPr>
            <p:ph type="sldNum" sz="quarter" idx="52"/>
          </p:nvPr>
        </p:nvSpPr>
        <p:spPr/>
        <p:txBody>
          <a:bodyPr/>
          <a:lstStyle/>
          <a:p>
            <a:fld id="{6B54B0F7-55DD-40D6-B7F4-70B586885C0B}" type="slidenum">
              <a:rPr lang="en-US" smtClean="0"/>
              <a:pPr/>
              <a:t>13</a:t>
            </a:fld>
            <a:endParaRPr lang="en-US" dirty="0"/>
          </a:p>
        </p:txBody>
      </p:sp>
      <p:sp>
        <p:nvSpPr>
          <p:cNvPr id="41" name="Title 40">
            <a:extLst>
              <a:ext uri="{FF2B5EF4-FFF2-40B4-BE49-F238E27FC236}">
                <a16:creationId xmlns:a16="http://schemas.microsoft.com/office/drawing/2014/main" id="{4AA4B369-9CF9-4751-86CD-60C0C3DB225E}"/>
              </a:ext>
            </a:extLst>
          </p:cNvPr>
          <p:cNvSpPr>
            <a:spLocks noGrp="1"/>
          </p:cNvSpPr>
          <p:nvPr>
            <p:ph type="title"/>
          </p:nvPr>
        </p:nvSpPr>
        <p:spPr>
          <a:xfrm>
            <a:off x="441601" y="384000"/>
            <a:ext cx="4440792" cy="958239"/>
          </a:xfrm>
        </p:spPr>
        <p:txBody>
          <a:bodyPr>
            <a:normAutofit/>
          </a:bodyPr>
          <a:lstStyle/>
          <a:p>
            <a:r>
              <a:rPr lang="en-US" dirty="0"/>
              <a:t>Conclusion</a:t>
            </a:r>
            <a:br>
              <a:rPr lang="en-US" dirty="0"/>
            </a:br>
            <a:r>
              <a:rPr lang="en-US" sz="1800" i="1" dirty="0">
                <a:solidFill>
                  <a:srgbClr val="DCFFA4"/>
                </a:solidFill>
              </a:rPr>
              <a:t>Retour sur le projet</a:t>
            </a:r>
          </a:p>
        </p:txBody>
      </p:sp>
      <p:grpSp>
        <p:nvGrpSpPr>
          <p:cNvPr id="8" name="Groupe 7">
            <a:extLst>
              <a:ext uri="{FF2B5EF4-FFF2-40B4-BE49-F238E27FC236}">
                <a16:creationId xmlns:a16="http://schemas.microsoft.com/office/drawing/2014/main" id="{F796D90D-1EDC-47C0-93AE-7656A050D057}"/>
              </a:ext>
            </a:extLst>
          </p:cNvPr>
          <p:cNvGrpSpPr/>
          <p:nvPr/>
        </p:nvGrpSpPr>
        <p:grpSpPr>
          <a:xfrm>
            <a:off x="4871050" y="631227"/>
            <a:ext cx="7029456" cy="790250"/>
            <a:chOff x="3064133" y="631636"/>
            <a:chExt cx="5272092" cy="592688"/>
          </a:xfrm>
        </p:grpSpPr>
        <p:sp>
          <p:nvSpPr>
            <p:cNvPr id="9" name="Espace réservé du texte 5">
              <a:extLst>
                <a:ext uri="{FF2B5EF4-FFF2-40B4-BE49-F238E27FC236}">
                  <a16:creationId xmlns:a16="http://schemas.microsoft.com/office/drawing/2014/main" id="{977D5483-52CA-405C-B179-9CCCAA382D90}"/>
                </a:ext>
              </a:extLst>
            </p:cNvPr>
            <p:cNvSpPr txBox="1">
              <a:spLocks/>
            </p:cNvSpPr>
            <p:nvPr/>
          </p:nvSpPr>
          <p:spPr>
            <a:xfrm>
              <a:off x="4143648" y="917125"/>
              <a:ext cx="4192577" cy="307199"/>
            </a:xfrm>
            <a:prstGeom prst="rect">
              <a:avLst/>
            </a:prstGeom>
          </p:spPr>
          <p:txBody>
            <a:bodyPr vert="horz" wrap="square" lIns="0" tIns="0" rIns="0" bIns="0" rtlCol="0">
              <a:spAutoFit/>
            </a:bodyPr>
            <a:lstStyle>
              <a:lvl1pPr marL="0" indent="0" algn="l" defTabSz="914377" rtl="0" eaLnBrk="1" latinLnBrk="0" hangingPunct="1">
                <a:lnSpc>
                  <a:spcPct val="100000"/>
                </a:lnSpc>
                <a:spcBef>
                  <a:spcPts val="0"/>
                </a:spcBef>
                <a:spcAft>
                  <a:spcPts val="0"/>
                </a:spcAft>
                <a:buFont typeface="Arial" panose="020B0604020202020204" pitchFamily="34" charset="0"/>
                <a:buNone/>
                <a:defRPr sz="1600" b="0" i="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0" indent="0" algn="l" defTabSz="914377" rtl="0" eaLnBrk="1" latinLnBrk="0" hangingPunct="1">
                <a:lnSpc>
                  <a:spcPct val="125000"/>
                </a:lnSpc>
                <a:spcBef>
                  <a:spcPts val="533"/>
                </a:spcBef>
                <a:buClr>
                  <a:schemeClr val="accent2"/>
                </a:buClr>
                <a:buFont typeface="Arial" panose="020B0604020202020204" pitchFamily="34" charset="0"/>
                <a:buNone/>
                <a:defRPr sz="1600" b="0" i="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609585" indent="-302392" algn="l" defTabSz="914377" rtl="0" eaLnBrk="1" latinLnBrk="0" hangingPunct="1">
                <a:lnSpc>
                  <a:spcPct val="110000"/>
                </a:lnSpc>
                <a:spcBef>
                  <a:spcPts val="0"/>
                </a:spcBef>
                <a:buFontTx/>
                <a:buBlip>
                  <a:blip r:embed="rId3"/>
                </a:buBlip>
                <a:defRPr lang="en-US" sz="1333" b="0" i="0" kern="1200" dirty="0" smtClean="0">
                  <a:solidFill>
                    <a:schemeClr val="tx1"/>
                  </a:solidFill>
                  <a:latin typeface="Sanofi Sans 3 Regular"/>
                  <a:ea typeface="+mn-ea"/>
                  <a:cs typeface="+mn-cs"/>
                </a:defRPr>
              </a:lvl3pPr>
              <a:lvl4pPr marL="911977" indent="-302392" algn="l" defTabSz="914377" rtl="0" eaLnBrk="1" latinLnBrk="0" hangingPunct="1">
                <a:lnSpc>
                  <a:spcPct val="125000"/>
                </a:lnSpc>
                <a:spcBef>
                  <a:spcPts val="0"/>
                </a:spcBef>
                <a:buFontTx/>
                <a:buBlip>
                  <a:blip r:embed="rId3"/>
                </a:buBlip>
                <a:defRPr sz="1333" b="0" i="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0" indent="0" algn="l" defTabSz="914377" rtl="0" eaLnBrk="1" latinLnBrk="0" hangingPunct="1">
                <a:lnSpc>
                  <a:spcPct val="125000"/>
                </a:lnSpc>
                <a:spcBef>
                  <a:spcPts val="0"/>
                </a:spcBef>
                <a:buFont typeface="Arial" panose="020B0604020202020204" pitchFamily="34" charset="0"/>
                <a:buNone/>
                <a:defRPr sz="1333" b="1" i="0" kern="1200">
                  <a:solidFill>
                    <a:schemeClr val="accent1"/>
                  </a:solidFill>
                  <a:latin typeface="+mj-lt"/>
                  <a:ea typeface="Verdana" panose="020B0604030504040204" pitchFamily="34" charset="0"/>
                  <a:cs typeface="Georgia" panose="02040502050405020303" pitchFamily="18"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fr-FR" sz="1331" dirty="0"/>
                <a:t>Peu ou pas de connaissances en bases de données.</a:t>
              </a:r>
            </a:p>
            <a:p>
              <a:pPr algn="just"/>
              <a:r>
                <a:rPr lang="fr-FR" sz="1331" dirty="0"/>
                <a:t>Compréhension de codes existants.</a:t>
              </a:r>
            </a:p>
          </p:txBody>
        </p:sp>
        <p:sp>
          <p:nvSpPr>
            <p:cNvPr id="10" name="Espace réservé du texte 4">
              <a:extLst>
                <a:ext uri="{FF2B5EF4-FFF2-40B4-BE49-F238E27FC236}">
                  <a16:creationId xmlns:a16="http://schemas.microsoft.com/office/drawing/2014/main" id="{157C88E1-B88B-4CC2-BDB2-B69D0B1BC473}"/>
                </a:ext>
              </a:extLst>
            </p:cNvPr>
            <p:cNvSpPr txBox="1">
              <a:spLocks/>
            </p:cNvSpPr>
            <p:nvPr/>
          </p:nvSpPr>
          <p:spPr>
            <a:xfrm>
              <a:off x="4143648" y="631636"/>
              <a:ext cx="3848885" cy="141917"/>
            </a:xfrm>
            <a:prstGeom prst="rect">
              <a:avLst/>
            </a:prstGeom>
          </p:spPr>
          <p:txBody>
            <a:bodyPr vert="horz" lIns="0" tIns="0" rIns="0" bIns="0" rtlCol="0">
              <a:noAutofit/>
            </a:bodyPr>
            <a:lstStyle>
              <a:lvl1pPr marL="0" indent="0" algn="l" defTabSz="685800" rtl="0" eaLnBrk="1" latinLnBrk="0" hangingPunct="1">
                <a:lnSpc>
                  <a:spcPct val="125000"/>
                </a:lnSpc>
                <a:spcBef>
                  <a:spcPts val="0"/>
                </a:spcBef>
                <a:buFont typeface="Arial" panose="020B0604020202020204" pitchFamily="34" charset="0"/>
                <a:buNone/>
                <a:defRPr sz="1000" b="0" i="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226800" indent="-226800" algn="l" defTabSz="685800" rtl="0" eaLnBrk="1" latinLnBrk="0" hangingPunct="1">
                <a:lnSpc>
                  <a:spcPct val="125000"/>
                </a:lnSpc>
                <a:spcBef>
                  <a:spcPts val="0"/>
                </a:spcBef>
                <a:buClr>
                  <a:schemeClr val="accent2"/>
                </a:buClr>
                <a:buFontTx/>
                <a:buBlip>
                  <a:blip r:embed="rId3"/>
                </a:buBlip>
                <a:defRPr sz="1000" b="0" i="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457200" indent="-226800" algn="l" defTabSz="685800" rtl="0" eaLnBrk="1" latinLnBrk="0" hangingPunct="1">
                <a:lnSpc>
                  <a:spcPct val="125000"/>
                </a:lnSpc>
                <a:spcBef>
                  <a:spcPts val="0"/>
                </a:spcBef>
                <a:buFontTx/>
                <a:buBlip>
                  <a:blip r:embed="rId3"/>
                </a:buBlip>
                <a:defRPr sz="1000" b="0" i="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684000" indent="-226800" algn="l" defTabSz="685800" rtl="0" eaLnBrk="1" latinLnBrk="0" hangingPunct="1">
                <a:lnSpc>
                  <a:spcPct val="125000"/>
                </a:lnSpc>
                <a:spcBef>
                  <a:spcPts val="0"/>
                </a:spcBef>
                <a:buFontTx/>
                <a:buBlip>
                  <a:blip r:embed="rId3"/>
                </a:buBlip>
                <a:defRPr sz="1000" b="0" i="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0" indent="0" algn="l" defTabSz="685800" rtl="0" eaLnBrk="1" latinLnBrk="0" hangingPunct="1">
                <a:lnSpc>
                  <a:spcPct val="125000"/>
                </a:lnSpc>
                <a:spcBef>
                  <a:spcPts val="0"/>
                </a:spcBef>
                <a:buFont typeface="Arial" panose="020B0604020202020204" pitchFamily="34" charset="0"/>
                <a:buNone/>
                <a:defRPr sz="1000" b="1" i="0" kern="1200">
                  <a:solidFill>
                    <a:schemeClr val="accent1"/>
                  </a:solidFill>
                  <a:latin typeface="+mj-lt"/>
                  <a:ea typeface="Verdana" panose="020B0604030504040204" pitchFamily="34" charset="0"/>
                  <a:cs typeface="Georgia" panose="02040502050405020303" pitchFamily="18"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lvl="1" indent="0" defTabSz="609585">
                <a:buClr>
                  <a:srgbClr val="7A00E6"/>
                </a:buClr>
                <a:buSzPct val="80000"/>
                <a:buNone/>
                <a:defRPr/>
              </a:pPr>
              <a:r>
                <a:rPr lang="fr-FR" sz="1600" b="1" i="1" dirty="0">
                  <a:solidFill>
                    <a:srgbClr val="829E68"/>
                  </a:solidFill>
                  <a:latin typeface="Georgia" panose="02040502050405020303" pitchFamily="18" charset="0"/>
                  <a:cs typeface="+mn-cs"/>
                </a:rPr>
                <a:t>Faire face aux difficultés</a:t>
              </a:r>
            </a:p>
          </p:txBody>
        </p:sp>
        <p:grpSp>
          <p:nvGrpSpPr>
            <p:cNvPr id="12" name="Groupe 11">
              <a:extLst>
                <a:ext uri="{FF2B5EF4-FFF2-40B4-BE49-F238E27FC236}">
                  <a16:creationId xmlns:a16="http://schemas.microsoft.com/office/drawing/2014/main" id="{9F4B0F2B-0BE5-4135-B236-8660E63A45D2}"/>
                </a:ext>
              </a:extLst>
            </p:cNvPr>
            <p:cNvGrpSpPr/>
            <p:nvPr/>
          </p:nvGrpSpPr>
          <p:grpSpPr>
            <a:xfrm>
              <a:off x="3064133" y="642566"/>
              <a:ext cx="632303" cy="581694"/>
              <a:chOff x="3337668" y="1172699"/>
              <a:chExt cx="769375" cy="664143"/>
            </a:xfrm>
          </p:grpSpPr>
          <p:sp>
            <p:nvSpPr>
              <p:cNvPr id="14" name="Rectangle : coins arrondis 13">
                <a:extLst>
                  <a:ext uri="{FF2B5EF4-FFF2-40B4-BE49-F238E27FC236}">
                    <a16:creationId xmlns:a16="http://schemas.microsoft.com/office/drawing/2014/main" id="{156AC77D-2BA2-441B-814C-B41DEEC80E8A}"/>
                  </a:ext>
                </a:extLst>
              </p:cNvPr>
              <p:cNvSpPr/>
              <p:nvPr/>
            </p:nvSpPr>
            <p:spPr>
              <a:xfrm rot="2690976">
                <a:off x="3414024" y="1172699"/>
                <a:ext cx="693019" cy="664143"/>
              </a:xfrm>
              <a:prstGeom prst="roundRect">
                <a:avLst/>
              </a:prstGeom>
              <a:solidFill>
                <a:srgbClr val="DCFFA4"/>
              </a:solidFill>
              <a:ln>
                <a:solidFill>
                  <a:srgbClr val="829E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dirty="0"/>
              </a:p>
            </p:txBody>
          </p:sp>
          <p:sp>
            <p:nvSpPr>
              <p:cNvPr id="15" name="Rectangle : coins arrondis 14">
                <a:extLst>
                  <a:ext uri="{FF2B5EF4-FFF2-40B4-BE49-F238E27FC236}">
                    <a16:creationId xmlns:a16="http://schemas.microsoft.com/office/drawing/2014/main" id="{6D2AFDD2-BA46-4470-BF64-E0A399DAAAD9}"/>
                  </a:ext>
                </a:extLst>
              </p:cNvPr>
              <p:cNvSpPr/>
              <p:nvPr/>
            </p:nvSpPr>
            <p:spPr>
              <a:xfrm rot="2690976">
                <a:off x="3337668" y="1172699"/>
                <a:ext cx="693019" cy="664143"/>
              </a:xfrm>
              <a:prstGeom prst="roundRect">
                <a:avLst/>
              </a:prstGeom>
              <a:solidFill>
                <a:srgbClr val="829E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dirty="0"/>
              </a:p>
            </p:txBody>
          </p:sp>
        </p:grpSp>
      </p:grpSp>
      <p:grpSp>
        <p:nvGrpSpPr>
          <p:cNvPr id="16" name="Groupe 15">
            <a:extLst>
              <a:ext uri="{FF2B5EF4-FFF2-40B4-BE49-F238E27FC236}">
                <a16:creationId xmlns:a16="http://schemas.microsoft.com/office/drawing/2014/main" id="{57391F31-7802-49DA-819B-B400A55260DA}"/>
              </a:ext>
            </a:extLst>
          </p:cNvPr>
          <p:cNvGrpSpPr/>
          <p:nvPr/>
        </p:nvGrpSpPr>
        <p:grpSpPr>
          <a:xfrm>
            <a:off x="4882393" y="2084922"/>
            <a:ext cx="6793460" cy="814984"/>
            <a:chOff x="3072640" y="1721907"/>
            <a:chExt cx="5095095" cy="611238"/>
          </a:xfrm>
        </p:grpSpPr>
        <p:sp>
          <p:nvSpPr>
            <p:cNvPr id="17" name="Espace réservé du texte 4">
              <a:extLst>
                <a:ext uri="{FF2B5EF4-FFF2-40B4-BE49-F238E27FC236}">
                  <a16:creationId xmlns:a16="http://schemas.microsoft.com/office/drawing/2014/main" id="{132A41FA-9F80-4547-9EBE-87E2DA818B89}"/>
                </a:ext>
              </a:extLst>
            </p:cNvPr>
            <p:cNvSpPr txBox="1">
              <a:spLocks/>
            </p:cNvSpPr>
            <p:nvPr/>
          </p:nvSpPr>
          <p:spPr>
            <a:xfrm>
              <a:off x="4143648" y="1721907"/>
              <a:ext cx="2703531" cy="160467"/>
            </a:xfrm>
            <a:prstGeom prst="rect">
              <a:avLst/>
            </a:prstGeom>
          </p:spPr>
          <p:txBody>
            <a:bodyPr vert="horz" lIns="0" tIns="0" rIns="0" bIns="0" rtlCol="0">
              <a:noAutofit/>
            </a:bodyPr>
            <a:lstStyle>
              <a:lvl1pPr marL="0" indent="0" algn="l" defTabSz="685800" rtl="0" eaLnBrk="1" latinLnBrk="0" hangingPunct="1">
                <a:lnSpc>
                  <a:spcPct val="125000"/>
                </a:lnSpc>
                <a:spcBef>
                  <a:spcPts val="0"/>
                </a:spcBef>
                <a:buFont typeface="Arial" panose="020B0604020202020204" pitchFamily="34" charset="0"/>
                <a:buNone/>
                <a:defRPr sz="1000" b="0" i="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226800" indent="-226800" algn="l" defTabSz="685800" rtl="0" eaLnBrk="1" latinLnBrk="0" hangingPunct="1">
                <a:lnSpc>
                  <a:spcPct val="125000"/>
                </a:lnSpc>
                <a:spcBef>
                  <a:spcPts val="0"/>
                </a:spcBef>
                <a:buClr>
                  <a:schemeClr val="accent2"/>
                </a:buClr>
                <a:buFontTx/>
                <a:buBlip>
                  <a:blip r:embed="rId3"/>
                </a:buBlip>
                <a:defRPr sz="1000" b="0" i="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457200" indent="-226800" algn="l" defTabSz="685800" rtl="0" eaLnBrk="1" latinLnBrk="0" hangingPunct="1">
                <a:lnSpc>
                  <a:spcPct val="125000"/>
                </a:lnSpc>
                <a:spcBef>
                  <a:spcPts val="0"/>
                </a:spcBef>
                <a:buFontTx/>
                <a:buBlip>
                  <a:blip r:embed="rId3"/>
                </a:buBlip>
                <a:defRPr sz="1000" b="0" i="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684000" indent="-226800" algn="l" defTabSz="685800" rtl="0" eaLnBrk="1" latinLnBrk="0" hangingPunct="1">
                <a:lnSpc>
                  <a:spcPct val="125000"/>
                </a:lnSpc>
                <a:spcBef>
                  <a:spcPts val="0"/>
                </a:spcBef>
                <a:buFontTx/>
                <a:buBlip>
                  <a:blip r:embed="rId3"/>
                </a:buBlip>
                <a:defRPr sz="1000" b="0" i="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0" indent="0" algn="l" defTabSz="685800" rtl="0" eaLnBrk="1" latinLnBrk="0" hangingPunct="1">
                <a:lnSpc>
                  <a:spcPct val="125000"/>
                </a:lnSpc>
                <a:spcBef>
                  <a:spcPts val="0"/>
                </a:spcBef>
                <a:buFont typeface="Arial" panose="020B0604020202020204" pitchFamily="34" charset="0"/>
                <a:buNone/>
                <a:defRPr sz="1000" b="1" i="0" kern="1200">
                  <a:solidFill>
                    <a:schemeClr val="accent1"/>
                  </a:solidFill>
                  <a:latin typeface="+mj-lt"/>
                  <a:ea typeface="Verdana" panose="020B0604030504040204" pitchFamily="34" charset="0"/>
                  <a:cs typeface="Georgia" panose="02040502050405020303" pitchFamily="18"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lvl="1" indent="0" defTabSz="609585">
                <a:buClr>
                  <a:srgbClr val="7A00E6"/>
                </a:buClr>
                <a:buSzPct val="80000"/>
                <a:buNone/>
                <a:defRPr/>
              </a:pPr>
              <a:r>
                <a:rPr lang="fr-FR" sz="1600" b="1" i="1" dirty="0">
                  <a:solidFill>
                    <a:srgbClr val="829E68"/>
                  </a:solidFill>
                  <a:latin typeface="Georgia" panose="02040502050405020303" pitchFamily="18" charset="0"/>
                  <a:cs typeface="+mn-cs"/>
                </a:rPr>
                <a:t>Forte montée en compétences</a:t>
              </a:r>
            </a:p>
          </p:txBody>
        </p:sp>
        <p:sp>
          <p:nvSpPr>
            <p:cNvPr id="18" name="Espace réservé du texte 5">
              <a:extLst>
                <a:ext uri="{FF2B5EF4-FFF2-40B4-BE49-F238E27FC236}">
                  <a16:creationId xmlns:a16="http://schemas.microsoft.com/office/drawing/2014/main" id="{5F544B88-8A07-4DC1-B47C-7DE31BB5ACE6}"/>
                </a:ext>
              </a:extLst>
            </p:cNvPr>
            <p:cNvSpPr txBox="1">
              <a:spLocks/>
            </p:cNvSpPr>
            <p:nvPr/>
          </p:nvSpPr>
          <p:spPr>
            <a:xfrm>
              <a:off x="4147633" y="2025946"/>
              <a:ext cx="4020102" cy="307199"/>
            </a:xfrm>
            <a:prstGeom prst="rect">
              <a:avLst/>
            </a:prstGeom>
          </p:spPr>
          <p:txBody>
            <a:bodyPr vert="horz" wrap="square" lIns="0" tIns="0" rIns="0" bIns="0" rtlCol="0">
              <a:spAutoFit/>
            </a:bodyPr>
            <a:lstStyle>
              <a:lvl1pPr marL="0" indent="0" algn="l" defTabSz="914377" rtl="0" eaLnBrk="1" latinLnBrk="0" hangingPunct="1">
                <a:lnSpc>
                  <a:spcPct val="100000"/>
                </a:lnSpc>
                <a:spcBef>
                  <a:spcPts val="0"/>
                </a:spcBef>
                <a:spcAft>
                  <a:spcPts val="0"/>
                </a:spcAft>
                <a:buFont typeface="Arial" panose="020B0604020202020204" pitchFamily="34" charset="0"/>
                <a:buNone/>
                <a:defRPr sz="1600" b="0" i="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0" indent="0" algn="l" defTabSz="914377" rtl="0" eaLnBrk="1" latinLnBrk="0" hangingPunct="1">
                <a:lnSpc>
                  <a:spcPct val="125000"/>
                </a:lnSpc>
                <a:spcBef>
                  <a:spcPts val="533"/>
                </a:spcBef>
                <a:buClr>
                  <a:schemeClr val="accent2"/>
                </a:buClr>
                <a:buFont typeface="Arial" panose="020B0604020202020204" pitchFamily="34" charset="0"/>
                <a:buNone/>
                <a:defRPr sz="1600" b="0" i="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609585" indent="-302392" algn="l" defTabSz="914377" rtl="0" eaLnBrk="1" latinLnBrk="0" hangingPunct="1">
                <a:lnSpc>
                  <a:spcPct val="110000"/>
                </a:lnSpc>
                <a:spcBef>
                  <a:spcPts val="0"/>
                </a:spcBef>
                <a:buFontTx/>
                <a:buBlip>
                  <a:blip r:embed="rId3"/>
                </a:buBlip>
                <a:defRPr lang="en-US" sz="1333" b="0" i="0" kern="1200" dirty="0" smtClean="0">
                  <a:solidFill>
                    <a:schemeClr val="tx1"/>
                  </a:solidFill>
                  <a:latin typeface="Sanofi Sans 3 Regular"/>
                  <a:ea typeface="+mn-ea"/>
                  <a:cs typeface="+mn-cs"/>
                </a:defRPr>
              </a:lvl3pPr>
              <a:lvl4pPr marL="911977" indent="-302392" algn="l" defTabSz="914377" rtl="0" eaLnBrk="1" latinLnBrk="0" hangingPunct="1">
                <a:lnSpc>
                  <a:spcPct val="125000"/>
                </a:lnSpc>
                <a:spcBef>
                  <a:spcPts val="0"/>
                </a:spcBef>
                <a:buFontTx/>
                <a:buBlip>
                  <a:blip r:embed="rId3"/>
                </a:buBlip>
                <a:defRPr sz="1333" b="0" i="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0" indent="0" algn="l" defTabSz="914377" rtl="0" eaLnBrk="1" latinLnBrk="0" hangingPunct="1">
                <a:lnSpc>
                  <a:spcPct val="125000"/>
                </a:lnSpc>
                <a:spcBef>
                  <a:spcPts val="0"/>
                </a:spcBef>
                <a:buFont typeface="Arial" panose="020B0604020202020204" pitchFamily="34" charset="0"/>
                <a:buNone/>
                <a:defRPr sz="1333" b="1" i="0" kern="1200">
                  <a:solidFill>
                    <a:schemeClr val="accent1"/>
                  </a:solidFill>
                  <a:latin typeface="+mj-lt"/>
                  <a:ea typeface="Verdana" panose="020B0604030504040204" pitchFamily="34" charset="0"/>
                  <a:cs typeface="Georgia" panose="02040502050405020303" pitchFamily="18"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fr-FR" sz="1331" dirty="0"/>
                <a:t>Mobilisation et développement de nombreuses compétences.</a:t>
              </a:r>
            </a:p>
            <a:p>
              <a:pPr algn="just"/>
              <a:r>
                <a:rPr lang="fr-FR" sz="1331" dirty="0"/>
                <a:t>Autoformation et documentation personnel.</a:t>
              </a:r>
            </a:p>
          </p:txBody>
        </p:sp>
        <p:grpSp>
          <p:nvGrpSpPr>
            <p:cNvPr id="19" name="Groupe 18">
              <a:extLst>
                <a:ext uri="{FF2B5EF4-FFF2-40B4-BE49-F238E27FC236}">
                  <a16:creationId xmlns:a16="http://schemas.microsoft.com/office/drawing/2014/main" id="{A160B2DD-EC47-4CC9-ABA0-4467C871B581}"/>
                </a:ext>
              </a:extLst>
            </p:cNvPr>
            <p:cNvGrpSpPr/>
            <p:nvPr/>
          </p:nvGrpSpPr>
          <p:grpSpPr>
            <a:xfrm>
              <a:off x="3072640" y="1751190"/>
              <a:ext cx="632303" cy="581694"/>
              <a:chOff x="3061851" y="1786360"/>
              <a:chExt cx="632303" cy="581694"/>
            </a:xfrm>
          </p:grpSpPr>
          <p:grpSp>
            <p:nvGrpSpPr>
              <p:cNvPr id="20" name="Groupe 19">
                <a:extLst>
                  <a:ext uri="{FF2B5EF4-FFF2-40B4-BE49-F238E27FC236}">
                    <a16:creationId xmlns:a16="http://schemas.microsoft.com/office/drawing/2014/main" id="{BC35F8B7-2A96-4B92-A4BF-5B1E3160D8C5}"/>
                  </a:ext>
                </a:extLst>
              </p:cNvPr>
              <p:cNvGrpSpPr/>
              <p:nvPr/>
            </p:nvGrpSpPr>
            <p:grpSpPr>
              <a:xfrm>
                <a:off x="3061851" y="1786360"/>
                <a:ext cx="632303" cy="581694"/>
                <a:chOff x="3337668" y="1172699"/>
                <a:chExt cx="769375" cy="664143"/>
              </a:xfrm>
            </p:grpSpPr>
            <p:sp>
              <p:nvSpPr>
                <p:cNvPr id="22" name="Rectangle : coins arrondis 21">
                  <a:extLst>
                    <a:ext uri="{FF2B5EF4-FFF2-40B4-BE49-F238E27FC236}">
                      <a16:creationId xmlns:a16="http://schemas.microsoft.com/office/drawing/2014/main" id="{A9242565-EE3D-4A42-B243-F81E4D09AA4F}"/>
                    </a:ext>
                  </a:extLst>
                </p:cNvPr>
                <p:cNvSpPr/>
                <p:nvPr/>
              </p:nvSpPr>
              <p:spPr>
                <a:xfrm rot="2690976">
                  <a:off x="3414024" y="1172699"/>
                  <a:ext cx="693019" cy="664143"/>
                </a:xfrm>
                <a:prstGeom prst="roundRect">
                  <a:avLst/>
                </a:prstGeom>
                <a:solidFill>
                  <a:srgbClr val="DCFFA4"/>
                </a:solidFill>
                <a:ln>
                  <a:solidFill>
                    <a:srgbClr val="829E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dirty="0"/>
                </a:p>
              </p:txBody>
            </p:sp>
            <p:sp>
              <p:nvSpPr>
                <p:cNvPr id="23" name="Rectangle : coins arrondis 22">
                  <a:extLst>
                    <a:ext uri="{FF2B5EF4-FFF2-40B4-BE49-F238E27FC236}">
                      <a16:creationId xmlns:a16="http://schemas.microsoft.com/office/drawing/2014/main" id="{8C0AD2E2-51E9-4B2D-A723-DC047448D110}"/>
                    </a:ext>
                  </a:extLst>
                </p:cNvPr>
                <p:cNvSpPr/>
                <p:nvPr/>
              </p:nvSpPr>
              <p:spPr>
                <a:xfrm rot="2690976">
                  <a:off x="3337668" y="1172699"/>
                  <a:ext cx="693019" cy="664143"/>
                </a:xfrm>
                <a:prstGeom prst="roundRect">
                  <a:avLst/>
                </a:prstGeom>
                <a:solidFill>
                  <a:srgbClr val="829E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dirty="0"/>
                </a:p>
              </p:txBody>
            </p:sp>
          </p:grpSp>
          <p:pic>
            <p:nvPicPr>
              <p:cNvPr id="21" name="Image 20">
                <a:extLst>
                  <a:ext uri="{FF2B5EF4-FFF2-40B4-BE49-F238E27FC236}">
                    <a16:creationId xmlns:a16="http://schemas.microsoft.com/office/drawing/2014/main" id="{2545BB06-0689-4066-895E-B880964B7E4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45354" y="1902089"/>
                <a:ext cx="402544" cy="402544"/>
              </a:xfrm>
              <a:prstGeom prst="rect">
                <a:avLst/>
              </a:prstGeom>
            </p:spPr>
          </p:pic>
        </p:grpSp>
      </p:grpSp>
      <p:grpSp>
        <p:nvGrpSpPr>
          <p:cNvPr id="24" name="Groupe 23">
            <a:extLst>
              <a:ext uri="{FF2B5EF4-FFF2-40B4-BE49-F238E27FC236}">
                <a16:creationId xmlns:a16="http://schemas.microsoft.com/office/drawing/2014/main" id="{EA7780EC-78B6-4F9B-8031-C9F20B30DDBF}"/>
              </a:ext>
            </a:extLst>
          </p:cNvPr>
          <p:cNvGrpSpPr/>
          <p:nvPr/>
        </p:nvGrpSpPr>
        <p:grpSpPr>
          <a:xfrm>
            <a:off x="4882393" y="3600125"/>
            <a:ext cx="7309605" cy="775593"/>
            <a:chOff x="3072640" y="2858306"/>
            <a:chExt cx="5482204" cy="581694"/>
          </a:xfrm>
        </p:grpSpPr>
        <p:grpSp>
          <p:nvGrpSpPr>
            <p:cNvPr id="25" name="Groupe 24">
              <a:extLst>
                <a:ext uri="{FF2B5EF4-FFF2-40B4-BE49-F238E27FC236}">
                  <a16:creationId xmlns:a16="http://schemas.microsoft.com/office/drawing/2014/main" id="{0D3F0811-1DDC-4C22-9755-AC43CC9FADF3}"/>
                </a:ext>
              </a:extLst>
            </p:cNvPr>
            <p:cNvGrpSpPr/>
            <p:nvPr/>
          </p:nvGrpSpPr>
          <p:grpSpPr>
            <a:xfrm>
              <a:off x="3072640" y="2858306"/>
              <a:ext cx="632303" cy="581694"/>
              <a:chOff x="3072642" y="2774198"/>
              <a:chExt cx="632303" cy="581694"/>
            </a:xfrm>
          </p:grpSpPr>
          <p:grpSp>
            <p:nvGrpSpPr>
              <p:cNvPr id="28" name="Groupe 27">
                <a:extLst>
                  <a:ext uri="{FF2B5EF4-FFF2-40B4-BE49-F238E27FC236}">
                    <a16:creationId xmlns:a16="http://schemas.microsoft.com/office/drawing/2014/main" id="{19900281-9BFB-4411-9947-1E3CD190B5BB}"/>
                  </a:ext>
                </a:extLst>
              </p:cNvPr>
              <p:cNvGrpSpPr/>
              <p:nvPr/>
            </p:nvGrpSpPr>
            <p:grpSpPr>
              <a:xfrm>
                <a:off x="3072642" y="2774198"/>
                <a:ext cx="632303" cy="581694"/>
                <a:chOff x="3337668" y="1172699"/>
                <a:chExt cx="769375" cy="664143"/>
              </a:xfrm>
            </p:grpSpPr>
            <p:sp>
              <p:nvSpPr>
                <p:cNvPr id="30" name="Rectangle : coins arrondis 29">
                  <a:extLst>
                    <a:ext uri="{FF2B5EF4-FFF2-40B4-BE49-F238E27FC236}">
                      <a16:creationId xmlns:a16="http://schemas.microsoft.com/office/drawing/2014/main" id="{2C137363-C760-4937-BA2E-784C9D77DECD}"/>
                    </a:ext>
                  </a:extLst>
                </p:cNvPr>
                <p:cNvSpPr/>
                <p:nvPr/>
              </p:nvSpPr>
              <p:spPr>
                <a:xfrm rot="2690976">
                  <a:off x="3414024" y="1172699"/>
                  <a:ext cx="693019" cy="664143"/>
                </a:xfrm>
                <a:prstGeom prst="roundRect">
                  <a:avLst/>
                </a:prstGeom>
                <a:solidFill>
                  <a:srgbClr val="DCFFA4"/>
                </a:solidFill>
                <a:ln>
                  <a:solidFill>
                    <a:srgbClr val="829E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dirty="0"/>
                </a:p>
              </p:txBody>
            </p:sp>
            <p:sp>
              <p:nvSpPr>
                <p:cNvPr id="31" name="Rectangle : coins arrondis 30">
                  <a:extLst>
                    <a:ext uri="{FF2B5EF4-FFF2-40B4-BE49-F238E27FC236}">
                      <a16:creationId xmlns:a16="http://schemas.microsoft.com/office/drawing/2014/main" id="{C659726E-3D8F-4D57-B73B-DCAF6116357B}"/>
                    </a:ext>
                  </a:extLst>
                </p:cNvPr>
                <p:cNvSpPr/>
                <p:nvPr/>
              </p:nvSpPr>
              <p:spPr>
                <a:xfrm rot="2690976">
                  <a:off x="3337668" y="1172699"/>
                  <a:ext cx="693019" cy="664143"/>
                </a:xfrm>
                <a:prstGeom prst="roundRect">
                  <a:avLst/>
                </a:prstGeom>
                <a:solidFill>
                  <a:srgbClr val="829E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dirty="0"/>
                </a:p>
              </p:txBody>
            </p:sp>
          </p:grpSp>
          <p:pic>
            <p:nvPicPr>
              <p:cNvPr id="29" name="Image 28">
                <a:extLst>
                  <a:ext uri="{FF2B5EF4-FFF2-40B4-BE49-F238E27FC236}">
                    <a16:creationId xmlns:a16="http://schemas.microsoft.com/office/drawing/2014/main" id="{70F46B53-245E-40B5-841D-6B8FD159947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43237" y="2860590"/>
                <a:ext cx="416225" cy="416225"/>
              </a:xfrm>
              <a:prstGeom prst="rect">
                <a:avLst/>
              </a:prstGeom>
            </p:spPr>
          </p:pic>
        </p:grpSp>
        <p:sp>
          <p:nvSpPr>
            <p:cNvPr id="26" name="Espace réservé du texte 4">
              <a:extLst>
                <a:ext uri="{FF2B5EF4-FFF2-40B4-BE49-F238E27FC236}">
                  <a16:creationId xmlns:a16="http://schemas.microsoft.com/office/drawing/2014/main" id="{1B37DC43-405A-441C-B27D-9539E72ABD46}"/>
                </a:ext>
              </a:extLst>
            </p:cNvPr>
            <p:cNvSpPr txBox="1">
              <a:spLocks/>
            </p:cNvSpPr>
            <p:nvPr/>
          </p:nvSpPr>
          <p:spPr>
            <a:xfrm>
              <a:off x="4224557" y="2890828"/>
              <a:ext cx="3659907" cy="199832"/>
            </a:xfrm>
            <a:prstGeom prst="rect">
              <a:avLst/>
            </a:prstGeom>
          </p:spPr>
          <p:txBody>
            <a:bodyPr vert="horz" lIns="0" tIns="0" rIns="0" bIns="0" rtlCol="0">
              <a:noAutofit/>
            </a:bodyPr>
            <a:lstStyle>
              <a:lvl1pPr marL="0" indent="0" algn="l" defTabSz="685800" rtl="0" eaLnBrk="1" latinLnBrk="0" hangingPunct="1">
                <a:lnSpc>
                  <a:spcPct val="125000"/>
                </a:lnSpc>
                <a:spcBef>
                  <a:spcPts val="0"/>
                </a:spcBef>
                <a:buFont typeface="Arial" panose="020B0604020202020204" pitchFamily="34" charset="0"/>
                <a:buNone/>
                <a:defRPr sz="1000" b="0" i="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226800" indent="-226800" algn="l" defTabSz="685800" rtl="0" eaLnBrk="1" latinLnBrk="0" hangingPunct="1">
                <a:lnSpc>
                  <a:spcPct val="125000"/>
                </a:lnSpc>
                <a:spcBef>
                  <a:spcPts val="0"/>
                </a:spcBef>
                <a:buClr>
                  <a:schemeClr val="accent2"/>
                </a:buClr>
                <a:buFontTx/>
                <a:buBlip>
                  <a:blip r:embed="rId3"/>
                </a:buBlip>
                <a:defRPr sz="1000" b="0" i="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457200" indent="-226800" algn="l" defTabSz="685800" rtl="0" eaLnBrk="1" latinLnBrk="0" hangingPunct="1">
                <a:lnSpc>
                  <a:spcPct val="125000"/>
                </a:lnSpc>
                <a:spcBef>
                  <a:spcPts val="0"/>
                </a:spcBef>
                <a:buFontTx/>
                <a:buBlip>
                  <a:blip r:embed="rId3"/>
                </a:buBlip>
                <a:defRPr sz="1000" b="0" i="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684000" indent="-226800" algn="l" defTabSz="685800" rtl="0" eaLnBrk="1" latinLnBrk="0" hangingPunct="1">
                <a:lnSpc>
                  <a:spcPct val="125000"/>
                </a:lnSpc>
                <a:spcBef>
                  <a:spcPts val="0"/>
                </a:spcBef>
                <a:buFontTx/>
                <a:buBlip>
                  <a:blip r:embed="rId3"/>
                </a:buBlip>
                <a:defRPr sz="1000" b="0" i="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0" indent="0" algn="l" defTabSz="685800" rtl="0" eaLnBrk="1" latinLnBrk="0" hangingPunct="1">
                <a:lnSpc>
                  <a:spcPct val="125000"/>
                </a:lnSpc>
                <a:spcBef>
                  <a:spcPts val="0"/>
                </a:spcBef>
                <a:buFont typeface="Arial" panose="020B0604020202020204" pitchFamily="34" charset="0"/>
                <a:buNone/>
                <a:defRPr sz="1000" b="1" i="0" kern="1200">
                  <a:solidFill>
                    <a:schemeClr val="accent1"/>
                  </a:solidFill>
                  <a:latin typeface="+mj-lt"/>
                  <a:ea typeface="Verdana" panose="020B0604030504040204" pitchFamily="34" charset="0"/>
                  <a:cs typeface="Georgia" panose="02040502050405020303" pitchFamily="18"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lvl="1" indent="0" defTabSz="914354">
                <a:buClr>
                  <a:srgbClr val="7A00E6"/>
                </a:buClr>
                <a:buSzPct val="80000"/>
                <a:buNone/>
                <a:defRPr/>
              </a:pPr>
              <a:r>
                <a:rPr lang="fr-FR" sz="1600" b="1" i="1" dirty="0">
                  <a:solidFill>
                    <a:srgbClr val="829E68"/>
                  </a:solidFill>
                  <a:latin typeface="Georgia" panose="02040502050405020303" pitchFamily="18" charset="0"/>
                  <a:cs typeface="+mn-cs"/>
                </a:rPr>
                <a:t>Appréhension du travail en équipe</a:t>
              </a:r>
            </a:p>
          </p:txBody>
        </p:sp>
        <p:sp>
          <p:nvSpPr>
            <p:cNvPr id="27" name="Espace réservé du texte 5">
              <a:extLst>
                <a:ext uri="{FF2B5EF4-FFF2-40B4-BE49-F238E27FC236}">
                  <a16:creationId xmlns:a16="http://schemas.microsoft.com/office/drawing/2014/main" id="{589FCB9E-0DC8-4159-B227-2F4C8828E2B4}"/>
                </a:ext>
              </a:extLst>
            </p:cNvPr>
            <p:cNvSpPr txBox="1">
              <a:spLocks/>
            </p:cNvSpPr>
            <p:nvPr/>
          </p:nvSpPr>
          <p:spPr>
            <a:xfrm>
              <a:off x="4184121" y="3220717"/>
              <a:ext cx="4370723" cy="153600"/>
            </a:xfrm>
            <a:prstGeom prst="rect">
              <a:avLst/>
            </a:prstGeom>
          </p:spPr>
          <p:txBody>
            <a:bodyPr vert="horz" wrap="square" lIns="0" tIns="0" rIns="0" bIns="0" rtlCol="0">
              <a:spAutoFit/>
            </a:bodyPr>
            <a:lstStyle>
              <a:lvl1pPr marL="0" indent="0" algn="l" defTabSz="914377" rtl="0" eaLnBrk="1" latinLnBrk="0" hangingPunct="1">
                <a:lnSpc>
                  <a:spcPct val="100000"/>
                </a:lnSpc>
                <a:spcBef>
                  <a:spcPts val="0"/>
                </a:spcBef>
                <a:spcAft>
                  <a:spcPts val="0"/>
                </a:spcAft>
                <a:buFont typeface="Arial" panose="020B0604020202020204" pitchFamily="34" charset="0"/>
                <a:buNone/>
                <a:defRPr sz="1600" b="0" i="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0" indent="0" algn="l" defTabSz="914377" rtl="0" eaLnBrk="1" latinLnBrk="0" hangingPunct="1">
                <a:lnSpc>
                  <a:spcPct val="125000"/>
                </a:lnSpc>
                <a:spcBef>
                  <a:spcPts val="533"/>
                </a:spcBef>
                <a:buClr>
                  <a:schemeClr val="accent2"/>
                </a:buClr>
                <a:buFont typeface="Arial" panose="020B0604020202020204" pitchFamily="34" charset="0"/>
                <a:buNone/>
                <a:defRPr sz="1600" b="0" i="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609585" indent="-302392" algn="l" defTabSz="914377" rtl="0" eaLnBrk="1" latinLnBrk="0" hangingPunct="1">
                <a:lnSpc>
                  <a:spcPct val="110000"/>
                </a:lnSpc>
                <a:spcBef>
                  <a:spcPts val="0"/>
                </a:spcBef>
                <a:buFontTx/>
                <a:buBlip>
                  <a:blip r:embed="rId3"/>
                </a:buBlip>
                <a:defRPr lang="en-US" sz="1333" b="0" i="0" kern="1200" dirty="0" smtClean="0">
                  <a:solidFill>
                    <a:schemeClr val="tx1"/>
                  </a:solidFill>
                  <a:latin typeface="Sanofi Sans 3 Regular"/>
                  <a:ea typeface="+mn-ea"/>
                  <a:cs typeface="+mn-cs"/>
                </a:defRPr>
              </a:lvl3pPr>
              <a:lvl4pPr marL="911977" indent="-302392" algn="l" defTabSz="914377" rtl="0" eaLnBrk="1" latinLnBrk="0" hangingPunct="1">
                <a:lnSpc>
                  <a:spcPct val="125000"/>
                </a:lnSpc>
                <a:spcBef>
                  <a:spcPts val="0"/>
                </a:spcBef>
                <a:buFontTx/>
                <a:buBlip>
                  <a:blip r:embed="rId3"/>
                </a:buBlip>
                <a:defRPr sz="1333" b="0" i="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0" indent="0" algn="l" defTabSz="914377" rtl="0" eaLnBrk="1" latinLnBrk="0" hangingPunct="1">
                <a:lnSpc>
                  <a:spcPct val="125000"/>
                </a:lnSpc>
                <a:spcBef>
                  <a:spcPts val="0"/>
                </a:spcBef>
                <a:buFont typeface="Arial" panose="020B0604020202020204" pitchFamily="34" charset="0"/>
                <a:buNone/>
                <a:defRPr sz="1333" b="1" i="0" kern="1200">
                  <a:solidFill>
                    <a:schemeClr val="accent1"/>
                  </a:solidFill>
                  <a:latin typeface="+mj-lt"/>
                  <a:ea typeface="Verdana" panose="020B0604030504040204" pitchFamily="34" charset="0"/>
                  <a:cs typeface="Georgia" panose="02040502050405020303" pitchFamily="18"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fr-FR" sz="1331" dirty="0"/>
                <a:t>Fort gain en organisation et en entraide sur un sujet complexe. </a:t>
              </a:r>
            </a:p>
          </p:txBody>
        </p:sp>
      </p:grpSp>
      <p:grpSp>
        <p:nvGrpSpPr>
          <p:cNvPr id="32" name="Groupe 31">
            <a:extLst>
              <a:ext uri="{FF2B5EF4-FFF2-40B4-BE49-F238E27FC236}">
                <a16:creationId xmlns:a16="http://schemas.microsoft.com/office/drawing/2014/main" id="{24710B80-D0D4-41C5-A9AF-11E3F0349B25}"/>
              </a:ext>
            </a:extLst>
          </p:cNvPr>
          <p:cNvGrpSpPr/>
          <p:nvPr/>
        </p:nvGrpSpPr>
        <p:grpSpPr>
          <a:xfrm>
            <a:off x="4882393" y="5095031"/>
            <a:ext cx="8053311" cy="871884"/>
            <a:chOff x="3104017" y="3958315"/>
            <a:chExt cx="6039983" cy="653913"/>
          </a:xfrm>
        </p:grpSpPr>
        <p:grpSp>
          <p:nvGrpSpPr>
            <p:cNvPr id="36" name="Groupe 35">
              <a:extLst>
                <a:ext uri="{FF2B5EF4-FFF2-40B4-BE49-F238E27FC236}">
                  <a16:creationId xmlns:a16="http://schemas.microsoft.com/office/drawing/2014/main" id="{FDCB4F07-7549-4FC3-AB50-9E4DA606B9EA}"/>
                </a:ext>
              </a:extLst>
            </p:cNvPr>
            <p:cNvGrpSpPr/>
            <p:nvPr/>
          </p:nvGrpSpPr>
          <p:grpSpPr>
            <a:xfrm>
              <a:off x="3104017" y="3958315"/>
              <a:ext cx="632305" cy="581695"/>
              <a:chOff x="3337666" y="1172697"/>
              <a:chExt cx="769377" cy="664145"/>
            </a:xfrm>
          </p:grpSpPr>
          <p:sp>
            <p:nvSpPr>
              <p:cNvPr id="38" name="Rectangle : coins arrondis 37">
                <a:extLst>
                  <a:ext uri="{FF2B5EF4-FFF2-40B4-BE49-F238E27FC236}">
                    <a16:creationId xmlns:a16="http://schemas.microsoft.com/office/drawing/2014/main" id="{7CE1B76B-7C79-4413-918D-18ADD22EA5E5}"/>
                  </a:ext>
                </a:extLst>
              </p:cNvPr>
              <p:cNvSpPr/>
              <p:nvPr/>
            </p:nvSpPr>
            <p:spPr>
              <a:xfrm rot="2690976">
                <a:off x="3414024" y="1172699"/>
                <a:ext cx="693019" cy="664143"/>
              </a:xfrm>
              <a:prstGeom prst="roundRect">
                <a:avLst/>
              </a:prstGeom>
              <a:solidFill>
                <a:srgbClr val="DCFFA4"/>
              </a:solidFill>
              <a:ln>
                <a:solidFill>
                  <a:srgbClr val="829E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dirty="0"/>
              </a:p>
            </p:txBody>
          </p:sp>
          <p:sp>
            <p:nvSpPr>
              <p:cNvPr id="39" name="Rectangle : coins arrondis 38">
                <a:extLst>
                  <a:ext uri="{FF2B5EF4-FFF2-40B4-BE49-F238E27FC236}">
                    <a16:creationId xmlns:a16="http://schemas.microsoft.com/office/drawing/2014/main" id="{8912D71F-C384-4308-BE4D-A006DA1BDABC}"/>
                  </a:ext>
                </a:extLst>
              </p:cNvPr>
              <p:cNvSpPr/>
              <p:nvPr/>
            </p:nvSpPr>
            <p:spPr>
              <a:xfrm rot="2690976">
                <a:off x="3337666" y="1172697"/>
                <a:ext cx="693019" cy="664143"/>
              </a:xfrm>
              <a:prstGeom prst="roundRect">
                <a:avLst/>
              </a:prstGeom>
              <a:solidFill>
                <a:srgbClr val="829E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dirty="0"/>
              </a:p>
            </p:txBody>
          </p:sp>
        </p:grpSp>
        <p:sp>
          <p:nvSpPr>
            <p:cNvPr id="34" name="Espace réservé du texte 4">
              <a:extLst>
                <a:ext uri="{FF2B5EF4-FFF2-40B4-BE49-F238E27FC236}">
                  <a16:creationId xmlns:a16="http://schemas.microsoft.com/office/drawing/2014/main" id="{E1EC4C23-2C31-4FBB-B881-DA88B75BB779}"/>
                </a:ext>
              </a:extLst>
            </p:cNvPr>
            <p:cNvSpPr txBox="1">
              <a:spLocks/>
            </p:cNvSpPr>
            <p:nvPr/>
          </p:nvSpPr>
          <p:spPr>
            <a:xfrm>
              <a:off x="4194513" y="4008023"/>
              <a:ext cx="4949487" cy="180454"/>
            </a:xfrm>
            <a:prstGeom prst="rect">
              <a:avLst/>
            </a:prstGeom>
          </p:spPr>
          <p:txBody>
            <a:bodyPr vert="horz" lIns="0" tIns="0" rIns="0" bIns="0" rtlCol="0">
              <a:noAutofit/>
            </a:bodyPr>
            <a:lstStyle>
              <a:lvl1pPr marL="0" indent="0" algn="l" defTabSz="685800" rtl="0" eaLnBrk="1" latinLnBrk="0" hangingPunct="1">
                <a:lnSpc>
                  <a:spcPct val="125000"/>
                </a:lnSpc>
                <a:spcBef>
                  <a:spcPts val="0"/>
                </a:spcBef>
                <a:buFont typeface="Arial" panose="020B0604020202020204" pitchFamily="34" charset="0"/>
                <a:buNone/>
                <a:defRPr sz="1000" b="0" i="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226800" indent="-226800" algn="l" defTabSz="685800" rtl="0" eaLnBrk="1" latinLnBrk="0" hangingPunct="1">
                <a:lnSpc>
                  <a:spcPct val="125000"/>
                </a:lnSpc>
                <a:spcBef>
                  <a:spcPts val="0"/>
                </a:spcBef>
                <a:buClr>
                  <a:schemeClr val="accent2"/>
                </a:buClr>
                <a:buFontTx/>
                <a:buBlip>
                  <a:blip r:embed="rId3"/>
                </a:buBlip>
                <a:defRPr sz="1000" b="0" i="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457200" indent="-226800" algn="l" defTabSz="685800" rtl="0" eaLnBrk="1" latinLnBrk="0" hangingPunct="1">
                <a:lnSpc>
                  <a:spcPct val="125000"/>
                </a:lnSpc>
                <a:spcBef>
                  <a:spcPts val="0"/>
                </a:spcBef>
                <a:buFontTx/>
                <a:buBlip>
                  <a:blip r:embed="rId3"/>
                </a:buBlip>
                <a:defRPr sz="1000" b="0" i="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684000" indent="-226800" algn="l" defTabSz="685800" rtl="0" eaLnBrk="1" latinLnBrk="0" hangingPunct="1">
                <a:lnSpc>
                  <a:spcPct val="125000"/>
                </a:lnSpc>
                <a:spcBef>
                  <a:spcPts val="0"/>
                </a:spcBef>
                <a:buFontTx/>
                <a:buBlip>
                  <a:blip r:embed="rId3"/>
                </a:buBlip>
                <a:defRPr sz="1000" b="0" i="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0" indent="0" algn="l" defTabSz="685800" rtl="0" eaLnBrk="1" latinLnBrk="0" hangingPunct="1">
                <a:lnSpc>
                  <a:spcPct val="125000"/>
                </a:lnSpc>
                <a:spcBef>
                  <a:spcPts val="0"/>
                </a:spcBef>
                <a:buFont typeface="Arial" panose="020B0604020202020204" pitchFamily="34" charset="0"/>
                <a:buNone/>
                <a:defRPr sz="1000" b="1" i="0" kern="1200">
                  <a:solidFill>
                    <a:schemeClr val="accent1"/>
                  </a:solidFill>
                  <a:latin typeface="+mj-lt"/>
                  <a:ea typeface="Verdana" panose="020B0604030504040204" pitchFamily="34" charset="0"/>
                  <a:cs typeface="Georgia" panose="02040502050405020303" pitchFamily="18"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lvl="1" indent="0" defTabSz="914354">
                <a:buClr>
                  <a:srgbClr val="7A00E6"/>
                </a:buClr>
                <a:buSzPct val="80000"/>
                <a:buNone/>
                <a:defRPr/>
              </a:pPr>
              <a:r>
                <a:rPr lang="fr-FR" sz="1600" b="1" i="1" dirty="0">
                  <a:solidFill>
                    <a:srgbClr val="829E68"/>
                  </a:solidFill>
                  <a:latin typeface="Georgia" panose="02040502050405020303" pitchFamily="18" charset="0"/>
                  <a:cs typeface="+mn-cs"/>
                </a:rPr>
                <a:t>Mise en pratique pour notre travail de demain</a:t>
              </a:r>
            </a:p>
          </p:txBody>
        </p:sp>
        <p:sp>
          <p:nvSpPr>
            <p:cNvPr id="35" name="Espace réservé du texte 5">
              <a:extLst>
                <a:ext uri="{FF2B5EF4-FFF2-40B4-BE49-F238E27FC236}">
                  <a16:creationId xmlns:a16="http://schemas.microsoft.com/office/drawing/2014/main" id="{6E3B3A5E-67AA-4E61-8238-2EF8EB6E9494}"/>
                </a:ext>
              </a:extLst>
            </p:cNvPr>
            <p:cNvSpPr txBox="1">
              <a:spLocks/>
            </p:cNvSpPr>
            <p:nvPr/>
          </p:nvSpPr>
          <p:spPr>
            <a:xfrm>
              <a:off x="4194513" y="4305029"/>
              <a:ext cx="4589136" cy="307199"/>
            </a:xfrm>
            <a:prstGeom prst="rect">
              <a:avLst/>
            </a:prstGeom>
          </p:spPr>
          <p:txBody>
            <a:bodyPr vert="horz" wrap="square" lIns="0" tIns="0" rIns="0" bIns="0" rtlCol="0">
              <a:spAutoFit/>
            </a:bodyPr>
            <a:lstStyle>
              <a:lvl1pPr marL="0" indent="0" algn="l" defTabSz="914377" rtl="0" eaLnBrk="1" latinLnBrk="0" hangingPunct="1">
                <a:lnSpc>
                  <a:spcPct val="100000"/>
                </a:lnSpc>
                <a:spcBef>
                  <a:spcPts val="0"/>
                </a:spcBef>
                <a:spcAft>
                  <a:spcPts val="0"/>
                </a:spcAft>
                <a:buFont typeface="Arial" panose="020B0604020202020204" pitchFamily="34" charset="0"/>
                <a:buNone/>
                <a:defRPr sz="1600" b="0" i="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0" indent="0" algn="l" defTabSz="914377" rtl="0" eaLnBrk="1" latinLnBrk="0" hangingPunct="1">
                <a:lnSpc>
                  <a:spcPct val="125000"/>
                </a:lnSpc>
                <a:spcBef>
                  <a:spcPts val="533"/>
                </a:spcBef>
                <a:buClr>
                  <a:schemeClr val="accent2"/>
                </a:buClr>
                <a:buFont typeface="Arial" panose="020B0604020202020204" pitchFamily="34" charset="0"/>
                <a:buNone/>
                <a:defRPr sz="1600" b="0" i="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609585" indent="-302392" algn="l" defTabSz="914377" rtl="0" eaLnBrk="1" latinLnBrk="0" hangingPunct="1">
                <a:lnSpc>
                  <a:spcPct val="110000"/>
                </a:lnSpc>
                <a:spcBef>
                  <a:spcPts val="0"/>
                </a:spcBef>
                <a:buFontTx/>
                <a:buBlip>
                  <a:blip r:embed="rId3"/>
                </a:buBlip>
                <a:defRPr lang="en-US" sz="1333" b="0" i="0" kern="1200" dirty="0" smtClean="0">
                  <a:solidFill>
                    <a:schemeClr val="tx1"/>
                  </a:solidFill>
                  <a:latin typeface="Sanofi Sans 3 Regular"/>
                  <a:ea typeface="+mn-ea"/>
                  <a:cs typeface="+mn-cs"/>
                </a:defRPr>
              </a:lvl3pPr>
              <a:lvl4pPr marL="911977" indent="-302392" algn="l" defTabSz="914377" rtl="0" eaLnBrk="1" latinLnBrk="0" hangingPunct="1">
                <a:lnSpc>
                  <a:spcPct val="125000"/>
                </a:lnSpc>
                <a:spcBef>
                  <a:spcPts val="0"/>
                </a:spcBef>
                <a:buFontTx/>
                <a:buBlip>
                  <a:blip r:embed="rId3"/>
                </a:buBlip>
                <a:defRPr sz="1333" b="0" i="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0" indent="0" algn="l" defTabSz="914377" rtl="0" eaLnBrk="1" latinLnBrk="0" hangingPunct="1">
                <a:lnSpc>
                  <a:spcPct val="125000"/>
                </a:lnSpc>
                <a:spcBef>
                  <a:spcPts val="0"/>
                </a:spcBef>
                <a:buFont typeface="Arial" panose="020B0604020202020204" pitchFamily="34" charset="0"/>
                <a:buNone/>
                <a:defRPr sz="1333" b="1" i="0" kern="1200">
                  <a:solidFill>
                    <a:schemeClr val="accent1"/>
                  </a:solidFill>
                  <a:latin typeface="+mj-lt"/>
                  <a:ea typeface="Verdana" panose="020B0604030504040204" pitchFamily="34" charset="0"/>
                  <a:cs typeface="Georgia" panose="02040502050405020303" pitchFamily="18"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fr-FR" sz="1331" dirty="0"/>
                <a:t>Mobilisation de ressources nécessaires dans le futur.</a:t>
              </a:r>
            </a:p>
            <a:p>
              <a:pPr algn="just"/>
              <a:r>
                <a:rPr lang="fr-FR" sz="1331" dirty="0"/>
                <a:t>Première expérience qui lie les contextes biologique et informatique.</a:t>
              </a:r>
            </a:p>
          </p:txBody>
        </p:sp>
      </p:grpSp>
      <p:pic>
        <p:nvPicPr>
          <p:cNvPr id="43" name="Graphique 42" descr="Terminal Cmd avec un remplissage uni">
            <a:extLst>
              <a:ext uri="{FF2B5EF4-FFF2-40B4-BE49-F238E27FC236}">
                <a16:creationId xmlns:a16="http://schemas.microsoft.com/office/drawing/2014/main" id="{5E6F0588-D85D-FA5B-8A76-21791F55EA9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918373" y="690229"/>
            <a:ext cx="664753" cy="664753"/>
          </a:xfrm>
          <a:prstGeom prst="rect">
            <a:avLst/>
          </a:prstGeom>
        </p:spPr>
      </p:pic>
      <p:pic>
        <p:nvPicPr>
          <p:cNvPr id="45" name="Graphique 44" descr="Plan avec un remplissage uni">
            <a:extLst>
              <a:ext uri="{FF2B5EF4-FFF2-40B4-BE49-F238E27FC236}">
                <a16:creationId xmlns:a16="http://schemas.microsoft.com/office/drawing/2014/main" id="{2D487882-C42B-6931-6083-F2436A7A505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950433" y="5103519"/>
            <a:ext cx="653236" cy="653236"/>
          </a:xfrm>
          <a:prstGeom prst="rect">
            <a:avLst/>
          </a:prstGeom>
        </p:spPr>
      </p:pic>
      <p:pic>
        <p:nvPicPr>
          <p:cNvPr id="12290" name="Picture 2" descr="Herbier de l'université Claude-Bernard-Lyon-I — Wikipédia">
            <a:extLst>
              <a:ext uri="{FF2B5EF4-FFF2-40B4-BE49-F238E27FC236}">
                <a16:creationId xmlns:a16="http://schemas.microsoft.com/office/drawing/2014/main" id="{13D476CE-BDAF-531F-05C0-BF1BD15D588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91005" y="1575521"/>
            <a:ext cx="3507344" cy="47497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69049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fade">
                                      <p:cBhvr>
                                        <p:cTn id="17" dur="500"/>
                                        <p:tgtEl>
                                          <p:spTgt spid="2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2"/>
                                        </p:tgtEl>
                                        <p:attrNameLst>
                                          <p:attrName>style.visibility</p:attrName>
                                        </p:attrNameLst>
                                      </p:cBhvr>
                                      <p:to>
                                        <p:strVal val="visible"/>
                                      </p:to>
                                    </p:set>
                                    <p:animEffect transition="in" filter="fade">
                                      <p:cBhvr>
                                        <p:cTn id="22"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martArt Placeholder 7">
            <a:extLst>
              <a:ext uri="{FF2B5EF4-FFF2-40B4-BE49-F238E27FC236}">
                <a16:creationId xmlns:a16="http://schemas.microsoft.com/office/drawing/2014/main" id="{2CD430AF-6103-4397-B626-08F37B1BD090}"/>
              </a:ext>
            </a:extLst>
          </p:cNvPr>
          <p:cNvSpPr>
            <a:spLocks noGrp="1"/>
          </p:cNvSpPr>
          <p:nvPr>
            <p:ph type="dgm" sz="quarter" idx="19"/>
          </p:nvPr>
        </p:nvSpPr>
        <p:spPr/>
        <p:txBody>
          <a:bodyPr/>
          <a:lstStyle/>
          <a:p>
            <a:endParaRPr lang="fr-FR"/>
          </a:p>
        </p:txBody>
      </p:sp>
      <p:sp>
        <p:nvSpPr>
          <p:cNvPr id="4" name="Espace réservé du texte 3">
            <a:extLst>
              <a:ext uri="{FF2B5EF4-FFF2-40B4-BE49-F238E27FC236}">
                <a16:creationId xmlns:a16="http://schemas.microsoft.com/office/drawing/2014/main" id="{4365A861-8A18-7F42-B92F-AC16476803A9}"/>
              </a:ext>
            </a:extLst>
          </p:cNvPr>
          <p:cNvSpPr>
            <a:spLocks noGrp="1"/>
          </p:cNvSpPr>
          <p:nvPr>
            <p:ph type="body" sz="quarter" idx="21"/>
          </p:nvPr>
        </p:nvSpPr>
        <p:spPr>
          <a:xfrm>
            <a:off x="6783430" y="1926301"/>
            <a:ext cx="4949741" cy="1295071"/>
          </a:xfrm>
        </p:spPr>
        <p:txBody>
          <a:bodyPr/>
          <a:lstStyle/>
          <a:p>
            <a:pPr lvl="0"/>
            <a:r>
              <a:rPr lang="fr-FR" sz="3600" dirty="0"/>
              <a:t>Merci pour votre écoute</a:t>
            </a:r>
          </a:p>
        </p:txBody>
      </p:sp>
      <p:sp>
        <p:nvSpPr>
          <p:cNvPr id="14" name="Text Placeholder 13">
            <a:extLst>
              <a:ext uri="{FF2B5EF4-FFF2-40B4-BE49-F238E27FC236}">
                <a16:creationId xmlns:a16="http://schemas.microsoft.com/office/drawing/2014/main" id="{B76FDB9D-6D9E-4DA6-BC7D-156256F977F4}"/>
              </a:ext>
            </a:extLst>
          </p:cNvPr>
          <p:cNvSpPr>
            <a:spLocks noGrp="1"/>
          </p:cNvSpPr>
          <p:nvPr>
            <p:ph type="body" sz="quarter" idx="22"/>
          </p:nvPr>
        </p:nvSpPr>
        <p:spPr>
          <a:xfrm>
            <a:off x="6783430" y="3799858"/>
            <a:ext cx="4949741" cy="537959"/>
          </a:xfrm>
        </p:spPr>
        <p:txBody>
          <a:bodyPr/>
          <a:lstStyle/>
          <a:p>
            <a:r>
              <a:rPr lang="fr-FR" dirty="0"/>
              <a:t>Avez-vous des questions ?</a:t>
            </a:r>
          </a:p>
        </p:txBody>
      </p:sp>
      <p:pic>
        <p:nvPicPr>
          <p:cNvPr id="6" name="Espace réservé pour une image  5" descr="Une image contenant fruit, fleur&#10;&#10;Description générée automatiquement">
            <a:extLst>
              <a:ext uri="{FF2B5EF4-FFF2-40B4-BE49-F238E27FC236}">
                <a16:creationId xmlns:a16="http://schemas.microsoft.com/office/drawing/2014/main" id="{17600E05-A471-3C70-EC35-802BF3937952}"/>
              </a:ext>
            </a:extLst>
          </p:cNvPr>
          <p:cNvPicPr>
            <a:picLocks noGrp="1" noChangeAspect="1"/>
          </p:cNvPicPr>
          <p:nvPr>
            <p:ph type="pic" sz="quarter" idx="17"/>
          </p:nvPr>
        </p:nvPicPr>
        <p:blipFill>
          <a:blip r:embed="rId2">
            <a:extLst>
              <a:ext uri="{28A0092B-C50C-407E-A947-70E740481C1C}">
                <a14:useLocalDpi xmlns:a14="http://schemas.microsoft.com/office/drawing/2010/main" val="0"/>
              </a:ext>
            </a:extLst>
          </a:blip>
          <a:srcRect l="12411" r="12411"/>
          <a:stretch>
            <a:fillRect/>
          </a:stretch>
        </p:blipFill>
        <p:spPr/>
      </p:pic>
    </p:spTree>
    <p:extLst>
      <p:ext uri="{BB962C8B-B14F-4D97-AF65-F5344CB8AC3E}">
        <p14:creationId xmlns:p14="http://schemas.microsoft.com/office/powerpoint/2010/main" val="3112754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Espace réservé du texte 14">
            <a:extLst>
              <a:ext uri="{FF2B5EF4-FFF2-40B4-BE49-F238E27FC236}">
                <a16:creationId xmlns:a16="http://schemas.microsoft.com/office/drawing/2014/main" id="{71F2E3CC-41D3-4016-8F2B-2A0F19F92F65}"/>
              </a:ext>
            </a:extLst>
          </p:cNvPr>
          <p:cNvSpPr>
            <a:spLocks noGrp="1"/>
          </p:cNvSpPr>
          <p:nvPr>
            <p:ph type="body" sz="quarter" idx="26"/>
          </p:nvPr>
        </p:nvSpPr>
        <p:spPr>
          <a:xfrm>
            <a:off x="451175" y="1713263"/>
            <a:ext cx="517952" cy="563307"/>
          </a:xfrm>
        </p:spPr>
        <p:txBody>
          <a:bodyPr/>
          <a:lstStyle/>
          <a:p>
            <a:r>
              <a:rPr lang="fr-FR" dirty="0">
                <a:solidFill>
                  <a:srgbClr val="829E68"/>
                </a:solidFill>
              </a:rPr>
              <a:t>01</a:t>
            </a:r>
          </a:p>
        </p:txBody>
      </p:sp>
      <p:sp>
        <p:nvSpPr>
          <p:cNvPr id="19" name="Text Placeholder 18">
            <a:extLst>
              <a:ext uri="{FF2B5EF4-FFF2-40B4-BE49-F238E27FC236}">
                <a16:creationId xmlns:a16="http://schemas.microsoft.com/office/drawing/2014/main" id="{DE140F2E-D4FC-4984-A106-5B9BDF644ADB}"/>
              </a:ext>
            </a:extLst>
          </p:cNvPr>
          <p:cNvSpPr>
            <a:spLocks noGrp="1"/>
          </p:cNvSpPr>
          <p:nvPr>
            <p:ph type="body" sz="quarter" idx="73"/>
          </p:nvPr>
        </p:nvSpPr>
        <p:spPr>
          <a:xfrm>
            <a:off x="1199506" y="1711102"/>
            <a:ext cx="5246004" cy="404480"/>
          </a:xfrm>
        </p:spPr>
        <p:txBody>
          <a:bodyPr/>
          <a:lstStyle/>
          <a:p>
            <a:pPr lvl="1"/>
            <a:r>
              <a:rPr lang="en-US" dirty="0">
                <a:solidFill>
                  <a:schemeClr val="tx1"/>
                </a:solidFill>
              </a:rPr>
              <a:t>Les bases de données </a:t>
            </a:r>
          </a:p>
        </p:txBody>
      </p:sp>
      <p:sp>
        <p:nvSpPr>
          <p:cNvPr id="13" name="Text Placeholder 12">
            <a:extLst>
              <a:ext uri="{FF2B5EF4-FFF2-40B4-BE49-F238E27FC236}">
                <a16:creationId xmlns:a16="http://schemas.microsoft.com/office/drawing/2014/main" id="{2CD14321-D309-4D24-ABED-9ED41AA65019}"/>
              </a:ext>
            </a:extLst>
          </p:cNvPr>
          <p:cNvSpPr>
            <a:spLocks noGrp="1"/>
          </p:cNvSpPr>
          <p:nvPr>
            <p:ph type="body" sz="quarter" idx="82"/>
          </p:nvPr>
        </p:nvSpPr>
        <p:spPr>
          <a:xfrm>
            <a:off x="451175" y="2505877"/>
            <a:ext cx="517952" cy="563307"/>
          </a:xfrm>
        </p:spPr>
        <p:txBody>
          <a:bodyPr/>
          <a:lstStyle/>
          <a:p>
            <a:r>
              <a:rPr lang="en-US" dirty="0">
                <a:solidFill>
                  <a:srgbClr val="829E68"/>
                </a:solidFill>
              </a:rPr>
              <a:t>02</a:t>
            </a:r>
          </a:p>
        </p:txBody>
      </p:sp>
      <p:sp>
        <p:nvSpPr>
          <p:cNvPr id="16" name="Text Placeholder 15">
            <a:extLst>
              <a:ext uri="{FF2B5EF4-FFF2-40B4-BE49-F238E27FC236}">
                <a16:creationId xmlns:a16="http://schemas.microsoft.com/office/drawing/2014/main" id="{9DFC7998-89AB-4FA1-AEE8-FD0A04F39B2F}"/>
              </a:ext>
            </a:extLst>
          </p:cNvPr>
          <p:cNvSpPr>
            <a:spLocks noGrp="1"/>
          </p:cNvSpPr>
          <p:nvPr>
            <p:ph type="body" sz="quarter" idx="84"/>
          </p:nvPr>
        </p:nvSpPr>
        <p:spPr>
          <a:xfrm>
            <a:off x="1199507" y="2503716"/>
            <a:ext cx="5209682" cy="321535"/>
          </a:xfrm>
        </p:spPr>
        <p:txBody>
          <a:bodyPr/>
          <a:lstStyle/>
          <a:p>
            <a:r>
              <a:rPr lang="en-US" dirty="0"/>
              <a:t>L’import des données</a:t>
            </a:r>
          </a:p>
        </p:txBody>
      </p:sp>
      <p:sp>
        <p:nvSpPr>
          <p:cNvPr id="17" name="Text Placeholder 16">
            <a:extLst>
              <a:ext uri="{FF2B5EF4-FFF2-40B4-BE49-F238E27FC236}">
                <a16:creationId xmlns:a16="http://schemas.microsoft.com/office/drawing/2014/main" id="{2BD28BD2-4F05-426A-B019-7E24FEA5338F}"/>
              </a:ext>
            </a:extLst>
          </p:cNvPr>
          <p:cNvSpPr>
            <a:spLocks noGrp="1"/>
          </p:cNvSpPr>
          <p:nvPr>
            <p:ph type="body" sz="quarter" idx="85"/>
          </p:nvPr>
        </p:nvSpPr>
        <p:spPr>
          <a:xfrm>
            <a:off x="451175" y="3298492"/>
            <a:ext cx="517952" cy="563307"/>
          </a:xfrm>
        </p:spPr>
        <p:txBody>
          <a:bodyPr/>
          <a:lstStyle/>
          <a:p>
            <a:r>
              <a:rPr lang="en-US" dirty="0">
                <a:solidFill>
                  <a:srgbClr val="829E68"/>
                </a:solidFill>
              </a:rPr>
              <a:t>03</a:t>
            </a:r>
          </a:p>
        </p:txBody>
      </p:sp>
      <p:sp>
        <p:nvSpPr>
          <p:cNvPr id="22" name="Text Placeholder 21">
            <a:extLst>
              <a:ext uri="{FF2B5EF4-FFF2-40B4-BE49-F238E27FC236}">
                <a16:creationId xmlns:a16="http://schemas.microsoft.com/office/drawing/2014/main" id="{D13A1C66-276D-49F8-B81B-B86A70AAE456}"/>
              </a:ext>
            </a:extLst>
          </p:cNvPr>
          <p:cNvSpPr>
            <a:spLocks noGrp="1"/>
          </p:cNvSpPr>
          <p:nvPr>
            <p:ph type="body" sz="quarter" idx="87"/>
          </p:nvPr>
        </p:nvSpPr>
        <p:spPr>
          <a:xfrm>
            <a:off x="1199506" y="3296331"/>
            <a:ext cx="4522421" cy="404479"/>
          </a:xfrm>
        </p:spPr>
        <p:txBody>
          <a:bodyPr/>
          <a:lstStyle/>
          <a:p>
            <a:r>
              <a:rPr lang="en-US" dirty="0"/>
              <a:t>L’import en masse</a:t>
            </a:r>
          </a:p>
        </p:txBody>
      </p:sp>
      <p:sp>
        <p:nvSpPr>
          <p:cNvPr id="23" name="Text Placeholder 22">
            <a:extLst>
              <a:ext uri="{FF2B5EF4-FFF2-40B4-BE49-F238E27FC236}">
                <a16:creationId xmlns:a16="http://schemas.microsoft.com/office/drawing/2014/main" id="{3ACDD40B-2273-462D-BFD5-866C8B96C893}"/>
              </a:ext>
            </a:extLst>
          </p:cNvPr>
          <p:cNvSpPr>
            <a:spLocks noGrp="1"/>
          </p:cNvSpPr>
          <p:nvPr>
            <p:ph type="body" sz="quarter" idx="88"/>
          </p:nvPr>
        </p:nvSpPr>
        <p:spPr>
          <a:xfrm>
            <a:off x="451175" y="4092881"/>
            <a:ext cx="517952" cy="563307"/>
          </a:xfrm>
        </p:spPr>
        <p:txBody>
          <a:bodyPr/>
          <a:lstStyle/>
          <a:p>
            <a:r>
              <a:rPr lang="en-US" dirty="0">
                <a:solidFill>
                  <a:srgbClr val="829E68"/>
                </a:solidFill>
              </a:rPr>
              <a:t>04</a:t>
            </a:r>
          </a:p>
        </p:txBody>
      </p:sp>
      <p:sp>
        <p:nvSpPr>
          <p:cNvPr id="25" name="Text Placeholder 24">
            <a:extLst>
              <a:ext uri="{FF2B5EF4-FFF2-40B4-BE49-F238E27FC236}">
                <a16:creationId xmlns:a16="http://schemas.microsoft.com/office/drawing/2014/main" id="{010BE41B-A88F-4716-9587-059A520F8104}"/>
              </a:ext>
            </a:extLst>
          </p:cNvPr>
          <p:cNvSpPr>
            <a:spLocks noGrp="1"/>
          </p:cNvSpPr>
          <p:nvPr>
            <p:ph type="body" sz="quarter" idx="90"/>
          </p:nvPr>
        </p:nvSpPr>
        <p:spPr>
          <a:xfrm>
            <a:off x="1199506" y="4090720"/>
            <a:ext cx="3982961" cy="323309"/>
          </a:xfrm>
        </p:spPr>
        <p:txBody>
          <a:bodyPr/>
          <a:lstStyle/>
          <a:p>
            <a:r>
              <a:rPr lang="en-US" dirty="0" err="1"/>
              <a:t>L’interface</a:t>
            </a:r>
            <a:r>
              <a:rPr lang="en-US" dirty="0"/>
              <a:t> </a:t>
            </a:r>
            <a:r>
              <a:rPr lang="en-US" dirty="0" err="1"/>
              <a:t>utilisateur</a:t>
            </a:r>
            <a:r>
              <a:rPr lang="en-US" dirty="0"/>
              <a:t> </a:t>
            </a:r>
          </a:p>
        </p:txBody>
      </p:sp>
      <p:sp>
        <p:nvSpPr>
          <p:cNvPr id="94" name="Footer Placeholder 93">
            <a:extLst>
              <a:ext uri="{FF2B5EF4-FFF2-40B4-BE49-F238E27FC236}">
                <a16:creationId xmlns:a16="http://schemas.microsoft.com/office/drawing/2014/main" id="{A2516FC2-3372-4406-B18E-9A1B97102070}"/>
              </a:ext>
            </a:extLst>
          </p:cNvPr>
          <p:cNvSpPr>
            <a:spLocks noGrp="1"/>
          </p:cNvSpPr>
          <p:nvPr>
            <p:ph type="ftr" sz="quarter" idx="95"/>
          </p:nvPr>
        </p:nvSpPr>
        <p:spPr>
          <a:xfrm>
            <a:off x="3179630" y="6507620"/>
            <a:ext cx="6459117" cy="170333"/>
          </a:xfrm>
        </p:spPr>
        <p:txBody>
          <a:bodyPr/>
          <a:lstStyle/>
          <a:p>
            <a:r>
              <a:rPr lang="en-US" sz="1050" dirty="0"/>
              <a:t>Herbier Virtuel 2023</a:t>
            </a:r>
          </a:p>
        </p:txBody>
      </p:sp>
      <p:sp>
        <p:nvSpPr>
          <p:cNvPr id="95" name="Slide Number Placeholder 94">
            <a:extLst>
              <a:ext uri="{FF2B5EF4-FFF2-40B4-BE49-F238E27FC236}">
                <a16:creationId xmlns:a16="http://schemas.microsoft.com/office/drawing/2014/main" id="{A05A4C06-A105-467E-958A-3AF385C2A92A}"/>
              </a:ext>
            </a:extLst>
          </p:cNvPr>
          <p:cNvSpPr>
            <a:spLocks noGrp="1"/>
          </p:cNvSpPr>
          <p:nvPr>
            <p:ph type="sldNum" sz="quarter" idx="96"/>
          </p:nvPr>
        </p:nvSpPr>
        <p:spPr>
          <a:xfrm>
            <a:off x="11124112" y="6128443"/>
            <a:ext cx="635000" cy="274324"/>
          </a:xfrm>
        </p:spPr>
        <p:txBody>
          <a:bodyPr/>
          <a:lstStyle/>
          <a:p>
            <a:pPr defTabSz="609585"/>
            <a:fld id="{6B54B0F7-55DD-40D6-B7F4-70B586885C0B}" type="slidenum">
              <a:rPr lang="en-US">
                <a:solidFill>
                  <a:prstClr val="black"/>
                </a:solidFill>
              </a:rPr>
              <a:pPr defTabSz="609585"/>
              <a:t>15</a:t>
            </a:fld>
            <a:endParaRPr lang="en-US" dirty="0">
              <a:solidFill>
                <a:prstClr val="black"/>
              </a:solidFill>
            </a:endParaRPr>
          </a:p>
        </p:txBody>
      </p:sp>
      <p:sp>
        <p:nvSpPr>
          <p:cNvPr id="3" name="Titre 2">
            <a:extLst>
              <a:ext uri="{FF2B5EF4-FFF2-40B4-BE49-F238E27FC236}">
                <a16:creationId xmlns:a16="http://schemas.microsoft.com/office/drawing/2014/main" id="{E7D7A31C-C87C-854B-A59D-D48AB016129A}"/>
              </a:ext>
            </a:extLst>
          </p:cNvPr>
          <p:cNvSpPr>
            <a:spLocks noGrp="1"/>
          </p:cNvSpPr>
          <p:nvPr>
            <p:ph type="title"/>
          </p:nvPr>
        </p:nvSpPr>
        <p:spPr>
          <a:xfrm>
            <a:off x="450744" y="563828"/>
            <a:ext cx="4731723" cy="960000"/>
          </a:xfrm>
        </p:spPr>
        <p:txBody>
          <a:bodyPr>
            <a:normAutofit/>
          </a:bodyPr>
          <a:lstStyle/>
          <a:p>
            <a:r>
              <a:rPr lang="en-US" sz="4000" dirty="0">
                <a:solidFill>
                  <a:srgbClr val="829E68"/>
                </a:solidFill>
              </a:rPr>
              <a:t>Sommaire </a:t>
            </a:r>
          </a:p>
        </p:txBody>
      </p:sp>
      <p:sp>
        <p:nvSpPr>
          <p:cNvPr id="9" name="Rectangle 8">
            <a:extLst>
              <a:ext uri="{FF2B5EF4-FFF2-40B4-BE49-F238E27FC236}">
                <a16:creationId xmlns:a16="http://schemas.microsoft.com/office/drawing/2014/main" id="{216CDB31-E9EF-4F9C-927E-6F3B7768E5FE}"/>
              </a:ext>
            </a:extLst>
          </p:cNvPr>
          <p:cNvSpPr/>
          <p:nvPr/>
        </p:nvSpPr>
        <p:spPr>
          <a:xfrm>
            <a:off x="-13608" y="5247942"/>
            <a:ext cx="6459118" cy="150601"/>
          </a:xfrm>
          <a:prstGeom prst="rect">
            <a:avLst/>
          </a:prstGeom>
          <a:solidFill>
            <a:srgbClr val="829E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rgbClr val="829E68"/>
              </a:solidFill>
            </a:endParaRPr>
          </a:p>
        </p:txBody>
      </p:sp>
      <p:pic>
        <p:nvPicPr>
          <p:cNvPr id="9220" name="Picture 4" descr="fleurs herbier - fleurs herbier - jonc a fleur - parnassie - Gravures,  illustrations, dessins, images | Herbier, Illustration botanique, Fleurs">
            <a:extLst>
              <a:ext uri="{FF2B5EF4-FFF2-40B4-BE49-F238E27FC236}">
                <a16:creationId xmlns:a16="http://schemas.microsoft.com/office/drawing/2014/main" id="{F9F97C55-8F99-0DE3-2201-E31C76B721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27890" y="455233"/>
            <a:ext cx="4156653" cy="53586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9890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641384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88C216D4-42C4-42B7-9DCA-152EECFD4BCD}"/>
              </a:ext>
            </a:extLst>
          </p:cNvPr>
          <p:cNvSpPr>
            <a:spLocks noGrp="1"/>
          </p:cNvSpPr>
          <p:nvPr>
            <p:ph type="ftr" sz="quarter" idx="51"/>
          </p:nvPr>
        </p:nvSpPr>
        <p:spPr/>
        <p:txBody>
          <a:bodyPr/>
          <a:lstStyle/>
          <a:p>
            <a:r>
              <a:rPr lang="en-US" sz="1050" dirty="0"/>
              <a:t>Herbier Virtuel 2023</a:t>
            </a:r>
          </a:p>
        </p:txBody>
      </p:sp>
      <p:sp>
        <p:nvSpPr>
          <p:cNvPr id="6" name="Slide Number Placeholder 5">
            <a:extLst>
              <a:ext uri="{FF2B5EF4-FFF2-40B4-BE49-F238E27FC236}">
                <a16:creationId xmlns:a16="http://schemas.microsoft.com/office/drawing/2014/main" id="{B6FA24B4-D768-4A2F-8CED-2165872FEA47}"/>
              </a:ext>
            </a:extLst>
          </p:cNvPr>
          <p:cNvSpPr>
            <a:spLocks noGrp="1"/>
          </p:cNvSpPr>
          <p:nvPr>
            <p:ph type="sldNum" sz="quarter" idx="52"/>
          </p:nvPr>
        </p:nvSpPr>
        <p:spPr/>
        <p:txBody>
          <a:bodyPr/>
          <a:lstStyle/>
          <a:p>
            <a:fld id="{6B54B0F7-55DD-40D6-B7F4-70B586885C0B}" type="slidenum">
              <a:rPr lang="en-US" smtClean="0"/>
              <a:pPr/>
              <a:t>2</a:t>
            </a:fld>
            <a:endParaRPr lang="en-US" dirty="0"/>
          </a:p>
        </p:txBody>
      </p:sp>
      <p:sp>
        <p:nvSpPr>
          <p:cNvPr id="41" name="Title 40">
            <a:extLst>
              <a:ext uri="{FF2B5EF4-FFF2-40B4-BE49-F238E27FC236}">
                <a16:creationId xmlns:a16="http://schemas.microsoft.com/office/drawing/2014/main" id="{4AA4B369-9CF9-4751-86CD-60C0C3DB225E}"/>
              </a:ext>
            </a:extLst>
          </p:cNvPr>
          <p:cNvSpPr>
            <a:spLocks noGrp="1"/>
          </p:cNvSpPr>
          <p:nvPr>
            <p:ph type="title"/>
          </p:nvPr>
        </p:nvSpPr>
        <p:spPr>
          <a:xfrm>
            <a:off x="441601" y="384000"/>
            <a:ext cx="4440792" cy="958239"/>
          </a:xfrm>
        </p:spPr>
        <p:txBody>
          <a:bodyPr>
            <a:normAutofit/>
          </a:bodyPr>
          <a:lstStyle/>
          <a:p>
            <a:r>
              <a:rPr lang="en-US" dirty="0"/>
              <a:t>Introduction</a:t>
            </a:r>
            <a:br>
              <a:rPr lang="en-US" dirty="0"/>
            </a:br>
            <a:r>
              <a:rPr lang="en-US" sz="1800" i="1" dirty="0">
                <a:solidFill>
                  <a:srgbClr val="DCFFA4"/>
                </a:solidFill>
              </a:rPr>
              <a:t>Objectif et enjeux</a:t>
            </a:r>
          </a:p>
        </p:txBody>
      </p:sp>
      <p:grpSp>
        <p:nvGrpSpPr>
          <p:cNvPr id="7" name="Groupe 6">
            <a:extLst>
              <a:ext uri="{FF2B5EF4-FFF2-40B4-BE49-F238E27FC236}">
                <a16:creationId xmlns:a16="http://schemas.microsoft.com/office/drawing/2014/main" id="{9EBF1492-9BB4-4916-9ECF-B508E717481E}"/>
              </a:ext>
            </a:extLst>
          </p:cNvPr>
          <p:cNvGrpSpPr/>
          <p:nvPr/>
        </p:nvGrpSpPr>
        <p:grpSpPr>
          <a:xfrm>
            <a:off x="5562406" y="545489"/>
            <a:ext cx="5046005" cy="1746912"/>
            <a:chOff x="5571953" y="2770497"/>
            <a:chExt cx="5046005" cy="1746912"/>
          </a:xfrm>
        </p:grpSpPr>
        <p:sp>
          <p:nvSpPr>
            <p:cNvPr id="9" name="Rectangle : coins arrondis 8">
              <a:extLst>
                <a:ext uri="{FF2B5EF4-FFF2-40B4-BE49-F238E27FC236}">
                  <a16:creationId xmlns:a16="http://schemas.microsoft.com/office/drawing/2014/main" id="{B8D5B71A-7254-464A-B388-24FF382E508E}"/>
                </a:ext>
              </a:extLst>
            </p:cNvPr>
            <p:cNvSpPr/>
            <p:nvPr/>
          </p:nvSpPr>
          <p:spPr>
            <a:xfrm>
              <a:off x="5571953" y="2770497"/>
              <a:ext cx="5046005" cy="1746912"/>
            </a:xfrm>
            <a:prstGeom prst="roundRect">
              <a:avLst>
                <a:gd name="adj" fmla="val 12305"/>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0" name="Rectangle : coins arrondis 9">
              <a:extLst>
                <a:ext uri="{FF2B5EF4-FFF2-40B4-BE49-F238E27FC236}">
                  <a16:creationId xmlns:a16="http://schemas.microsoft.com/office/drawing/2014/main" id="{1390EF06-7365-4401-9507-8C1E71B966B8}"/>
                </a:ext>
              </a:extLst>
            </p:cNvPr>
            <p:cNvSpPr/>
            <p:nvPr/>
          </p:nvSpPr>
          <p:spPr>
            <a:xfrm>
              <a:off x="5729851" y="2903800"/>
              <a:ext cx="477960" cy="478102"/>
            </a:xfrm>
            <a:prstGeom prst="roundRect">
              <a:avLst>
                <a:gd name="adj" fmla="val 31136"/>
              </a:avLst>
            </a:prstGeom>
            <a:solidFill>
              <a:srgbClr val="9CBE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1" name="Rectangle : coins arrondis 10">
              <a:extLst>
                <a:ext uri="{FF2B5EF4-FFF2-40B4-BE49-F238E27FC236}">
                  <a16:creationId xmlns:a16="http://schemas.microsoft.com/office/drawing/2014/main" id="{118829B6-43B3-4514-9F44-C71B955E1E00}"/>
                </a:ext>
              </a:extLst>
            </p:cNvPr>
            <p:cNvSpPr/>
            <p:nvPr/>
          </p:nvSpPr>
          <p:spPr>
            <a:xfrm>
              <a:off x="6365709" y="3004457"/>
              <a:ext cx="2090057" cy="272942"/>
            </a:xfrm>
            <a:prstGeom prst="roundRect">
              <a:avLst>
                <a:gd name="adj" fmla="val 50000"/>
              </a:avLst>
            </a:prstGeom>
            <a:solidFill>
              <a:srgbClr val="9CBE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dirty="0">
                  <a:solidFill>
                    <a:schemeClr val="bg1"/>
                  </a:solidFill>
                </a:rPr>
                <a:t>Objectif</a:t>
              </a:r>
            </a:p>
          </p:txBody>
        </p:sp>
      </p:grpSp>
      <p:sp>
        <p:nvSpPr>
          <p:cNvPr id="2" name="ZoneTexte 1">
            <a:extLst>
              <a:ext uri="{FF2B5EF4-FFF2-40B4-BE49-F238E27FC236}">
                <a16:creationId xmlns:a16="http://schemas.microsoft.com/office/drawing/2014/main" id="{7AF41C1C-15E8-4523-9DB9-E20CB520EBCB}"/>
              </a:ext>
            </a:extLst>
          </p:cNvPr>
          <p:cNvSpPr txBox="1"/>
          <p:nvPr/>
        </p:nvSpPr>
        <p:spPr>
          <a:xfrm>
            <a:off x="6096000" y="1256897"/>
            <a:ext cx="4167948" cy="830997"/>
          </a:xfrm>
          <a:prstGeom prst="rect">
            <a:avLst/>
          </a:prstGeom>
          <a:noFill/>
        </p:spPr>
        <p:txBody>
          <a:bodyPr wrap="square" rtlCol="0">
            <a:spAutoFit/>
          </a:bodyPr>
          <a:lstStyle/>
          <a:p>
            <a:pPr algn="ctr"/>
            <a:r>
              <a:rPr lang="fr-FR" sz="1600" dirty="0"/>
              <a:t>Simplifier et optimiser l'intégration de données massives dans l’herbier virtuel en utilisant des fichiers Excel. </a:t>
            </a:r>
          </a:p>
        </p:txBody>
      </p:sp>
      <p:grpSp>
        <p:nvGrpSpPr>
          <p:cNvPr id="13" name="Groupe 12">
            <a:extLst>
              <a:ext uri="{FF2B5EF4-FFF2-40B4-BE49-F238E27FC236}">
                <a16:creationId xmlns:a16="http://schemas.microsoft.com/office/drawing/2014/main" id="{32B0CD72-6F52-447B-9904-2CDB0FF8922D}"/>
              </a:ext>
            </a:extLst>
          </p:cNvPr>
          <p:cNvGrpSpPr/>
          <p:nvPr/>
        </p:nvGrpSpPr>
        <p:grpSpPr>
          <a:xfrm>
            <a:off x="4506944" y="2571199"/>
            <a:ext cx="7606145" cy="3198163"/>
            <a:chOff x="429540" y="2823037"/>
            <a:chExt cx="7543303" cy="2338178"/>
          </a:xfrm>
          <a:solidFill>
            <a:schemeClr val="bg1">
              <a:lumMod val="85000"/>
            </a:schemeClr>
          </a:solidFill>
        </p:grpSpPr>
        <p:sp>
          <p:nvSpPr>
            <p:cNvPr id="14" name="Rectangle : coins arrondis 13">
              <a:extLst>
                <a:ext uri="{FF2B5EF4-FFF2-40B4-BE49-F238E27FC236}">
                  <a16:creationId xmlns:a16="http://schemas.microsoft.com/office/drawing/2014/main" id="{52A3FD8B-988D-4057-9898-7028DDA6848A}"/>
                </a:ext>
              </a:extLst>
            </p:cNvPr>
            <p:cNvSpPr/>
            <p:nvPr/>
          </p:nvSpPr>
          <p:spPr>
            <a:xfrm>
              <a:off x="429540" y="3018156"/>
              <a:ext cx="7543303" cy="2143059"/>
            </a:xfrm>
            <a:prstGeom prst="roundRect">
              <a:avLst>
                <a:gd name="adj" fmla="val 605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5" name="Rectangle : coins arrondis 14">
              <a:extLst>
                <a:ext uri="{FF2B5EF4-FFF2-40B4-BE49-F238E27FC236}">
                  <a16:creationId xmlns:a16="http://schemas.microsoft.com/office/drawing/2014/main" id="{C64E7C17-DADD-473A-B03C-FCA815F3959D}"/>
                </a:ext>
              </a:extLst>
            </p:cNvPr>
            <p:cNvSpPr/>
            <p:nvPr/>
          </p:nvSpPr>
          <p:spPr>
            <a:xfrm>
              <a:off x="6062457" y="2823037"/>
              <a:ext cx="1546398" cy="386405"/>
            </a:xfrm>
            <a:prstGeom prst="roundRect">
              <a:avLst>
                <a:gd name="adj" fmla="val 50000"/>
              </a:avLst>
            </a:prstGeom>
            <a:solidFill>
              <a:srgbClr val="5E5E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dirty="0"/>
                <a:t>Enjeux</a:t>
              </a:r>
            </a:p>
          </p:txBody>
        </p:sp>
      </p:grpSp>
      <p:sp>
        <p:nvSpPr>
          <p:cNvPr id="16" name="ZoneTexte 15">
            <a:extLst>
              <a:ext uri="{FF2B5EF4-FFF2-40B4-BE49-F238E27FC236}">
                <a16:creationId xmlns:a16="http://schemas.microsoft.com/office/drawing/2014/main" id="{B966F78E-80FC-469F-9212-0D8BAFDAF2DE}"/>
              </a:ext>
            </a:extLst>
          </p:cNvPr>
          <p:cNvSpPr txBox="1"/>
          <p:nvPr/>
        </p:nvSpPr>
        <p:spPr>
          <a:xfrm>
            <a:off x="4627417" y="3418880"/>
            <a:ext cx="7485671" cy="2031325"/>
          </a:xfrm>
          <a:prstGeom prst="rect">
            <a:avLst/>
          </a:prstGeom>
          <a:noFill/>
        </p:spPr>
        <p:txBody>
          <a:bodyPr wrap="square" rtlCol="0">
            <a:spAutoFit/>
          </a:bodyPr>
          <a:lstStyle/>
          <a:p>
            <a:pPr marL="285750" indent="-285750">
              <a:buFont typeface="Arial" panose="020B0604020202020204" pitchFamily="34" charset="0"/>
              <a:buChar char="•"/>
            </a:pPr>
            <a:r>
              <a:rPr lang="fr-FR" sz="1400" b="1" dirty="0"/>
              <a:t>Efficacité opérationnelle </a:t>
            </a:r>
            <a:r>
              <a:rPr lang="fr-FR" sz="1400" dirty="0"/>
              <a:t>: permettre une meilleure gestion de l’herbier.</a:t>
            </a:r>
          </a:p>
          <a:p>
            <a:pPr marL="285750" indent="-285750">
              <a:buFont typeface="Arial" panose="020B0604020202020204" pitchFamily="34" charset="0"/>
              <a:buChar char="•"/>
            </a:pPr>
            <a:endParaRPr lang="fr-FR" sz="1400" dirty="0"/>
          </a:p>
          <a:p>
            <a:pPr marL="285750" indent="-285750">
              <a:buFont typeface="Arial" panose="020B0604020202020204" pitchFamily="34" charset="0"/>
              <a:buChar char="•"/>
            </a:pPr>
            <a:r>
              <a:rPr lang="fr-FR" sz="1400" b="1" dirty="0"/>
              <a:t>Exactitude des données </a:t>
            </a:r>
            <a:r>
              <a:rPr lang="fr-FR" sz="1400" dirty="0"/>
              <a:t>: réduire les erreurs en garantissant une meilleure exactitude.</a:t>
            </a:r>
          </a:p>
          <a:p>
            <a:pPr marL="285750" indent="-285750">
              <a:buFont typeface="Arial" panose="020B0604020202020204" pitchFamily="34" charset="0"/>
              <a:buChar char="•"/>
            </a:pPr>
            <a:endParaRPr lang="fr-FR" sz="1400" dirty="0"/>
          </a:p>
          <a:p>
            <a:pPr marL="285750" indent="-285750">
              <a:buFont typeface="Arial" panose="020B0604020202020204" pitchFamily="34" charset="0"/>
              <a:buChar char="•"/>
            </a:pPr>
            <a:r>
              <a:rPr lang="fr-FR" sz="1400" b="1" dirty="0"/>
              <a:t>Evolutivité du système </a:t>
            </a:r>
            <a:r>
              <a:rPr lang="fr-FR" sz="1400" dirty="0"/>
              <a:t>: permettre à l’herbier de rester à jour au fil du temps.</a:t>
            </a:r>
          </a:p>
          <a:p>
            <a:pPr marL="285750" indent="-285750">
              <a:buFontTx/>
              <a:buChar char="-"/>
            </a:pPr>
            <a:endParaRPr lang="fr-FR" sz="1400" dirty="0"/>
          </a:p>
          <a:p>
            <a:pPr marL="285750" indent="-285750">
              <a:buFont typeface="Arial" panose="020B0604020202020204" pitchFamily="34" charset="0"/>
              <a:buChar char="•"/>
            </a:pPr>
            <a:r>
              <a:rPr lang="fr-FR" sz="1400" b="1" dirty="0"/>
              <a:t>Standardisation des données </a:t>
            </a:r>
            <a:r>
              <a:rPr lang="fr-FR" sz="1400" dirty="0"/>
              <a:t>: pourvoir effectuer des analyses facilement. </a:t>
            </a:r>
          </a:p>
        </p:txBody>
      </p:sp>
      <p:sp>
        <p:nvSpPr>
          <p:cNvPr id="26" name="Rectangle : coins arrondis 25">
            <a:extLst>
              <a:ext uri="{FF2B5EF4-FFF2-40B4-BE49-F238E27FC236}">
                <a16:creationId xmlns:a16="http://schemas.microsoft.com/office/drawing/2014/main" id="{54BD0962-572B-4B90-9A64-C3C727E7008B}"/>
              </a:ext>
            </a:extLst>
          </p:cNvPr>
          <p:cNvSpPr/>
          <p:nvPr/>
        </p:nvSpPr>
        <p:spPr>
          <a:xfrm>
            <a:off x="9456805" y="2574324"/>
            <a:ext cx="477960" cy="478102"/>
          </a:xfrm>
          <a:prstGeom prst="roundRect">
            <a:avLst>
              <a:gd name="adj" fmla="val 31136"/>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1036" name="Picture 12" descr="cible ">
            <a:extLst>
              <a:ext uri="{FF2B5EF4-FFF2-40B4-BE49-F238E27FC236}">
                <a16:creationId xmlns:a16="http://schemas.microsoft.com/office/drawing/2014/main" id="{2029264D-A70D-4BBD-A0ED-4E67AC2865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6447" y="755664"/>
            <a:ext cx="320511" cy="320511"/>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intelligence ">
            <a:extLst>
              <a:ext uri="{FF2B5EF4-FFF2-40B4-BE49-F238E27FC236}">
                <a16:creationId xmlns:a16="http://schemas.microsoft.com/office/drawing/2014/main" id="{9339257D-3331-433C-AC85-7ABCC03F75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91406" y="2570890"/>
            <a:ext cx="408758" cy="408758"/>
          </a:xfrm>
          <a:prstGeom prst="rect">
            <a:avLst/>
          </a:prstGeom>
          <a:solidFill>
            <a:schemeClr val="bg1"/>
          </a:solidFill>
          <a:ln>
            <a:noFill/>
          </a:ln>
        </p:spPr>
      </p:pic>
      <p:pic>
        <p:nvPicPr>
          <p:cNvPr id="10242" name="Picture 2" descr="DIY : fabriquer un herbier de fleurs séchées - Fleuron">
            <a:extLst>
              <a:ext uri="{FF2B5EF4-FFF2-40B4-BE49-F238E27FC236}">
                <a16:creationId xmlns:a16="http://schemas.microsoft.com/office/drawing/2014/main" id="{5D5E6E15-D190-3872-D8F8-AEC52026502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3609" y="1874163"/>
            <a:ext cx="2847109" cy="37961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6191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par>
                                <p:cTn id="11" presetID="10" presetClass="entr" presetSubtype="0" fill="hold" nodeType="withEffect">
                                  <p:stCondLst>
                                    <p:cond delay="0"/>
                                  </p:stCondLst>
                                  <p:childTnLst>
                                    <p:set>
                                      <p:cBhvr>
                                        <p:cTn id="12" dur="1" fill="hold">
                                          <p:stCondLst>
                                            <p:cond delay="0"/>
                                          </p:stCondLst>
                                        </p:cTn>
                                        <p:tgtEl>
                                          <p:spTgt spid="1036"/>
                                        </p:tgtEl>
                                        <p:attrNameLst>
                                          <p:attrName>style.visibility</p:attrName>
                                        </p:attrNameLst>
                                      </p:cBhvr>
                                      <p:to>
                                        <p:strVal val="visible"/>
                                      </p:to>
                                    </p:set>
                                    <p:animEffect transition="in" filter="fade">
                                      <p:cBhvr>
                                        <p:cTn id="13" dur="500"/>
                                        <p:tgtEl>
                                          <p:spTgt spid="103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500"/>
                                        <p:tgtEl>
                                          <p:spTgt spid="1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6"/>
                                        </p:tgtEl>
                                        <p:attrNameLst>
                                          <p:attrName>style.visibility</p:attrName>
                                        </p:attrNameLst>
                                      </p:cBhvr>
                                      <p:to>
                                        <p:strVal val="visible"/>
                                      </p:to>
                                    </p:set>
                                    <p:animEffect transition="in" filter="fade">
                                      <p:cBhvr>
                                        <p:cTn id="24" dur="500"/>
                                        <p:tgtEl>
                                          <p:spTgt spid="26"/>
                                        </p:tgtEl>
                                      </p:cBhvr>
                                    </p:animEffect>
                                  </p:childTnLst>
                                </p:cTn>
                              </p:par>
                              <p:par>
                                <p:cTn id="25" presetID="10" presetClass="entr" presetSubtype="0" fill="hold" nodeType="withEffect">
                                  <p:stCondLst>
                                    <p:cond delay="0"/>
                                  </p:stCondLst>
                                  <p:childTnLst>
                                    <p:set>
                                      <p:cBhvr>
                                        <p:cTn id="26" dur="1" fill="hold">
                                          <p:stCondLst>
                                            <p:cond delay="0"/>
                                          </p:stCondLst>
                                        </p:cTn>
                                        <p:tgtEl>
                                          <p:spTgt spid="1038"/>
                                        </p:tgtEl>
                                        <p:attrNameLst>
                                          <p:attrName>style.visibility</p:attrName>
                                        </p:attrNameLst>
                                      </p:cBhvr>
                                      <p:to>
                                        <p:strVal val="visible"/>
                                      </p:to>
                                    </p:set>
                                    <p:animEffect transition="in" filter="fade">
                                      <p:cBhvr>
                                        <p:cTn id="27" dur="500"/>
                                        <p:tgtEl>
                                          <p:spTgt spid="10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6" grpId="0"/>
      <p:bldP spid="26"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Espace réservé du texte 14">
            <a:extLst>
              <a:ext uri="{FF2B5EF4-FFF2-40B4-BE49-F238E27FC236}">
                <a16:creationId xmlns:a16="http://schemas.microsoft.com/office/drawing/2014/main" id="{71F2E3CC-41D3-4016-8F2B-2A0F19F92F65}"/>
              </a:ext>
            </a:extLst>
          </p:cNvPr>
          <p:cNvSpPr>
            <a:spLocks noGrp="1"/>
          </p:cNvSpPr>
          <p:nvPr>
            <p:ph type="body" sz="quarter" idx="26"/>
          </p:nvPr>
        </p:nvSpPr>
        <p:spPr>
          <a:xfrm>
            <a:off x="451175" y="1713263"/>
            <a:ext cx="517952" cy="563307"/>
          </a:xfrm>
        </p:spPr>
        <p:txBody>
          <a:bodyPr/>
          <a:lstStyle/>
          <a:p>
            <a:r>
              <a:rPr lang="fr-FR" dirty="0">
                <a:solidFill>
                  <a:srgbClr val="829E68"/>
                </a:solidFill>
              </a:rPr>
              <a:t>01</a:t>
            </a:r>
          </a:p>
        </p:txBody>
      </p:sp>
      <p:sp>
        <p:nvSpPr>
          <p:cNvPr id="19" name="Text Placeholder 18">
            <a:extLst>
              <a:ext uri="{FF2B5EF4-FFF2-40B4-BE49-F238E27FC236}">
                <a16:creationId xmlns:a16="http://schemas.microsoft.com/office/drawing/2014/main" id="{DE140F2E-D4FC-4984-A106-5B9BDF644ADB}"/>
              </a:ext>
            </a:extLst>
          </p:cNvPr>
          <p:cNvSpPr>
            <a:spLocks noGrp="1"/>
          </p:cNvSpPr>
          <p:nvPr>
            <p:ph type="body" sz="quarter" idx="73"/>
          </p:nvPr>
        </p:nvSpPr>
        <p:spPr>
          <a:xfrm>
            <a:off x="1199506" y="1711102"/>
            <a:ext cx="5246004" cy="404480"/>
          </a:xfrm>
        </p:spPr>
        <p:txBody>
          <a:bodyPr/>
          <a:lstStyle/>
          <a:p>
            <a:pPr lvl="1"/>
            <a:r>
              <a:rPr lang="en-US" dirty="0">
                <a:solidFill>
                  <a:schemeClr val="tx1"/>
                </a:solidFill>
              </a:rPr>
              <a:t>Les bases de données </a:t>
            </a:r>
          </a:p>
        </p:txBody>
      </p:sp>
      <p:sp>
        <p:nvSpPr>
          <p:cNvPr id="13" name="Text Placeholder 12">
            <a:extLst>
              <a:ext uri="{FF2B5EF4-FFF2-40B4-BE49-F238E27FC236}">
                <a16:creationId xmlns:a16="http://schemas.microsoft.com/office/drawing/2014/main" id="{2CD14321-D309-4D24-ABED-9ED41AA65019}"/>
              </a:ext>
            </a:extLst>
          </p:cNvPr>
          <p:cNvSpPr>
            <a:spLocks noGrp="1"/>
          </p:cNvSpPr>
          <p:nvPr>
            <p:ph type="body" sz="quarter" idx="82"/>
          </p:nvPr>
        </p:nvSpPr>
        <p:spPr>
          <a:xfrm>
            <a:off x="451175" y="2505877"/>
            <a:ext cx="517952" cy="563307"/>
          </a:xfrm>
        </p:spPr>
        <p:txBody>
          <a:bodyPr/>
          <a:lstStyle/>
          <a:p>
            <a:r>
              <a:rPr lang="en-US" dirty="0">
                <a:solidFill>
                  <a:srgbClr val="829E68"/>
                </a:solidFill>
              </a:rPr>
              <a:t>02</a:t>
            </a:r>
          </a:p>
        </p:txBody>
      </p:sp>
      <p:sp>
        <p:nvSpPr>
          <p:cNvPr id="16" name="Text Placeholder 15">
            <a:extLst>
              <a:ext uri="{FF2B5EF4-FFF2-40B4-BE49-F238E27FC236}">
                <a16:creationId xmlns:a16="http://schemas.microsoft.com/office/drawing/2014/main" id="{9DFC7998-89AB-4FA1-AEE8-FD0A04F39B2F}"/>
              </a:ext>
            </a:extLst>
          </p:cNvPr>
          <p:cNvSpPr>
            <a:spLocks noGrp="1"/>
          </p:cNvSpPr>
          <p:nvPr>
            <p:ph type="body" sz="quarter" idx="84"/>
          </p:nvPr>
        </p:nvSpPr>
        <p:spPr>
          <a:xfrm>
            <a:off x="1199507" y="2503716"/>
            <a:ext cx="5209682" cy="321535"/>
          </a:xfrm>
        </p:spPr>
        <p:txBody>
          <a:bodyPr/>
          <a:lstStyle/>
          <a:p>
            <a:r>
              <a:rPr lang="en-US" dirty="0"/>
              <a:t>L’import des données</a:t>
            </a:r>
          </a:p>
        </p:txBody>
      </p:sp>
      <p:sp>
        <p:nvSpPr>
          <p:cNvPr id="17" name="Text Placeholder 16">
            <a:extLst>
              <a:ext uri="{FF2B5EF4-FFF2-40B4-BE49-F238E27FC236}">
                <a16:creationId xmlns:a16="http://schemas.microsoft.com/office/drawing/2014/main" id="{2BD28BD2-4F05-426A-B019-7E24FEA5338F}"/>
              </a:ext>
            </a:extLst>
          </p:cNvPr>
          <p:cNvSpPr>
            <a:spLocks noGrp="1"/>
          </p:cNvSpPr>
          <p:nvPr>
            <p:ph type="body" sz="quarter" idx="85"/>
          </p:nvPr>
        </p:nvSpPr>
        <p:spPr>
          <a:xfrm>
            <a:off x="451175" y="3298492"/>
            <a:ext cx="517952" cy="563307"/>
          </a:xfrm>
        </p:spPr>
        <p:txBody>
          <a:bodyPr/>
          <a:lstStyle/>
          <a:p>
            <a:r>
              <a:rPr lang="en-US" dirty="0">
                <a:solidFill>
                  <a:srgbClr val="829E68"/>
                </a:solidFill>
              </a:rPr>
              <a:t>03</a:t>
            </a:r>
          </a:p>
        </p:txBody>
      </p:sp>
      <p:sp>
        <p:nvSpPr>
          <p:cNvPr id="22" name="Text Placeholder 21">
            <a:extLst>
              <a:ext uri="{FF2B5EF4-FFF2-40B4-BE49-F238E27FC236}">
                <a16:creationId xmlns:a16="http://schemas.microsoft.com/office/drawing/2014/main" id="{D13A1C66-276D-49F8-B81B-B86A70AAE456}"/>
              </a:ext>
            </a:extLst>
          </p:cNvPr>
          <p:cNvSpPr>
            <a:spLocks noGrp="1"/>
          </p:cNvSpPr>
          <p:nvPr>
            <p:ph type="body" sz="quarter" idx="87"/>
          </p:nvPr>
        </p:nvSpPr>
        <p:spPr>
          <a:xfrm>
            <a:off x="1199506" y="3296331"/>
            <a:ext cx="4522421" cy="404479"/>
          </a:xfrm>
        </p:spPr>
        <p:txBody>
          <a:bodyPr/>
          <a:lstStyle/>
          <a:p>
            <a:r>
              <a:rPr lang="en-US" dirty="0"/>
              <a:t>L’import en masse</a:t>
            </a:r>
          </a:p>
        </p:txBody>
      </p:sp>
      <p:sp>
        <p:nvSpPr>
          <p:cNvPr id="23" name="Text Placeholder 22">
            <a:extLst>
              <a:ext uri="{FF2B5EF4-FFF2-40B4-BE49-F238E27FC236}">
                <a16:creationId xmlns:a16="http://schemas.microsoft.com/office/drawing/2014/main" id="{3ACDD40B-2273-462D-BFD5-866C8B96C893}"/>
              </a:ext>
            </a:extLst>
          </p:cNvPr>
          <p:cNvSpPr>
            <a:spLocks noGrp="1"/>
          </p:cNvSpPr>
          <p:nvPr>
            <p:ph type="body" sz="quarter" idx="88"/>
          </p:nvPr>
        </p:nvSpPr>
        <p:spPr>
          <a:xfrm>
            <a:off x="451175" y="4092881"/>
            <a:ext cx="517952" cy="563307"/>
          </a:xfrm>
        </p:spPr>
        <p:txBody>
          <a:bodyPr/>
          <a:lstStyle/>
          <a:p>
            <a:r>
              <a:rPr lang="en-US" dirty="0">
                <a:solidFill>
                  <a:srgbClr val="829E68"/>
                </a:solidFill>
              </a:rPr>
              <a:t>04</a:t>
            </a:r>
          </a:p>
        </p:txBody>
      </p:sp>
      <p:sp>
        <p:nvSpPr>
          <p:cNvPr id="25" name="Text Placeholder 24">
            <a:extLst>
              <a:ext uri="{FF2B5EF4-FFF2-40B4-BE49-F238E27FC236}">
                <a16:creationId xmlns:a16="http://schemas.microsoft.com/office/drawing/2014/main" id="{010BE41B-A88F-4716-9587-059A520F8104}"/>
              </a:ext>
            </a:extLst>
          </p:cNvPr>
          <p:cNvSpPr>
            <a:spLocks noGrp="1"/>
          </p:cNvSpPr>
          <p:nvPr>
            <p:ph type="body" sz="quarter" idx="90"/>
          </p:nvPr>
        </p:nvSpPr>
        <p:spPr>
          <a:xfrm>
            <a:off x="1199506" y="4090720"/>
            <a:ext cx="3982961" cy="323309"/>
          </a:xfrm>
        </p:spPr>
        <p:txBody>
          <a:bodyPr/>
          <a:lstStyle/>
          <a:p>
            <a:r>
              <a:rPr lang="en-US" dirty="0" err="1"/>
              <a:t>L’interface</a:t>
            </a:r>
            <a:r>
              <a:rPr lang="en-US" dirty="0"/>
              <a:t> </a:t>
            </a:r>
            <a:r>
              <a:rPr lang="en-US" dirty="0" err="1"/>
              <a:t>utilisateur</a:t>
            </a:r>
            <a:r>
              <a:rPr lang="en-US" dirty="0"/>
              <a:t> </a:t>
            </a:r>
          </a:p>
        </p:txBody>
      </p:sp>
      <p:sp>
        <p:nvSpPr>
          <p:cNvPr id="94" name="Footer Placeholder 93">
            <a:extLst>
              <a:ext uri="{FF2B5EF4-FFF2-40B4-BE49-F238E27FC236}">
                <a16:creationId xmlns:a16="http://schemas.microsoft.com/office/drawing/2014/main" id="{A2516FC2-3372-4406-B18E-9A1B97102070}"/>
              </a:ext>
            </a:extLst>
          </p:cNvPr>
          <p:cNvSpPr>
            <a:spLocks noGrp="1"/>
          </p:cNvSpPr>
          <p:nvPr>
            <p:ph type="ftr" sz="quarter" idx="95"/>
          </p:nvPr>
        </p:nvSpPr>
        <p:spPr>
          <a:xfrm>
            <a:off x="3179630" y="6507620"/>
            <a:ext cx="6459117" cy="170333"/>
          </a:xfrm>
        </p:spPr>
        <p:txBody>
          <a:bodyPr/>
          <a:lstStyle/>
          <a:p>
            <a:r>
              <a:rPr lang="en-US" sz="1050" dirty="0"/>
              <a:t>Herbier Virtuel 2023</a:t>
            </a:r>
          </a:p>
        </p:txBody>
      </p:sp>
      <p:sp>
        <p:nvSpPr>
          <p:cNvPr id="95" name="Slide Number Placeholder 94">
            <a:extLst>
              <a:ext uri="{FF2B5EF4-FFF2-40B4-BE49-F238E27FC236}">
                <a16:creationId xmlns:a16="http://schemas.microsoft.com/office/drawing/2014/main" id="{A05A4C06-A105-467E-958A-3AF385C2A92A}"/>
              </a:ext>
            </a:extLst>
          </p:cNvPr>
          <p:cNvSpPr>
            <a:spLocks noGrp="1"/>
          </p:cNvSpPr>
          <p:nvPr>
            <p:ph type="sldNum" sz="quarter" idx="96"/>
          </p:nvPr>
        </p:nvSpPr>
        <p:spPr>
          <a:xfrm>
            <a:off x="11124112" y="6128443"/>
            <a:ext cx="635000" cy="274324"/>
          </a:xfrm>
        </p:spPr>
        <p:txBody>
          <a:bodyPr/>
          <a:lstStyle/>
          <a:p>
            <a:pPr defTabSz="609585"/>
            <a:fld id="{6B54B0F7-55DD-40D6-B7F4-70B586885C0B}" type="slidenum">
              <a:rPr lang="en-US">
                <a:solidFill>
                  <a:prstClr val="black"/>
                </a:solidFill>
              </a:rPr>
              <a:pPr defTabSz="609585"/>
              <a:t>3</a:t>
            </a:fld>
            <a:endParaRPr lang="en-US" dirty="0">
              <a:solidFill>
                <a:prstClr val="black"/>
              </a:solidFill>
            </a:endParaRPr>
          </a:p>
        </p:txBody>
      </p:sp>
      <p:sp>
        <p:nvSpPr>
          <p:cNvPr id="3" name="Titre 2">
            <a:extLst>
              <a:ext uri="{FF2B5EF4-FFF2-40B4-BE49-F238E27FC236}">
                <a16:creationId xmlns:a16="http://schemas.microsoft.com/office/drawing/2014/main" id="{E7D7A31C-C87C-854B-A59D-D48AB016129A}"/>
              </a:ext>
            </a:extLst>
          </p:cNvPr>
          <p:cNvSpPr>
            <a:spLocks noGrp="1"/>
          </p:cNvSpPr>
          <p:nvPr>
            <p:ph type="title"/>
          </p:nvPr>
        </p:nvSpPr>
        <p:spPr>
          <a:xfrm>
            <a:off x="450744" y="563828"/>
            <a:ext cx="4731723" cy="960000"/>
          </a:xfrm>
        </p:spPr>
        <p:txBody>
          <a:bodyPr>
            <a:normAutofit/>
          </a:bodyPr>
          <a:lstStyle/>
          <a:p>
            <a:r>
              <a:rPr lang="en-US" sz="4000" dirty="0">
                <a:solidFill>
                  <a:srgbClr val="829E68"/>
                </a:solidFill>
              </a:rPr>
              <a:t>Sommaire </a:t>
            </a:r>
          </a:p>
        </p:txBody>
      </p:sp>
      <p:sp>
        <p:nvSpPr>
          <p:cNvPr id="9" name="Rectangle 8">
            <a:extLst>
              <a:ext uri="{FF2B5EF4-FFF2-40B4-BE49-F238E27FC236}">
                <a16:creationId xmlns:a16="http://schemas.microsoft.com/office/drawing/2014/main" id="{216CDB31-E9EF-4F9C-927E-6F3B7768E5FE}"/>
              </a:ext>
            </a:extLst>
          </p:cNvPr>
          <p:cNvSpPr/>
          <p:nvPr/>
        </p:nvSpPr>
        <p:spPr>
          <a:xfrm>
            <a:off x="-13608" y="5247942"/>
            <a:ext cx="6459118" cy="150601"/>
          </a:xfrm>
          <a:prstGeom prst="rect">
            <a:avLst/>
          </a:prstGeom>
          <a:solidFill>
            <a:srgbClr val="829E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rgbClr val="829E68"/>
              </a:solidFill>
            </a:endParaRPr>
          </a:p>
        </p:txBody>
      </p:sp>
      <p:pic>
        <p:nvPicPr>
          <p:cNvPr id="9220" name="Picture 4" descr="fleurs herbier - fleurs herbier - jonc a fleur - parnassie - Gravures,  illustrations, dessins, images | Herbier, Illustration botanique, Fleurs">
            <a:extLst>
              <a:ext uri="{FF2B5EF4-FFF2-40B4-BE49-F238E27FC236}">
                <a16:creationId xmlns:a16="http://schemas.microsoft.com/office/drawing/2014/main" id="{F9F97C55-8F99-0DE3-2201-E31C76B721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27890" y="455233"/>
            <a:ext cx="4156653" cy="53586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3045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 coins arrondis 3">
            <a:extLst>
              <a:ext uri="{FF2B5EF4-FFF2-40B4-BE49-F238E27FC236}">
                <a16:creationId xmlns:a16="http://schemas.microsoft.com/office/drawing/2014/main" id="{56D0B1DA-35B0-4DD8-BB05-8E32D856DEE3}"/>
              </a:ext>
            </a:extLst>
          </p:cNvPr>
          <p:cNvSpPr/>
          <p:nvPr/>
        </p:nvSpPr>
        <p:spPr>
          <a:xfrm>
            <a:off x="0" y="171972"/>
            <a:ext cx="3850440" cy="1338046"/>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2200" dirty="0"/>
              <a:t>Les bases de données</a:t>
            </a:r>
          </a:p>
          <a:p>
            <a:r>
              <a:rPr lang="fr-FR" i="1" dirty="0">
                <a:solidFill>
                  <a:srgbClr val="DCFFA4"/>
                </a:solidFill>
              </a:rPr>
              <a:t>L’herbier 2014</a:t>
            </a:r>
          </a:p>
        </p:txBody>
      </p:sp>
      <p:sp>
        <p:nvSpPr>
          <p:cNvPr id="5" name="Rectangle 4">
            <a:extLst>
              <a:ext uri="{FF2B5EF4-FFF2-40B4-BE49-F238E27FC236}">
                <a16:creationId xmlns:a16="http://schemas.microsoft.com/office/drawing/2014/main" id="{398DECCC-4ECF-42E2-A140-1A8C264CB2D1}"/>
              </a:ext>
            </a:extLst>
          </p:cNvPr>
          <p:cNvSpPr/>
          <p:nvPr/>
        </p:nvSpPr>
        <p:spPr>
          <a:xfrm>
            <a:off x="0" y="0"/>
            <a:ext cx="12192000" cy="436228"/>
          </a:xfrm>
          <a:prstGeom prst="rect">
            <a:avLst/>
          </a:prstGeom>
          <a:solidFill>
            <a:schemeClr val="bg1">
              <a:lumMod val="5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9" name="Espace réservé du numéro de diapositive 18">
            <a:extLst>
              <a:ext uri="{FF2B5EF4-FFF2-40B4-BE49-F238E27FC236}">
                <a16:creationId xmlns:a16="http://schemas.microsoft.com/office/drawing/2014/main" id="{6DE1018A-F126-44E7-B2C7-1A2B72019654}"/>
              </a:ext>
            </a:extLst>
          </p:cNvPr>
          <p:cNvSpPr>
            <a:spLocks noGrp="1"/>
          </p:cNvSpPr>
          <p:nvPr>
            <p:ph type="sldNum" sz="quarter" idx="96"/>
          </p:nvPr>
        </p:nvSpPr>
        <p:spPr/>
        <p:txBody>
          <a:bodyPr/>
          <a:lstStyle/>
          <a:p>
            <a:fld id="{6B54B0F7-55DD-40D6-B7F4-70B586885C0B}" type="slidenum">
              <a:rPr lang="en-US" smtClean="0"/>
              <a:pPr/>
              <a:t>4</a:t>
            </a:fld>
            <a:endParaRPr lang="en-US" dirty="0"/>
          </a:p>
        </p:txBody>
      </p:sp>
      <p:sp>
        <p:nvSpPr>
          <p:cNvPr id="20" name="Titre 19">
            <a:extLst>
              <a:ext uri="{FF2B5EF4-FFF2-40B4-BE49-F238E27FC236}">
                <a16:creationId xmlns:a16="http://schemas.microsoft.com/office/drawing/2014/main" id="{8D6EC829-4FED-4EC8-8329-E778DBE16784}"/>
              </a:ext>
            </a:extLst>
          </p:cNvPr>
          <p:cNvSpPr>
            <a:spLocks noGrp="1"/>
          </p:cNvSpPr>
          <p:nvPr>
            <p:ph type="title"/>
          </p:nvPr>
        </p:nvSpPr>
        <p:spPr>
          <a:xfrm>
            <a:off x="5371697" y="-67114"/>
            <a:ext cx="1535185" cy="503339"/>
          </a:xfrm>
          <a:ln>
            <a:noFill/>
          </a:ln>
        </p:spPr>
        <p:txBody>
          <a:bodyPr>
            <a:normAutofit/>
          </a:bodyPr>
          <a:lstStyle/>
          <a:p>
            <a:pPr algn="ctr"/>
            <a:r>
              <a:rPr lang="fr-FR" sz="1800" dirty="0">
                <a:solidFill>
                  <a:srgbClr val="DCFFA4"/>
                </a:solidFill>
              </a:rPr>
              <a:t>01</a:t>
            </a:r>
            <a:r>
              <a:rPr lang="fr-FR" sz="2400" dirty="0">
                <a:solidFill>
                  <a:srgbClr val="DCFFA4"/>
                </a:solidFill>
              </a:rPr>
              <a:t> </a:t>
            </a:r>
            <a:br>
              <a:rPr lang="fr-FR" dirty="0">
                <a:solidFill>
                  <a:srgbClr val="DCFFA4"/>
                </a:solidFill>
              </a:rPr>
            </a:br>
            <a:r>
              <a:rPr lang="fr-FR" sz="1000" dirty="0">
                <a:solidFill>
                  <a:srgbClr val="DCFFA4"/>
                </a:solidFill>
              </a:rPr>
              <a:t>Les bases de données</a:t>
            </a:r>
          </a:p>
        </p:txBody>
      </p:sp>
      <p:sp>
        <p:nvSpPr>
          <p:cNvPr id="7" name="Titre 19">
            <a:extLst>
              <a:ext uri="{FF2B5EF4-FFF2-40B4-BE49-F238E27FC236}">
                <a16:creationId xmlns:a16="http://schemas.microsoft.com/office/drawing/2014/main" id="{CEEA6466-0D22-4E3E-84F7-14DBED60585A}"/>
              </a:ext>
            </a:extLst>
          </p:cNvPr>
          <p:cNvSpPr txBox="1">
            <a:spLocks/>
          </p:cNvSpPr>
          <p:nvPr/>
        </p:nvSpPr>
        <p:spPr>
          <a:xfrm>
            <a:off x="8577308" y="-2"/>
            <a:ext cx="2126610" cy="436229"/>
          </a:xfrm>
          <a:prstGeom prst="rect">
            <a:avLst/>
          </a:prstGeom>
        </p:spPr>
        <p:txBody>
          <a:bodyPr vert="horz" lIns="0" tIns="0" rIns="0" bIns="0" rtlCol="0" anchor="t">
            <a:normAutofit fontScale="92500" lnSpcReduction="10000"/>
          </a:bodyPr>
          <a:lstStyle>
            <a:lvl1pPr algn="l" defTabSz="914377" rtl="0" eaLnBrk="1" latinLnBrk="0" hangingPunct="1">
              <a:lnSpc>
                <a:spcPct val="90000"/>
              </a:lnSpc>
              <a:spcBef>
                <a:spcPct val="0"/>
              </a:spcBef>
              <a:buNone/>
              <a:defRPr lang="fr-FR" sz="3200" b="0" i="0" kern="1200" dirty="0">
                <a:solidFill>
                  <a:schemeClr val="accent1"/>
                </a:solidFill>
                <a:latin typeface="Verdana" panose="020B0604030504040204" pitchFamily="34" charset="0"/>
                <a:ea typeface="Verdana" panose="020B0604030504040204" pitchFamily="34" charset="0"/>
                <a:cs typeface="Verdana" panose="020B0604030504040204" pitchFamily="34" charset="0"/>
              </a:defRPr>
            </a:lvl1pPr>
          </a:lstStyle>
          <a:p>
            <a:pPr algn="ctr"/>
            <a:r>
              <a:rPr lang="fr-FR" sz="1900" dirty="0">
                <a:solidFill>
                  <a:schemeClr val="bg1"/>
                </a:solidFill>
              </a:rPr>
              <a:t>03</a:t>
            </a:r>
            <a:r>
              <a:rPr lang="fr-FR" sz="2400" dirty="0">
                <a:solidFill>
                  <a:schemeClr val="bg1"/>
                </a:solidFill>
              </a:rPr>
              <a:t> </a:t>
            </a:r>
            <a:br>
              <a:rPr lang="fr-FR" dirty="0">
                <a:solidFill>
                  <a:schemeClr val="bg1"/>
                </a:solidFill>
              </a:rPr>
            </a:br>
            <a:r>
              <a:rPr lang="fr-FR" sz="1100" dirty="0">
                <a:solidFill>
                  <a:schemeClr val="bg1"/>
                </a:solidFill>
              </a:rPr>
              <a:t>L’import en masse</a:t>
            </a:r>
            <a:endParaRPr lang="fr-FR" sz="1300" dirty="0">
              <a:solidFill>
                <a:schemeClr val="bg1"/>
              </a:solidFill>
            </a:endParaRPr>
          </a:p>
        </p:txBody>
      </p:sp>
      <p:sp>
        <p:nvSpPr>
          <p:cNvPr id="8" name="Titre 19">
            <a:extLst>
              <a:ext uri="{FF2B5EF4-FFF2-40B4-BE49-F238E27FC236}">
                <a16:creationId xmlns:a16="http://schemas.microsoft.com/office/drawing/2014/main" id="{95828853-D0BB-4946-A196-F532CB7E7B64}"/>
              </a:ext>
            </a:extLst>
          </p:cNvPr>
          <p:cNvSpPr txBox="1">
            <a:spLocks/>
          </p:cNvSpPr>
          <p:nvPr/>
        </p:nvSpPr>
        <p:spPr>
          <a:xfrm>
            <a:off x="6906882" y="8388"/>
            <a:ext cx="2126610" cy="436229"/>
          </a:xfrm>
          <a:prstGeom prst="rect">
            <a:avLst/>
          </a:prstGeom>
        </p:spPr>
        <p:txBody>
          <a:bodyPr vert="horz" lIns="0" tIns="0" rIns="0" bIns="0" rtlCol="0" anchor="t">
            <a:normAutofit/>
          </a:bodyPr>
          <a:lstStyle>
            <a:lvl1pPr algn="l" defTabSz="914377" rtl="0" eaLnBrk="1" latinLnBrk="0" hangingPunct="1">
              <a:lnSpc>
                <a:spcPct val="90000"/>
              </a:lnSpc>
              <a:spcBef>
                <a:spcPct val="0"/>
              </a:spcBef>
              <a:buNone/>
              <a:defRPr lang="fr-FR" sz="3200" b="0" i="0" kern="1200" dirty="0">
                <a:solidFill>
                  <a:schemeClr val="accent1"/>
                </a:solidFill>
                <a:latin typeface="Verdana" panose="020B0604030504040204" pitchFamily="34" charset="0"/>
                <a:ea typeface="Verdana" panose="020B0604030504040204" pitchFamily="34" charset="0"/>
                <a:cs typeface="Verdana" panose="020B0604030504040204" pitchFamily="34" charset="0"/>
              </a:defRPr>
            </a:lvl1pPr>
          </a:lstStyle>
          <a:p>
            <a:pPr algn="ctr"/>
            <a:r>
              <a:rPr lang="fr-FR" sz="1800" dirty="0">
                <a:solidFill>
                  <a:schemeClr val="bg1"/>
                </a:solidFill>
              </a:rPr>
              <a:t>02 </a:t>
            </a:r>
            <a:br>
              <a:rPr lang="fr-FR" sz="1000" dirty="0">
                <a:solidFill>
                  <a:schemeClr val="bg1"/>
                </a:solidFill>
              </a:rPr>
            </a:br>
            <a:r>
              <a:rPr lang="fr-FR" sz="1000" dirty="0">
                <a:solidFill>
                  <a:schemeClr val="bg1"/>
                </a:solidFill>
              </a:rPr>
              <a:t>L’import des données</a:t>
            </a:r>
          </a:p>
        </p:txBody>
      </p:sp>
      <p:sp>
        <p:nvSpPr>
          <p:cNvPr id="9" name="Titre 19">
            <a:extLst>
              <a:ext uri="{FF2B5EF4-FFF2-40B4-BE49-F238E27FC236}">
                <a16:creationId xmlns:a16="http://schemas.microsoft.com/office/drawing/2014/main" id="{71016C74-85F5-466C-AF48-6009B5BA09A5}"/>
              </a:ext>
            </a:extLst>
          </p:cNvPr>
          <p:cNvSpPr txBox="1">
            <a:spLocks/>
          </p:cNvSpPr>
          <p:nvPr/>
        </p:nvSpPr>
        <p:spPr>
          <a:xfrm>
            <a:off x="3836512" y="8388"/>
            <a:ext cx="1535185" cy="503339"/>
          </a:xfrm>
          <a:prstGeom prst="rect">
            <a:avLst/>
          </a:prstGeom>
        </p:spPr>
        <p:txBody>
          <a:bodyPr vert="horz" lIns="0" tIns="0" rIns="0" bIns="0" rtlCol="0" anchor="t">
            <a:normAutofit/>
          </a:bodyPr>
          <a:lstStyle>
            <a:lvl1pPr algn="l" defTabSz="914377" rtl="0" eaLnBrk="1" latinLnBrk="0" hangingPunct="1">
              <a:lnSpc>
                <a:spcPct val="90000"/>
              </a:lnSpc>
              <a:spcBef>
                <a:spcPct val="0"/>
              </a:spcBef>
              <a:buNone/>
              <a:defRPr lang="fr-FR" sz="3200" b="0" i="0" kern="1200" dirty="0">
                <a:solidFill>
                  <a:schemeClr val="accent1"/>
                </a:solidFill>
                <a:latin typeface="Verdana" panose="020B0604030504040204" pitchFamily="34" charset="0"/>
                <a:ea typeface="Verdana" panose="020B0604030504040204" pitchFamily="34" charset="0"/>
                <a:cs typeface="Verdana" panose="020B0604030504040204" pitchFamily="34" charset="0"/>
              </a:defRPr>
            </a:lvl1pPr>
          </a:lstStyle>
          <a:p>
            <a:pPr algn="ctr"/>
            <a:r>
              <a:rPr lang="fr-FR" sz="1800" dirty="0">
                <a:solidFill>
                  <a:schemeClr val="bg1"/>
                </a:solidFill>
              </a:rPr>
              <a:t>Sommaire - </a:t>
            </a:r>
            <a:r>
              <a:rPr lang="fr-FR" sz="2400" dirty="0">
                <a:solidFill>
                  <a:schemeClr val="bg1"/>
                </a:solidFill>
              </a:rPr>
              <a:t> </a:t>
            </a:r>
            <a:br>
              <a:rPr lang="fr-FR" dirty="0">
                <a:solidFill>
                  <a:schemeClr val="bg1"/>
                </a:solidFill>
              </a:rPr>
            </a:br>
            <a:endParaRPr lang="fr-FR" sz="1000" dirty="0">
              <a:solidFill>
                <a:schemeClr val="bg1"/>
              </a:solidFill>
            </a:endParaRPr>
          </a:p>
        </p:txBody>
      </p:sp>
      <p:cxnSp>
        <p:nvCxnSpPr>
          <p:cNvPr id="12" name="Connecteur droit 11">
            <a:extLst>
              <a:ext uri="{FF2B5EF4-FFF2-40B4-BE49-F238E27FC236}">
                <a16:creationId xmlns:a16="http://schemas.microsoft.com/office/drawing/2014/main" id="{A6B9A3F9-E66B-4DED-822D-504D22EACA4F}"/>
              </a:ext>
            </a:extLst>
          </p:cNvPr>
          <p:cNvCxnSpPr>
            <a:cxnSpLocks/>
          </p:cNvCxnSpPr>
          <p:nvPr/>
        </p:nvCxnSpPr>
        <p:spPr>
          <a:xfrm>
            <a:off x="0" y="427837"/>
            <a:ext cx="12192000" cy="12584"/>
          </a:xfrm>
          <a:prstGeom prst="line">
            <a:avLst/>
          </a:prstGeom>
          <a:ln>
            <a:solidFill>
              <a:schemeClr val="accent3">
                <a:lumMod val="20000"/>
                <a:lumOff val="80000"/>
              </a:schemeClr>
            </a:solidFill>
          </a:ln>
        </p:spPr>
        <p:style>
          <a:lnRef idx="1">
            <a:schemeClr val="accent5"/>
          </a:lnRef>
          <a:fillRef idx="0">
            <a:schemeClr val="accent5"/>
          </a:fillRef>
          <a:effectRef idx="0">
            <a:schemeClr val="accent5"/>
          </a:effectRef>
          <a:fontRef idx="minor">
            <a:schemeClr val="tx1"/>
          </a:fontRef>
        </p:style>
      </p:cxnSp>
      <p:cxnSp>
        <p:nvCxnSpPr>
          <p:cNvPr id="17" name="Connecteur droit 16">
            <a:extLst>
              <a:ext uri="{FF2B5EF4-FFF2-40B4-BE49-F238E27FC236}">
                <a16:creationId xmlns:a16="http://schemas.microsoft.com/office/drawing/2014/main" id="{9D00D272-0AA3-44E0-8226-89CCCBCAD3CC}"/>
              </a:ext>
            </a:extLst>
          </p:cNvPr>
          <p:cNvCxnSpPr>
            <a:cxnSpLocks/>
          </p:cNvCxnSpPr>
          <p:nvPr/>
        </p:nvCxnSpPr>
        <p:spPr>
          <a:xfrm>
            <a:off x="3405823" y="222306"/>
            <a:ext cx="0" cy="0"/>
          </a:xfrm>
          <a:prstGeom prst="line">
            <a:avLst/>
          </a:prstGeom>
        </p:spPr>
        <p:style>
          <a:lnRef idx="1">
            <a:schemeClr val="accent5"/>
          </a:lnRef>
          <a:fillRef idx="0">
            <a:schemeClr val="accent5"/>
          </a:fillRef>
          <a:effectRef idx="0">
            <a:schemeClr val="accent5"/>
          </a:effectRef>
          <a:fontRef idx="minor">
            <a:schemeClr val="tx1"/>
          </a:fontRef>
        </p:style>
      </p:cxnSp>
      <p:sp>
        <p:nvSpPr>
          <p:cNvPr id="11" name="Espace réservé du pied de page 17">
            <a:extLst>
              <a:ext uri="{FF2B5EF4-FFF2-40B4-BE49-F238E27FC236}">
                <a16:creationId xmlns:a16="http://schemas.microsoft.com/office/drawing/2014/main" id="{5FDB5590-88B7-FAFA-AFD5-5BB347A175A8}"/>
              </a:ext>
            </a:extLst>
          </p:cNvPr>
          <p:cNvSpPr>
            <a:spLocks noGrp="1"/>
          </p:cNvSpPr>
          <p:nvPr>
            <p:ph type="ftr" sz="quarter" idx="95"/>
          </p:nvPr>
        </p:nvSpPr>
        <p:spPr>
          <a:xfrm>
            <a:off x="2866442" y="6479322"/>
            <a:ext cx="6459117" cy="170333"/>
          </a:xfrm>
        </p:spPr>
        <p:txBody>
          <a:bodyPr/>
          <a:lstStyle/>
          <a:p>
            <a:r>
              <a:rPr lang="en-US" sz="1050" dirty="0"/>
              <a:t>HERBIER Virtuel 2023</a:t>
            </a:r>
          </a:p>
        </p:txBody>
      </p:sp>
      <p:pic>
        <p:nvPicPr>
          <p:cNvPr id="14" name="Graphique 13" descr="Plante contour">
            <a:extLst>
              <a:ext uri="{FF2B5EF4-FFF2-40B4-BE49-F238E27FC236}">
                <a16:creationId xmlns:a16="http://schemas.microsoft.com/office/drawing/2014/main" id="{FD726603-E3FE-77A3-ADDE-8ACAB6AB41F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5400000">
            <a:off x="-45653" y="-85157"/>
            <a:ext cx="557276" cy="557276"/>
          </a:xfrm>
          <a:prstGeom prst="rect">
            <a:avLst/>
          </a:prstGeom>
        </p:spPr>
      </p:pic>
      <p:pic>
        <p:nvPicPr>
          <p:cNvPr id="22" name="Image 21">
            <a:extLst>
              <a:ext uri="{FF2B5EF4-FFF2-40B4-BE49-F238E27FC236}">
                <a16:creationId xmlns:a16="http://schemas.microsoft.com/office/drawing/2014/main" id="{FFA133D5-AB12-9101-D2AA-CC9FACF5BBAB}"/>
              </a:ext>
            </a:extLst>
          </p:cNvPr>
          <p:cNvPicPr>
            <a:picLocks noChangeAspect="1"/>
          </p:cNvPicPr>
          <p:nvPr/>
        </p:nvPicPr>
        <p:blipFill rotWithShape="1">
          <a:blip r:embed="rId5">
            <a:extLst>
              <a:ext uri="{28A0092B-C50C-407E-A947-70E740481C1C}">
                <a14:useLocalDpi xmlns:a14="http://schemas.microsoft.com/office/drawing/2010/main" val="0"/>
              </a:ext>
            </a:extLst>
          </a:blip>
          <a:srcRect l="13583" r="11703"/>
          <a:stretch/>
        </p:blipFill>
        <p:spPr>
          <a:xfrm rot="5400000">
            <a:off x="6520056" y="107794"/>
            <a:ext cx="3919688" cy="7424201"/>
          </a:xfrm>
          <a:prstGeom prst="rect">
            <a:avLst/>
          </a:prstGeom>
        </p:spPr>
      </p:pic>
      <p:grpSp>
        <p:nvGrpSpPr>
          <p:cNvPr id="23" name="Groupe 22">
            <a:extLst>
              <a:ext uri="{FF2B5EF4-FFF2-40B4-BE49-F238E27FC236}">
                <a16:creationId xmlns:a16="http://schemas.microsoft.com/office/drawing/2014/main" id="{1D7663E2-3738-85DF-9342-C67C2E77269F}"/>
              </a:ext>
            </a:extLst>
          </p:cNvPr>
          <p:cNvGrpSpPr/>
          <p:nvPr/>
        </p:nvGrpSpPr>
        <p:grpSpPr>
          <a:xfrm>
            <a:off x="185909" y="2011374"/>
            <a:ext cx="4581890" cy="3560547"/>
            <a:chOff x="9041968" y="2644417"/>
            <a:chExt cx="3280476" cy="2958136"/>
          </a:xfrm>
          <a:solidFill>
            <a:schemeClr val="bg1">
              <a:lumMod val="50000"/>
            </a:schemeClr>
          </a:solidFill>
        </p:grpSpPr>
        <p:sp>
          <p:nvSpPr>
            <p:cNvPr id="24" name="Rounded Rectangle 40">
              <a:extLst>
                <a:ext uri="{FF2B5EF4-FFF2-40B4-BE49-F238E27FC236}">
                  <a16:creationId xmlns:a16="http://schemas.microsoft.com/office/drawing/2014/main" id="{7455AB50-EC21-0CBA-2BF9-A7EE6DB80EDC}"/>
                </a:ext>
              </a:extLst>
            </p:cNvPr>
            <p:cNvSpPr/>
            <p:nvPr/>
          </p:nvSpPr>
          <p:spPr>
            <a:xfrm>
              <a:off x="9041968" y="3171588"/>
              <a:ext cx="3280476" cy="2430965"/>
            </a:xfrm>
            <a:prstGeom prst="roundRect">
              <a:avLst>
                <a:gd name="adj" fmla="val 1966"/>
              </a:avLst>
            </a:prstGeom>
            <a:solidFill>
              <a:schemeClr val="bg1"/>
            </a:solidFill>
            <a:ln w="12700">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lIns="91440" tIns="45720" rIns="91440" bIns="45720" rtlCol="0" anchor="ctr">
              <a:noAutofit/>
            </a:bodyPr>
            <a:lstStyle/>
            <a:p>
              <a:pPr defTabSz="609585"/>
              <a:endParaRPr lang="en-US" sz="1600" dirty="0">
                <a:solidFill>
                  <a:schemeClr val="tx1"/>
                </a:solidFill>
              </a:endParaRPr>
            </a:p>
            <a:p>
              <a:pPr marL="342900" indent="-342900" defTabSz="609585">
                <a:buFont typeface="Arial" panose="020B0604020202020204" pitchFamily="34" charset="0"/>
                <a:buChar char="•"/>
              </a:pPr>
              <a:endParaRPr lang="en-US" sz="1600" dirty="0">
                <a:solidFill>
                  <a:schemeClr val="tx1"/>
                </a:solidFill>
              </a:endParaRPr>
            </a:p>
            <a:p>
              <a:pPr marL="342900" indent="-342900" defTabSz="609585">
                <a:buFont typeface="Arial" panose="020B0604020202020204" pitchFamily="34" charset="0"/>
                <a:buChar char="•"/>
              </a:pPr>
              <a:endParaRPr lang="en-US" sz="1600" dirty="0">
                <a:solidFill>
                  <a:schemeClr val="tx1"/>
                </a:solidFill>
              </a:endParaRPr>
            </a:p>
            <a:p>
              <a:pPr marL="342900" indent="-342900" defTabSz="609585">
                <a:buFont typeface="Arial" panose="020B0604020202020204" pitchFamily="34" charset="0"/>
                <a:buChar char="•"/>
              </a:pPr>
              <a:endParaRPr lang="en-US" sz="1600" dirty="0">
                <a:solidFill>
                  <a:schemeClr val="tx1"/>
                </a:solidFill>
              </a:endParaRPr>
            </a:p>
            <a:p>
              <a:pPr marL="342900" indent="-342900" defTabSz="609585">
                <a:buFont typeface="Arial" panose="020B0604020202020204" pitchFamily="34" charset="0"/>
                <a:buChar char="•"/>
              </a:pPr>
              <a:endParaRPr lang="en-US" sz="1600" dirty="0">
                <a:solidFill>
                  <a:schemeClr val="tx1"/>
                </a:solidFill>
              </a:endParaRPr>
            </a:p>
            <a:p>
              <a:pPr marL="342900" indent="-342900" defTabSz="609585">
                <a:buFont typeface="Arial" panose="020B0604020202020204" pitchFamily="34" charset="0"/>
                <a:buChar char="•"/>
              </a:pPr>
              <a:endParaRPr lang="en-US" sz="1600" dirty="0">
                <a:solidFill>
                  <a:schemeClr val="tx1"/>
                </a:solidFill>
              </a:endParaRPr>
            </a:p>
            <a:p>
              <a:pPr marL="342900" indent="-342900" defTabSz="609585">
                <a:buFont typeface="Arial" panose="020B0604020202020204" pitchFamily="34" charset="0"/>
                <a:buChar char="•"/>
              </a:pPr>
              <a:endParaRPr lang="en-US" sz="1600" dirty="0">
                <a:solidFill>
                  <a:schemeClr val="tx1"/>
                </a:solidFill>
              </a:endParaRPr>
            </a:p>
            <a:p>
              <a:pPr marL="342900" indent="-342900" defTabSz="609585">
                <a:buFont typeface="Arial" panose="020B0604020202020204" pitchFamily="34" charset="0"/>
                <a:buChar char="•"/>
              </a:pPr>
              <a:endParaRPr lang="en-US" sz="1600" dirty="0">
                <a:solidFill>
                  <a:schemeClr val="tx1"/>
                </a:solidFill>
              </a:endParaRPr>
            </a:p>
            <a:p>
              <a:pPr marL="342900" indent="-342900" defTabSz="609585">
                <a:buFont typeface="Arial" panose="020B0604020202020204" pitchFamily="34" charset="0"/>
                <a:buChar char="•"/>
              </a:pPr>
              <a:endParaRPr lang="en-US" sz="1600" dirty="0">
                <a:solidFill>
                  <a:schemeClr val="tx1"/>
                </a:solidFill>
              </a:endParaRPr>
            </a:p>
          </p:txBody>
        </p:sp>
        <p:cxnSp>
          <p:nvCxnSpPr>
            <p:cNvPr id="25" name="Straight Connector 46">
              <a:extLst>
                <a:ext uri="{FF2B5EF4-FFF2-40B4-BE49-F238E27FC236}">
                  <a16:creationId xmlns:a16="http://schemas.microsoft.com/office/drawing/2014/main" id="{32272679-E18C-EB38-7B5E-2629CD11AF3A}"/>
                </a:ext>
              </a:extLst>
            </p:cNvPr>
            <p:cNvCxnSpPr/>
            <p:nvPr/>
          </p:nvCxnSpPr>
          <p:spPr>
            <a:xfrm rot="5400000" flipH="1" flipV="1">
              <a:off x="11285357" y="3042847"/>
              <a:ext cx="477467" cy="0"/>
            </a:xfrm>
            <a:prstGeom prst="line">
              <a:avLst/>
            </a:prstGeom>
            <a:grpFill/>
            <a:ln w="19050" cmpd="sng">
              <a:solidFill>
                <a:srgbClr val="A5C986"/>
              </a:solidFill>
              <a:prstDash val="dot"/>
              <a:headEnd type="oval"/>
              <a:tailEnd type="none"/>
            </a:ln>
            <a:effectLst/>
          </p:spPr>
          <p:style>
            <a:lnRef idx="2">
              <a:schemeClr val="accent1"/>
            </a:lnRef>
            <a:fillRef idx="0">
              <a:schemeClr val="accent1"/>
            </a:fillRef>
            <a:effectRef idx="1">
              <a:schemeClr val="accent1"/>
            </a:effectRef>
            <a:fontRef idx="minor">
              <a:schemeClr val="tx1"/>
            </a:fontRef>
          </p:style>
        </p:cxnSp>
        <p:sp>
          <p:nvSpPr>
            <p:cNvPr id="26" name="Rounded Rectangle 47">
              <a:extLst>
                <a:ext uri="{FF2B5EF4-FFF2-40B4-BE49-F238E27FC236}">
                  <a16:creationId xmlns:a16="http://schemas.microsoft.com/office/drawing/2014/main" id="{8E87EA7F-C96C-B567-AA15-A4D0343CE4AA}"/>
                </a:ext>
              </a:extLst>
            </p:cNvPr>
            <p:cNvSpPr/>
            <p:nvPr/>
          </p:nvSpPr>
          <p:spPr>
            <a:xfrm>
              <a:off x="9766148" y="2644417"/>
              <a:ext cx="1970977" cy="342167"/>
            </a:xfrm>
            <a:prstGeom prst="roundRect">
              <a:avLst>
                <a:gd name="adj" fmla="val 27950"/>
              </a:avLst>
            </a:prstGeom>
            <a:solidFill>
              <a:srgbClr val="A5C986"/>
            </a:solidFill>
            <a:ln>
              <a:noFill/>
            </a:ln>
            <a:effectLst/>
          </p:spPr>
          <p:style>
            <a:lnRef idx="1">
              <a:schemeClr val="accent1"/>
            </a:lnRef>
            <a:fillRef idx="3">
              <a:schemeClr val="accent1"/>
            </a:fillRef>
            <a:effectRef idx="2">
              <a:schemeClr val="accent1"/>
            </a:effectRef>
            <a:fontRef idx="minor">
              <a:schemeClr val="lt1"/>
            </a:fontRef>
          </p:style>
          <p:txBody>
            <a:bodyPr lIns="91440" tIns="45720" rIns="91440" bIns="45720" rtlCol="0" anchor="ctr">
              <a:noAutofit/>
            </a:bodyPr>
            <a:lstStyle/>
            <a:p>
              <a:pPr algn="ctr" defTabSz="609585"/>
              <a:r>
                <a:rPr lang="en-US" b="1" i="1" dirty="0">
                  <a:solidFill>
                    <a:schemeClr val="bg1"/>
                  </a:solidFill>
                  <a:latin typeface="Georgia" panose="02040502050405020303" pitchFamily="18" charset="0"/>
                  <a:ea typeface="Verdana" panose="020B0604030504040204" pitchFamily="34" charset="0"/>
                </a:rPr>
                <a:t>Statistiques</a:t>
              </a:r>
            </a:p>
          </p:txBody>
        </p:sp>
      </p:grpSp>
      <p:sp>
        <p:nvSpPr>
          <p:cNvPr id="34" name="Titre 19">
            <a:extLst>
              <a:ext uri="{FF2B5EF4-FFF2-40B4-BE49-F238E27FC236}">
                <a16:creationId xmlns:a16="http://schemas.microsoft.com/office/drawing/2014/main" id="{6BB78FEB-C53E-5E16-518A-1B7AB00DA782}"/>
              </a:ext>
            </a:extLst>
          </p:cNvPr>
          <p:cNvSpPr txBox="1">
            <a:spLocks/>
          </p:cNvSpPr>
          <p:nvPr/>
        </p:nvSpPr>
        <p:spPr>
          <a:xfrm>
            <a:off x="10568677" y="-87187"/>
            <a:ext cx="1535185" cy="503339"/>
          </a:xfrm>
          <a:prstGeom prst="rect">
            <a:avLst/>
          </a:prstGeom>
        </p:spPr>
        <p:txBody>
          <a:bodyPr vert="horz" lIns="0" tIns="0" rIns="0" bIns="0" rtlCol="0" anchor="t">
            <a:normAutofit/>
          </a:bodyPr>
          <a:lstStyle>
            <a:lvl1pPr algn="l" defTabSz="914377" rtl="0" eaLnBrk="1" latinLnBrk="0" hangingPunct="1">
              <a:lnSpc>
                <a:spcPct val="90000"/>
              </a:lnSpc>
              <a:spcBef>
                <a:spcPct val="0"/>
              </a:spcBef>
              <a:buNone/>
              <a:defRPr lang="fr-FR" sz="3200" b="0" i="0" kern="1200" dirty="0">
                <a:solidFill>
                  <a:schemeClr val="accent1"/>
                </a:solidFill>
                <a:latin typeface="Verdana" panose="020B0604030504040204" pitchFamily="34" charset="0"/>
                <a:ea typeface="Verdana" panose="020B0604030504040204" pitchFamily="34" charset="0"/>
                <a:cs typeface="Verdana" panose="020B0604030504040204" pitchFamily="34" charset="0"/>
              </a:defRPr>
            </a:lvl1pPr>
          </a:lstStyle>
          <a:p>
            <a:pPr algn="ctr"/>
            <a:r>
              <a:rPr lang="fr-FR" sz="1800" dirty="0">
                <a:solidFill>
                  <a:schemeClr val="bg1"/>
                </a:solidFill>
              </a:rPr>
              <a:t>04</a:t>
            </a:r>
            <a:r>
              <a:rPr lang="fr-FR" sz="2400" dirty="0">
                <a:solidFill>
                  <a:schemeClr val="bg1"/>
                </a:solidFill>
              </a:rPr>
              <a:t> </a:t>
            </a:r>
            <a:br>
              <a:rPr lang="fr-FR" dirty="0">
                <a:solidFill>
                  <a:schemeClr val="bg1"/>
                </a:solidFill>
              </a:rPr>
            </a:br>
            <a:r>
              <a:rPr lang="fr-FR" sz="1000" dirty="0">
                <a:solidFill>
                  <a:schemeClr val="bg1"/>
                </a:solidFill>
              </a:rPr>
              <a:t>L’interface utilisateur</a:t>
            </a:r>
          </a:p>
        </p:txBody>
      </p:sp>
      <p:sp>
        <p:nvSpPr>
          <p:cNvPr id="35" name="ZoneTexte 34">
            <a:extLst>
              <a:ext uri="{FF2B5EF4-FFF2-40B4-BE49-F238E27FC236}">
                <a16:creationId xmlns:a16="http://schemas.microsoft.com/office/drawing/2014/main" id="{E2D31505-A8A4-8B8A-C23A-A1FBE3B8CDBE}"/>
              </a:ext>
            </a:extLst>
          </p:cNvPr>
          <p:cNvSpPr txBox="1"/>
          <p:nvPr/>
        </p:nvSpPr>
        <p:spPr>
          <a:xfrm>
            <a:off x="185909" y="2950358"/>
            <a:ext cx="4483072" cy="2308324"/>
          </a:xfrm>
          <a:prstGeom prst="rect">
            <a:avLst/>
          </a:prstGeom>
          <a:noFill/>
        </p:spPr>
        <p:txBody>
          <a:bodyPr wrap="square" rtlCol="0">
            <a:spAutoFit/>
          </a:bodyPr>
          <a:lstStyle/>
          <a:p>
            <a:pPr marL="285750" indent="-285750">
              <a:buFont typeface="Arial" panose="020B0604020202020204" pitchFamily="34" charset="0"/>
              <a:buChar char="•"/>
            </a:pPr>
            <a:r>
              <a:rPr lang="fr-FR" sz="1600" b="1" dirty="0"/>
              <a:t>9</a:t>
            </a:r>
            <a:r>
              <a:rPr lang="fr-FR" sz="1600" dirty="0"/>
              <a:t> tables </a:t>
            </a:r>
          </a:p>
          <a:p>
            <a:pPr marL="285750" indent="-285750">
              <a:buFont typeface="Arial" panose="020B0604020202020204" pitchFamily="34" charset="0"/>
              <a:buChar char="•"/>
            </a:pPr>
            <a:endParaRPr lang="fr-FR" sz="1600" dirty="0"/>
          </a:p>
          <a:p>
            <a:pPr marL="285750" indent="-285750">
              <a:buFont typeface="Arial" panose="020B0604020202020204" pitchFamily="34" charset="0"/>
              <a:buChar char="•"/>
            </a:pPr>
            <a:r>
              <a:rPr lang="fr-FR" sz="1600" b="1" dirty="0"/>
              <a:t>8949</a:t>
            </a:r>
            <a:r>
              <a:rPr lang="fr-FR" sz="1600" dirty="0"/>
              <a:t> </a:t>
            </a:r>
            <a:r>
              <a:rPr lang="fr-FR" sz="1600" dirty="0" err="1"/>
              <a:t>specimens</a:t>
            </a:r>
            <a:endParaRPr lang="fr-FR" sz="1600" dirty="0"/>
          </a:p>
          <a:p>
            <a:pPr marL="285750" indent="-285750">
              <a:buFont typeface="Arial" panose="020B0604020202020204" pitchFamily="34" charset="0"/>
              <a:buChar char="•"/>
            </a:pPr>
            <a:endParaRPr lang="fr-FR" sz="1600" dirty="0"/>
          </a:p>
          <a:p>
            <a:pPr marL="285750" indent="-285750">
              <a:buFont typeface="Arial" panose="020B0604020202020204" pitchFamily="34" charset="0"/>
              <a:buChar char="•"/>
            </a:pPr>
            <a:r>
              <a:rPr lang="fr-FR" sz="1600" b="1" dirty="0"/>
              <a:t>Duplications</a:t>
            </a:r>
            <a:r>
              <a:rPr lang="fr-FR" sz="1600" dirty="0"/>
              <a:t> : </a:t>
            </a:r>
            <a:r>
              <a:rPr lang="fr-FR" sz="1600" dirty="0" err="1"/>
              <a:t>especes</a:t>
            </a:r>
            <a:r>
              <a:rPr lang="fr-FR" sz="1600" dirty="0"/>
              <a:t> et </a:t>
            </a:r>
            <a:r>
              <a:rPr lang="fr-FR" sz="1600" dirty="0" err="1"/>
              <a:t>ss_especes</a:t>
            </a:r>
            <a:endParaRPr lang="fr-FR" sz="1600" dirty="0"/>
          </a:p>
          <a:p>
            <a:pPr marL="285750" indent="-285750">
              <a:buFont typeface="Arial" panose="020B0604020202020204" pitchFamily="34" charset="0"/>
              <a:buChar char="•"/>
            </a:pPr>
            <a:endParaRPr lang="fr-FR" sz="1600" dirty="0"/>
          </a:p>
          <a:p>
            <a:pPr marL="285750" indent="-285750">
              <a:buFont typeface="Arial" panose="020B0604020202020204" pitchFamily="34" charset="0"/>
              <a:buChar char="•"/>
            </a:pPr>
            <a:r>
              <a:rPr lang="fr-FR" sz="1600" dirty="0"/>
              <a:t>Problèmes liés aux </a:t>
            </a:r>
            <a:r>
              <a:rPr lang="fr-FR" sz="1600" b="1" dirty="0"/>
              <a:t>clés</a:t>
            </a:r>
          </a:p>
          <a:p>
            <a:pPr marL="285750" indent="-285750">
              <a:buFont typeface="Arial" panose="020B0604020202020204" pitchFamily="34" charset="0"/>
              <a:buChar char="•"/>
            </a:pPr>
            <a:endParaRPr lang="fr-FR" sz="1600" dirty="0"/>
          </a:p>
          <a:p>
            <a:pPr marL="285750" indent="-285750">
              <a:buFont typeface="Arial" panose="020B0604020202020204" pitchFamily="34" charset="0"/>
              <a:buChar char="•"/>
            </a:pPr>
            <a:r>
              <a:rPr lang="fr-FR" sz="1600" b="1" dirty="0"/>
              <a:t>Table dupliquée </a:t>
            </a:r>
            <a:r>
              <a:rPr lang="fr-FR" sz="1600" dirty="0"/>
              <a:t>: </a:t>
            </a:r>
            <a:r>
              <a:rPr lang="fr-FR" sz="1600" dirty="0" err="1"/>
              <a:t>herbier_resto</a:t>
            </a:r>
            <a:endParaRPr lang="fr-FR" sz="1600" dirty="0"/>
          </a:p>
        </p:txBody>
      </p:sp>
    </p:spTree>
    <p:extLst>
      <p:ext uri="{BB962C8B-B14F-4D97-AF65-F5344CB8AC3E}">
        <p14:creationId xmlns:p14="http://schemas.microsoft.com/office/powerpoint/2010/main" val="38312841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 coins arrondis 3">
            <a:extLst>
              <a:ext uri="{FF2B5EF4-FFF2-40B4-BE49-F238E27FC236}">
                <a16:creationId xmlns:a16="http://schemas.microsoft.com/office/drawing/2014/main" id="{56D0B1DA-35B0-4DD8-BB05-8E32D856DEE3}"/>
              </a:ext>
            </a:extLst>
          </p:cNvPr>
          <p:cNvSpPr/>
          <p:nvPr/>
        </p:nvSpPr>
        <p:spPr>
          <a:xfrm>
            <a:off x="0" y="171972"/>
            <a:ext cx="3850440" cy="1338046"/>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2200" dirty="0"/>
              <a:t>Les bases de données</a:t>
            </a:r>
          </a:p>
          <a:p>
            <a:r>
              <a:rPr lang="fr-FR" i="1" dirty="0">
                <a:solidFill>
                  <a:srgbClr val="DCFFA4"/>
                </a:solidFill>
              </a:rPr>
              <a:t>L’herbier 2023</a:t>
            </a:r>
          </a:p>
        </p:txBody>
      </p:sp>
      <p:sp>
        <p:nvSpPr>
          <p:cNvPr id="5" name="Rectangle 4">
            <a:extLst>
              <a:ext uri="{FF2B5EF4-FFF2-40B4-BE49-F238E27FC236}">
                <a16:creationId xmlns:a16="http://schemas.microsoft.com/office/drawing/2014/main" id="{398DECCC-4ECF-42E2-A140-1A8C264CB2D1}"/>
              </a:ext>
            </a:extLst>
          </p:cNvPr>
          <p:cNvSpPr/>
          <p:nvPr/>
        </p:nvSpPr>
        <p:spPr>
          <a:xfrm>
            <a:off x="0" y="0"/>
            <a:ext cx="12192000" cy="436228"/>
          </a:xfrm>
          <a:prstGeom prst="rect">
            <a:avLst/>
          </a:prstGeom>
          <a:solidFill>
            <a:schemeClr val="bg1">
              <a:lumMod val="5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9" name="Espace réservé du numéro de diapositive 18">
            <a:extLst>
              <a:ext uri="{FF2B5EF4-FFF2-40B4-BE49-F238E27FC236}">
                <a16:creationId xmlns:a16="http://schemas.microsoft.com/office/drawing/2014/main" id="{6DE1018A-F126-44E7-B2C7-1A2B72019654}"/>
              </a:ext>
            </a:extLst>
          </p:cNvPr>
          <p:cNvSpPr>
            <a:spLocks noGrp="1"/>
          </p:cNvSpPr>
          <p:nvPr>
            <p:ph type="sldNum" sz="quarter" idx="96"/>
          </p:nvPr>
        </p:nvSpPr>
        <p:spPr/>
        <p:txBody>
          <a:bodyPr/>
          <a:lstStyle/>
          <a:p>
            <a:fld id="{6B54B0F7-55DD-40D6-B7F4-70B586885C0B}" type="slidenum">
              <a:rPr lang="en-US" smtClean="0"/>
              <a:pPr/>
              <a:t>5</a:t>
            </a:fld>
            <a:endParaRPr lang="en-US" dirty="0"/>
          </a:p>
        </p:txBody>
      </p:sp>
      <p:sp>
        <p:nvSpPr>
          <p:cNvPr id="20" name="Titre 19">
            <a:extLst>
              <a:ext uri="{FF2B5EF4-FFF2-40B4-BE49-F238E27FC236}">
                <a16:creationId xmlns:a16="http://schemas.microsoft.com/office/drawing/2014/main" id="{8D6EC829-4FED-4EC8-8329-E778DBE16784}"/>
              </a:ext>
            </a:extLst>
          </p:cNvPr>
          <p:cNvSpPr>
            <a:spLocks noGrp="1"/>
          </p:cNvSpPr>
          <p:nvPr>
            <p:ph type="title"/>
          </p:nvPr>
        </p:nvSpPr>
        <p:spPr>
          <a:xfrm>
            <a:off x="5371697" y="-67114"/>
            <a:ext cx="1535185" cy="503339"/>
          </a:xfrm>
          <a:ln>
            <a:noFill/>
          </a:ln>
        </p:spPr>
        <p:txBody>
          <a:bodyPr>
            <a:normAutofit/>
          </a:bodyPr>
          <a:lstStyle/>
          <a:p>
            <a:pPr algn="ctr"/>
            <a:r>
              <a:rPr lang="fr-FR" sz="1800" dirty="0">
                <a:solidFill>
                  <a:srgbClr val="DCFFA4"/>
                </a:solidFill>
              </a:rPr>
              <a:t>01</a:t>
            </a:r>
            <a:r>
              <a:rPr lang="fr-FR" sz="2400" dirty="0">
                <a:solidFill>
                  <a:srgbClr val="DCFFA4"/>
                </a:solidFill>
              </a:rPr>
              <a:t> </a:t>
            </a:r>
            <a:br>
              <a:rPr lang="fr-FR" dirty="0">
                <a:solidFill>
                  <a:srgbClr val="DCFFA4"/>
                </a:solidFill>
              </a:rPr>
            </a:br>
            <a:r>
              <a:rPr lang="fr-FR" sz="1000" dirty="0">
                <a:solidFill>
                  <a:srgbClr val="DCFFA4"/>
                </a:solidFill>
              </a:rPr>
              <a:t>Les bases de données</a:t>
            </a:r>
          </a:p>
        </p:txBody>
      </p:sp>
      <p:sp>
        <p:nvSpPr>
          <p:cNvPr id="7" name="Titre 19">
            <a:extLst>
              <a:ext uri="{FF2B5EF4-FFF2-40B4-BE49-F238E27FC236}">
                <a16:creationId xmlns:a16="http://schemas.microsoft.com/office/drawing/2014/main" id="{CEEA6466-0D22-4E3E-84F7-14DBED60585A}"/>
              </a:ext>
            </a:extLst>
          </p:cNvPr>
          <p:cNvSpPr txBox="1">
            <a:spLocks/>
          </p:cNvSpPr>
          <p:nvPr/>
        </p:nvSpPr>
        <p:spPr>
          <a:xfrm>
            <a:off x="8577308" y="-2"/>
            <a:ext cx="2126610" cy="436229"/>
          </a:xfrm>
          <a:prstGeom prst="rect">
            <a:avLst/>
          </a:prstGeom>
        </p:spPr>
        <p:txBody>
          <a:bodyPr vert="horz" lIns="0" tIns="0" rIns="0" bIns="0" rtlCol="0" anchor="t">
            <a:normAutofit fontScale="92500" lnSpcReduction="10000"/>
          </a:bodyPr>
          <a:lstStyle>
            <a:lvl1pPr algn="l" defTabSz="914377" rtl="0" eaLnBrk="1" latinLnBrk="0" hangingPunct="1">
              <a:lnSpc>
                <a:spcPct val="90000"/>
              </a:lnSpc>
              <a:spcBef>
                <a:spcPct val="0"/>
              </a:spcBef>
              <a:buNone/>
              <a:defRPr lang="fr-FR" sz="3200" b="0" i="0" kern="1200" dirty="0">
                <a:solidFill>
                  <a:schemeClr val="accent1"/>
                </a:solidFill>
                <a:latin typeface="Verdana" panose="020B0604030504040204" pitchFamily="34" charset="0"/>
                <a:ea typeface="Verdana" panose="020B0604030504040204" pitchFamily="34" charset="0"/>
                <a:cs typeface="Verdana" panose="020B0604030504040204" pitchFamily="34" charset="0"/>
              </a:defRPr>
            </a:lvl1pPr>
          </a:lstStyle>
          <a:p>
            <a:pPr algn="ctr"/>
            <a:r>
              <a:rPr lang="fr-FR" sz="1900" dirty="0">
                <a:solidFill>
                  <a:schemeClr val="bg1"/>
                </a:solidFill>
              </a:rPr>
              <a:t>03</a:t>
            </a:r>
            <a:r>
              <a:rPr lang="fr-FR" sz="2400" dirty="0">
                <a:solidFill>
                  <a:schemeClr val="bg1"/>
                </a:solidFill>
              </a:rPr>
              <a:t> </a:t>
            </a:r>
            <a:br>
              <a:rPr lang="fr-FR" dirty="0">
                <a:solidFill>
                  <a:schemeClr val="bg1"/>
                </a:solidFill>
              </a:rPr>
            </a:br>
            <a:r>
              <a:rPr lang="fr-FR" sz="1100" dirty="0">
                <a:solidFill>
                  <a:schemeClr val="bg1"/>
                </a:solidFill>
              </a:rPr>
              <a:t>L’import en masse</a:t>
            </a:r>
            <a:endParaRPr lang="fr-FR" sz="1300" dirty="0">
              <a:solidFill>
                <a:schemeClr val="bg1"/>
              </a:solidFill>
            </a:endParaRPr>
          </a:p>
        </p:txBody>
      </p:sp>
      <p:sp>
        <p:nvSpPr>
          <p:cNvPr id="8" name="Titre 19">
            <a:extLst>
              <a:ext uri="{FF2B5EF4-FFF2-40B4-BE49-F238E27FC236}">
                <a16:creationId xmlns:a16="http://schemas.microsoft.com/office/drawing/2014/main" id="{95828853-D0BB-4946-A196-F532CB7E7B64}"/>
              </a:ext>
            </a:extLst>
          </p:cNvPr>
          <p:cNvSpPr txBox="1">
            <a:spLocks/>
          </p:cNvSpPr>
          <p:nvPr/>
        </p:nvSpPr>
        <p:spPr>
          <a:xfrm>
            <a:off x="6906882" y="8388"/>
            <a:ext cx="2126610" cy="436229"/>
          </a:xfrm>
          <a:prstGeom prst="rect">
            <a:avLst/>
          </a:prstGeom>
        </p:spPr>
        <p:txBody>
          <a:bodyPr vert="horz" lIns="0" tIns="0" rIns="0" bIns="0" rtlCol="0" anchor="t">
            <a:normAutofit/>
          </a:bodyPr>
          <a:lstStyle>
            <a:lvl1pPr algn="l" defTabSz="914377" rtl="0" eaLnBrk="1" latinLnBrk="0" hangingPunct="1">
              <a:lnSpc>
                <a:spcPct val="90000"/>
              </a:lnSpc>
              <a:spcBef>
                <a:spcPct val="0"/>
              </a:spcBef>
              <a:buNone/>
              <a:defRPr lang="fr-FR" sz="3200" b="0" i="0" kern="1200" dirty="0">
                <a:solidFill>
                  <a:schemeClr val="accent1"/>
                </a:solidFill>
                <a:latin typeface="Verdana" panose="020B0604030504040204" pitchFamily="34" charset="0"/>
                <a:ea typeface="Verdana" panose="020B0604030504040204" pitchFamily="34" charset="0"/>
                <a:cs typeface="Verdana" panose="020B0604030504040204" pitchFamily="34" charset="0"/>
              </a:defRPr>
            </a:lvl1pPr>
          </a:lstStyle>
          <a:p>
            <a:pPr algn="ctr"/>
            <a:r>
              <a:rPr lang="fr-FR" sz="1800" dirty="0">
                <a:solidFill>
                  <a:schemeClr val="bg1"/>
                </a:solidFill>
              </a:rPr>
              <a:t>02 </a:t>
            </a:r>
            <a:br>
              <a:rPr lang="fr-FR" sz="1000" dirty="0">
                <a:solidFill>
                  <a:schemeClr val="bg1"/>
                </a:solidFill>
              </a:rPr>
            </a:br>
            <a:r>
              <a:rPr lang="fr-FR" sz="1000" dirty="0">
                <a:solidFill>
                  <a:schemeClr val="bg1"/>
                </a:solidFill>
              </a:rPr>
              <a:t>L’import des données</a:t>
            </a:r>
          </a:p>
        </p:txBody>
      </p:sp>
      <p:sp>
        <p:nvSpPr>
          <p:cNvPr id="9" name="Titre 19">
            <a:extLst>
              <a:ext uri="{FF2B5EF4-FFF2-40B4-BE49-F238E27FC236}">
                <a16:creationId xmlns:a16="http://schemas.microsoft.com/office/drawing/2014/main" id="{71016C74-85F5-466C-AF48-6009B5BA09A5}"/>
              </a:ext>
            </a:extLst>
          </p:cNvPr>
          <p:cNvSpPr txBox="1">
            <a:spLocks/>
          </p:cNvSpPr>
          <p:nvPr/>
        </p:nvSpPr>
        <p:spPr>
          <a:xfrm>
            <a:off x="3836512" y="8388"/>
            <a:ext cx="1535185" cy="503339"/>
          </a:xfrm>
          <a:prstGeom prst="rect">
            <a:avLst/>
          </a:prstGeom>
        </p:spPr>
        <p:txBody>
          <a:bodyPr vert="horz" lIns="0" tIns="0" rIns="0" bIns="0" rtlCol="0" anchor="t">
            <a:normAutofit/>
          </a:bodyPr>
          <a:lstStyle>
            <a:lvl1pPr algn="l" defTabSz="914377" rtl="0" eaLnBrk="1" latinLnBrk="0" hangingPunct="1">
              <a:lnSpc>
                <a:spcPct val="90000"/>
              </a:lnSpc>
              <a:spcBef>
                <a:spcPct val="0"/>
              </a:spcBef>
              <a:buNone/>
              <a:defRPr lang="fr-FR" sz="3200" b="0" i="0" kern="1200" dirty="0">
                <a:solidFill>
                  <a:schemeClr val="accent1"/>
                </a:solidFill>
                <a:latin typeface="Verdana" panose="020B0604030504040204" pitchFamily="34" charset="0"/>
                <a:ea typeface="Verdana" panose="020B0604030504040204" pitchFamily="34" charset="0"/>
                <a:cs typeface="Verdana" panose="020B0604030504040204" pitchFamily="34" charset="0"/>
              </a:defRPr>
            </a:lvl1pPr>
          </a:lstStyle>
          <a:p>
            <a:pPr algn="ctr"/>
            <a:r>
              <a:rPr lang="fr-FR" sz="1800" dirty="0">
                <a:solidFill>
                  <a:schemeClr val="bg1"/>
                </a:solidFill>
              </a:rPr>
              <a:t>Sommaire - </a:t>
            </a:r>
            <a:r>
              <a:rPr lang="fr-FR" sz="2400" dirty="0">
                <a:solidFill>
                  <a:schemeClr val="bg1"/>
                </a:solidFill>
              </a:rPr>
              <a:t> </a:t>
            </a:r>
            <a:br>
              <a:rPr lang="fr-FR" dirty="0">
                <a:solidFill>
                  <a:schemeClr val="bg1"/>
                </a:solidFill>
              </a:rPr>
            </a:br>
            <a:endParaRPr lang="fr-FR" sz="1000" dirty="0">
              <a:solidFill>
                <a:schemeClr val="bg1"/>
              </a:solidFill>
            </a:endParaRPr>
          </a:p>
        </p:txBody>
      </p:sp>
      <p:cxnSp>
        <p:nvCxnSpPr>
          <p:cNvPr id="12" name="Connecteur droit 11">
            <a:extLst>
              <a:ext uri="{FF2B5EF4-FFF2-40B4-BE49-F238E27FC236}">
                <a16:creationId xmlns:a16="http://schemas.microsoft.com/office/drawing/2014/main" id="{A6B9A3F9-E66B-4DED-822D-504D22EACA4F}"/>
              </a:ext>
            </a:extLst>
          </p:cNvPr>
          <p:cNvCxnSpPr>
            <a:cxnSpLocks/>
          </p:cNvCxnSpPr>
          <p:nvPr/>
        </p:nvCxnSpPr>
        <p:spPr>
          <a:xfrm>
            <a:off x="0" y="427837"/>
            <a:ext cx="12192000" cy="12584"/>
          </a:xfrm>
          <a:prstGeom prst="line">
            <a:avLst/>
          </a:prstGeom>
          <a:ln>
            <a:solidFill>
              <a:schemeClr val="accent3">
                <a:lumMod val="20000"/>
                <a:lumOff val="80000"/>
              </a:schemeClr>
            </a:solidFill>
          </a:ln>
        </p:spPr>
        <p:style>
          <a:lnRef idx="1">
            <a:schemeClr val="accent5"/>
          </a:lnRef>
          <a:fillRef idx="0">
            <a:schemeClr val="accent5"/>
          </a:fillRef>
          <a:effectRef idx="0">
            <a:schemeClr val="accent5"/>
          </a:effectRef>
          <a:fontRef idx="minor">
            <a:schemeClr val="tx1"/>
          </a:fontRef>
        </p:style>
      </p:cxnSp>
      <p:cxnSp>
        <p:nvCxnSpPr>
          <p:cNvPr id="17" name="Connecteur droit 16">
            <a:extLst>
              <a:ext uri="{FF2B5EF4-FFF2-40B4-BE49-F238E27FC236}">
                <a16:creationId xmlns:a16="http://schemas.microsoft.com/office/drawing/2014/main" id="{9D00D272-0AA3-44E0-8226-89CCCBCAD3CC}"/>
              </a:ext>
            </a:extLst>
          </p:cNvPr>
          <p:cNvCxnSpPr>
            <a:cxnSpLocks/>
          </p:cNvCxnSpPr>
          <p:nvPr/>
        </p:nvCxnSpPr>
        <p:spPr>
          <a:xfrm>
            <a:off x="3405823" y="222306"/>
            <a:ext cx="0" cy="0"/>
          </a:xfrm>
          <a:prstGeom prst="line">
            <a:avLst/>
          </a:prstGeom>
        </p:spPr>
        <p:style>
          <a:lnRef idx="1">
            <a:schemeClr val="accent5"/>
          </a:lnRef>
          <a:fillRef idx="0">
            <a:schemeClr val="accent5"/>
          </a:fillRef>
          <a:effectRef idx="0">
            <a:schemeClr val="accent5"/>
          </a:effectRef>
          <a:fontRef idx="minor">
            <a:schemeClr val="tx1"/>
          </a:fontRef>
        </p:style>
      </p:cxnSp>
      <p:sp>
        <p:nvSpPr>
          <p:cNvPr id="33" name="Titre 19">
            <a:extLst>
              <a:ext uri="{FF2B5EF4-FFF2-40B4-BE49-F238E27FC236}">
                <a16:creationId xmlns:a16="http://schemas.microsoft.com/office/drawing/2014/main" id="{50B4CAE8-D3F5-4E86-AF6F-2EB980329E4A}"/>
              </a:ext>
            </a:extLst>
          </p:cNvPr>
          <p:cNvSpPr txBox="1">
            <a:spLocks/>
          </p:cNvSpPr>
          <p:nvPr/>
        </p:nvSpPr>
        <p:spPr>
          <a:xfrm>
            <a:off x="10568677" y="-79698"/>
            <a:ext cx="1535185" cy="503339"/>
          </a:xfrm>
          <a:prstGeom prst="rect">
            <a:avLst/>
          </a:prstGeom>
        </p:spPr>
        <p:txBody>
          <a:bodyPr vert="horz" lIns="0" tIns="0" rIns="0" bIns="0" rtlCol="0" anchor="t">
            <a:normAutofit/>
          </a:bodyPr>
          <a:lstStyle>
            <a:lvl1pPr algn="l" defTabSz="914377" rtl="0" eaLnBrk="1" latinLnBrk="0" hangingPunct="1">
              <a:lnSpc>
                <a:spcPct val="90000"/>
              </a:lnSpc>
              <a:spcBef>
                <a:spcPct val="0"/>
              </a:spcBef>
              <a:buNone/>
              <a:defRPr lang="fr-FR" sz="3200" b="0" i="0" kern="1200" dirty="0">
                <a:solidFill>
                  <a:schemeClr val="accent1"/>
                </a:solidFill>
                <a:latin typeface="Verdana" panose="020B0604030504040204" pitchFamily="34" charset="0"/>
                <a:ea typeface="Verdana" panose="020B0604030504040204" pitchFamily="34" charset="0"/>
                <a:cs typeface="Verdana" panose="020B0604030504040204" pitchFamily="34" charset="0"/>
              </a:defRPr>
            </a:lvl1pPr>
          </a:lstStyle>
          <a:p>
            <a:pPr algn="ctr"/>
            <a:r>
              <a:rPr lang="fr-FR" sz="1800" dirty="0">
                <a:solidFill>
                  <a:schemeClr val="bg1"/>
                </a:solidFill>
              </a:rPr>
              <a:t>04</a:t>
            </a:r>
            <a:r>
              <a:rPr lang="fr-FR" sz="2400" dirty="0">
                <a:solidFill>
                  <a:schemeClr val="bg1"/>
                </a:solidFill>
              </a:rPr>
              <a:t> </a:t>
            </a:r>
            <a:br>
              <a:rPr lang="fr-FR" dirty="0">
                <a:solidFill>
                  <a:schemeClr val="bg1"/>
                </a:solidFill>
              </a:rPr>
            </a:br>
            <a:r>
              <a:rPr lang="fr-FR" sz="1000" dirty="0">
                <a:solidFill>
                  <a:schemeClr val="bg1"/>
                </a:solidFill>
              </a:rPr>
              <a:t>L’interface utilisateur</a:t>
            </a:r>
          </a:p>
        </p:txBody>
      </p:sp>
      <p:sp>
        <p:nvSpPr>
          <p:cNvPr id="11" name="Espace réservé du pied de page 17">
            <a:extLst>
              <a:ext uri="{FF2B5EF4-FFF2-40B4-BE49-F238E27FC236}">
                <a16:creationId xmlns:a16="http://schemas.microsoft.com/office/drawing/2014/main" id="{5FDB5590-88B7-FAFA-AFD5-5BB347A175A8}"/>
              </a:ext>
            </a:extLst>
          </p:cNvPr>
          <p:cNvSpPr>
            <a:spLocks noGrp="1"/>
          </p:cNvSpPr>
          <p:nvPr>
            <p:ph type="ftr" sz="quarter" idx="95"/>
          </p:nvPr>
        </p:nvSpPr>
        <p:spPr>
          <a:xfrm>
            <a:off x="2866442" y="6479322"/>
            <a:ext cx="6459117" cy="170333"/>
          </a:xfrm>
        </p:spPr>
        <p:txBody>
          <a:bodyPr/>
          <a:lstStyle/>
          <a:p>
            <a:r>
              <a:rPr lang="en-US" sz="1050" dirty="0"/>
              <a:t>HERBIER Virtuel 2023</a:t>
            </a:r>
          </a:p>
        </p:txBody>
      </p:sp>
      <p:pic>
        <p:nvPicPr>
          <p:cNvPr id="14" name="Graphique 13" descr="Plante contour">
            <a:extLst>
              <a:ext uri="{FF2B5EF4-FFF2-40B4-BE49-F238E27FC236}">
                <a16:creationId xmlns:a16="http://schemas.microsoft.com/office/drawing/2014/main" id="{FD726603-E3FE-77A3-ADDE-8ACAB6AB41F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5400000">
            <a:off x="-45653" y="-85157"/>
            <a:ext cx="557276" cy="557276"/>
          </a:xfrm>
          <a:prstGeom prst="rect">
            <a:avLst/>
          </a:prstGeom>
        </p:spPr>
      </p:pic>
      <p:pic>
        <p:nvPicPr>
          <p:cNvPr id="3" name="Graphique 2">
            <a:extLst>
              <a:ext uri="{FF2B5EF4-FFF2-40B4-BE49-F238E27FC236}">
                <a16:creationId xmlns:a16="http://schemas.microsoft.com/office/drawing/2014/main" id="{7C1BB71E-4B55-D63D-9DDC-0E25D8B21C7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419395" y="679506"/>
            <a:ext cx="6315826" cy="5294149"/>
          </a:xfrm>
          <a:prstGeom prst="rect">
            <a:avLst/>
          </a:prstGeom>
        </p:spPr>
      </p:pic>
      <p:grpSp>
        <p:nvGrpSpPr>
          <p:cNvPr id="21" name="Groupe 20">
            <a:extLst>
              <a:ext uri="{FF2B5EF4-FFF2-40B4-BE49-F238E27FC236}">
                <a16:creationId xmlns:a16="http://schemas.microsoft.com/office/drawing/2014/main" id="{E6778475-B369-24D3-4CD6-35FF76EA7A00}"/>
              </a:ext>
            </a:extLst>
          </p:cNvPr>
          <p:cNvGrpSpPr/>
          <p:nvPr/>
        </p:nvGrpSpPr>
        <p:grpSpPr>
          <a:xfrm>
            <a:off x="185909" y="2011374"/>
            <a:ext cx="4581890" cy="3560547"/>
            <a:chOff x="9041968" y="2644417"/>
            <a:chExt cx="3280476" cy="2958136"/>
          </a:xfrm>
          <a:solidFill>
            <a:schemeClr val="bg1">
              <a:lumMod val="50000"/>
            </a:schemeClr>
          </a:solidFill>
        </p:grpSpPr>
        <p:sp>
          <p:nvSpPr>
            <p:cNvPr id="27" name="Rounded Rectangle 40">
              <a:extLst>
                <a:ext uri="{FF2B5EF4-FFF2-40B4-BE49-F238E27FC236}">
                  <a16:creationId xmlns:a16="http://schemas.microsoft.com/office/drawing/2014/main" id="{7309D271-9AED-CD1F-9CC8-3D4A5D305D5B}"/>
                </a:ext>
              </a:extLst>
            </p:cNvPr>
            <p:cNvSpPr/>
            <p:nvPr/>
          </p:nvSpPr>
          <p:spPr>
            <a:xfrm>
              <a:off x="9041968" y="3171588"/>
              <a:ext cx="3280476" cy="2430965"/>
            </a:xfrm>
            <a:prstGeom prst="roundRect">
              <a:avLst>
                <a:gd name="adj" fmla="val 1966"/>
              </a:avLst>
            </a:prstGeom>
            <a:solidFill>
              <a:schemeClr val="bg1"/>
            </a:solidFill>
            <a:ln w="12700">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lIns="91440" tIns="45720" rIns="91440" bIns="45720" rtlCol="0" anchor="ctr">
              <a:noAutofit/>
            </a:bodyPr>
            <a:lstStyle/>
            <a:p>
              <a:pPr defTabSz="609585"/>
              <a:endParaRPr lang="en-US" sz="1600" dirty="0">
                <a:solidFill>
                  <a:schemeClr val="tx1"/>
                </a:solidFill>
              </a:endParaRPr>
            </a:p>
            <a:p>
              <a:pPr marL="342900" indent="-342900" defTabSz="609585">
                <a:buFont typeface="Arial" panose="020B0604020202020204" pitchFamily="34" charset="0"/>
                <a:buChar char="•"/>
              </a:pPr>
              <a:endParaRPr lang="en-US" sz="1600" dirty="0">
                <a:solidFill>
                  <a:schemeClr val="tx1"/>
                </a:solidFill>
              </a:endParaRPr>
            </a:p>
            <a:p>
              <a:pPr marL="342900" indent="-342900" defTabSz="609585">
                <a:buFont typeface="Arial" panose="020B0604020202020204" pitchFamily="34" charset="0"/>
                <a:buChar char="•"/>
              </a:pPr>
              <a:endParaRPr lang="en-US" sz="1600" dirty="0">
                <a:solidFill>
                  <a:schemeClr val="tx1"/>
                </a:solidFill>
              </a:endParaRPr>
            </a:p>
            <a:p>
              <a:pPr marL="342900" indent="-342900" defTabSz="609585">
                <a:buFont typeface="Arial" panose="020B0604020202020204" pitchFamily="34" charset="0"/>
                <a:buChar char="•"/>
              </a:pPr>
              <a:endParaRPr lang="en-US" sz="1600" dirty="0">
                <a:solidFill>
                  <a:schemeClr val="tx1"/>
                </a:solidFill>
              </a:endParaRPr>
            </a:p>
            <a:p>
              <a:pPr marL="342900" indent="-342900" defTabSz="609585">
                <a:buFont typeface="Arial" panose="020B0604020202020204" pitchFamily="34" charset="0"/>
                <a:buChar char="•"/>
              </a:pPr>
              <a:endParaRPr lang="en-US" sz="1600" dirty="0">
                <a:solidFill>
                  <a:schemeClr val="tx1"/>
                </a:solidFill>
              </a:endParaRPr>
            </a:p>
            <a:p>
              <a:pPr marL="342900" indent="-342900" defTabSz="609585">
                <a:buFont typeface="Arial" panose="020B0604020202020204" pitchFamily="34" charset="0"/>
                <a:buChar char="•"/>
              </a:pPr>
              <a:endParaRPr lang="en-US" sz="1600" dirty="0">
                <a:solidFill>
                  <a:schemeClr val="tx1"/>
                </a:solidFill>
              </a:endParaRPr>
            </a:p>
            <a:p>
              <a:pPr marL="342900" indent="-342900" defTabSz="609585">
                <a:buFont typeface="Arial" panose="020B0604020202020204" pitchFamily="34" charset="0"/>
                <a:buChar char="•"/>
              </a:pPr>
              <a:endParaRPr lang="en-US" sz="1600" dirty="0">
                <a:solidFill>
                  <a:schemeClr val="tx1"/>
                </a:solidFill>
              </a:endParaRPr>
            </a:p>
            <a:p>
              <a:pPr marL="342900" indent="-342900" defTabSz="609585">
                <a:buFont typeface="Arial" panose="020B0604020202020204" pitchFamily="34" charset="0"/>
                <a:buChar char="•"/>
              </a:pPr>
              <a:endParaRPr lang="en-US" sz="1600" dirty="0">
                <a:solidFill>
                  <a:schemeClr val="tx1"/>
                </a:solidFill>
              </a:endParaRPr>
            </a:p>
            <a:p>
              <a:pPr marL="342900" indent="-342900" defTabSz="609585">
                <a:buFont typeface="Arial" panose="020B0604020202020204" pitchFamily="34" charset="0"/>
                <a:buChar char="•"/>
              </a:pPr>
              <a:endParaRPr lang="en-US" sz="1600" dirty="0">
                <a:solidFill>
                  <a:schemeClr val="tx1"/>
                </a:solidFill>
              </a:endParaRPr>
            </a:p>
          </p:txBody>
        </p:sp>
        <p:cxnSp>
          <p:nvCxnSpPr>
            <p:cNvPr id="28" name="Straight Connector 46">
              <a:extLst>
                <a:ext uri="{FF2B5EF4-FFF2-40B4-BE49-F238E27FC236}">
                  <a16:creationId xmlns:a16="http://schemas.microsoft.com/office/drawing/2014/main" id="{EC60EFB1-6D37-2F33-0AB9-E5C6FFCFBC43}"/>
                </a:ext>
              </a:extLst>
            </p:cNvPr>
            <p:cNvCxnSpPr/>
            <p:nvPr/>
          </p:nvCxnSpPr>
          <p:spPr>
            <a:xfrm rot="5400000" flipH="1" flipV="1">
              <a:off x="11285357" y="3042847"/>
              <a:ext cx="477467" cy="0"/>
            </a:xfrm>
            <a:prstGeom prst="line">
              <a:avLst/>
            </a:prstGeom>
            <a:grpFill/>
            <a:ln w="19050" cmpd="sng">
              <a:solidFill>
                <a:srgbClr val="A5C986"/>
              </a:solidFill>
              <a:prstDash val="dot"/>
              <a:headEnd type="oval"/>
              <a:tailEnd type="none"/>
            </a:ln>
            <a:effectLst/>
          </p:spPr>
          <p:style>
            <a:lnRef idx="2">
              <a:schemeClr val="accent1"/>
            </a:lnRef>
            <a:fillRef idx="0">
              <a:schemeClr val="accent1"/>
            </a:fillRef>
            <a:effectRef idx="1">
              <a:schemeClr val="accent1"/>
            </a:effectRef>
            <a:fontRef idx="minor">
              <a:schemeClr val="tx1"/>
            </a:fontRef>
          </p:style>
        </p:cxnSp>
        <p:sp>
          <p:nvSpPr>
            <p:cNvPr id="29" name="Rounded Rectangle 47">
              <a:extLst>
                <a:ext uri="{FF2B5EF4-FFF2-40B4-BE49-F238E27FC236}">
                  <a16:creationId xmlns:a16="http://schemas.microsoft.com/office/drawing/2014/main" id="{9E5BF4D1-5726-C6AD-CAF5-7828AC296B82}"/>
                </a:ext>
              </a:extLst>
            </p:cNvPr>
            <p:cNvSpPr/>
            <p:nvPr/>
          </p:nvSpPr>
          <p:spPr>
            <a:xfrm>
              <a:off x="9766148" y="2644417"/>
              <a:ext cx="1970977" cy="342167"/>
            </a:xfrm>
            <a:prstGeom prst="roundRect">
              <a:avLst>
                <a:gd name="adj" fmla="val 27950"/>
              </a:avLst>
            </a:prstGeom>
            <a:solidFill>
              <a:srgbClr val="A5C986"/>
            </a:solidFill>
            <a:ln>
              <a:noFill/>
            </a:ln>
            <a:effectLst/>
          </p:spPr>
          <p:style>
            <a:lnRef idx="1">
              <a:schemeClr val="accent1"/>
            </a:lnRef>
            <a:fillRef idx="3">
              <a:schemeClr val="accent1"/>
            </a:fillRef>
            <a:effectRef idx="2">
              <a:schemeClr val="accent1"/>
            </a:effectRef>
            <a:fontRef idx="minor">
              <a:schemeClr val="lt1"/>
            </a:fontRef>
          </p:style>
          <p:txBody>
            <a:bodyPr lIns="91440" tIns="45720" rIns="91440" bIns="45720" rtlCol="0" anchor="ctr">
              <a:noAutofit/>
            </a:bodyPr>
            <a:lstStyle/>
            <a:p>
              <a:pPr algn="ctr" defTabSz="609585"/>
              <a:r>
                <a:rPr lang="en-US" b="1" i="1" dirty="0">
                  <a:solidFill>
                    <a:schemeClr val="bg1"/>
                  </a:solidFill>
                  <a:latin typeface="Georgia" panose="02040502050405020303" pitchFamily="18" charset="0"/>
                  <a:ea typeface="Verdana" panose="020B0604030504040204" pitchFamily="34" charset="0"/>
                </a:rPr>
                <a:t>Statistiques</a:t>
              </a:r>
            </a:p>
          </p:txBody>
        </p:sp>
      </p:grpSp>
      <p:sp>
        <p:nvSpPr>
          <p:cNvPr id="30" name="ZoneTexte 29">
            <a:extLst>
              <a:ext uri="{FF2B5EF4-FFF2-40B4-BE49-F238E27FC236}">
                <a16:creationId xmlns:a16="http://schemas.microsoft.com/office/drawing/2014/main" id="{BEBAEAEF-7CB2-2E2E-C8D7-B7F2042C9865}"/>
              </a:ext>
            </a:extLst>
          </p:cNvPr>
          <p:cNvSpPr txBox="1"/>
          <p:nvPr/>
        </p:nvSpPr>
        <p:spPr>
          <a:xfrm>
            <a:off x="185908" y="2950358"/>
            <a:ext cx="4581881" cy="2062103"/>
          </a:xfrm>
          <a:prstGeom prst="rect">
            <a:avLst/>
          </a:prstGeom>
          <a:noFill/>
        </p:spPr>
        <p:txBody>
          <a:bodyPr wrap="square" rtlCol="0">
            <a:spAutoFit/>
          </a:bodyPr>
          <a:lstStyle/>
          <a:p>
            <a:pPr marL="285750" indent="-285750">
              <a:buFont typeface="Arial" panose="020B0604020202020204" pitchFamily="34" charset="0"/>
              <a:buChar char="•"/>
            </a:pPr>
            <a:r>
              <a:rPr lang="fr-FR" sz="1600" b="1" dirty="0"/>
              <a:t>11</a:t>
            </a:r>
            <a:r>
              <a:rPr lang="fr-FR" sz="1600" dirty="0"/>
              <a:t> tables </a:t>
            </a:r>
          </a:p>
          <a:p>
            <a:endParaRPr lang="fr-FR" sz="1600" dirty="0"/>
          </a:p>
          <a:p>
            <a:pPr marL="285750" indent="-285750">
              <a:buFont typeface="Arial" panose="020B0604020202020204" pitchFamily="34" charset="0"/>
              <a:buChar char="•"/>
            </a:pPr>
            <a:r>
              <a:rPr lang="fr-FR" sz="1600" b="1" dirty="0"/>
              <a:t>FK centralisées </a:t>
            </a:r>
            <a:r>
              <a:rPr lang="fr-FR" sz="1600" dirty="0"/>
              <a:t>dans HERBIER</a:t>
            </a:r>
          </a:p>
          <a:p>
            <a:pPr marL="285750" indent="-285750">
              <a:buFont typeface="Arial" panose="020B0604020202020204" pitchFamily="34" charset="0"/>
              <a:buChar char="•"/>
            </a:pPr>
            <a:endParaRPr lang="fr-FR" sz="1600" dirty="0"/>
          </a:p>
          <a:p>
            <a:pPr marL="285750" indent="-285750">
              <a:buFont typeface="Arial" panose="020B0604020202020204" pitchFamily="34" charset="0"/>
              <a:buChar char="•"/>
            </a:pPr>
            <a:r>
              <a:rPr lang="fr-FR" sz="1600" dirty="0"/>
              <a:t>Ajout de </a:t>
            </a:r>
            <a:r>
              <a:rPr lang="fr-FR" sz="1600" b="1" dirty="0"/>
              <a:t>nouvelles tables et champs</a:t>
            </a:r>
          </a:p>
          <a:p>
            <a:pPr marL="285750" indent="-285750">
              <a:buFont typeface="Arial" panose="020B0604020202020204" pitchFamily="34" charset="0"/>
              <a:buChar char="•"/>
            </a:pPr>
            <a:endParaRPr lang="fr-FR" sz="1600" b="1" dirty="0"/>
          </a:p>
          <a:p>
            <a:pPr marL="285750" indent="-285750">
              <a:buFont typeface="Arial" panose="020B0604020202020204" pitchFamily="34" charset="0"/>
              <a:buChar char="•"/>
            </a:pPr>
            <a:r>
              <a:rPr lang="fr-FR" sz="1600" b="1" dirty="0"/>
              <a:t>Uniformisation</a:t>
            </a:r>
            <a:r>
              <a:rPr lang="fr-FR" sz="1600" dirty="0"/>
              <a:t> de la base </a:t>
            </a:r>
          </a:p>
          <a:p>
            <a:pPr marL="285750" indent="-285750">
              <a:buFont typeface="Arial" panose="020B0604020202020204" pitchFamily="34" charset="0"/>
              <a:buChar char="•"/>
            </a:pPr>
            <a:endParaRPr lang="fr-FR" sz="1600" dirty="0"/>
          </a:p>
        </p:txBody>
      </p:sp>
    </p:spTree>
    <p:extLst>
      <p:ext uri="{BB962C8B-B14F-4D97-AF65-F5344CB8AC3E}">
        <p14:creationId xmlns:p14="http://schemas.microsoft.com/office/powerpoint/2010/main" val="76028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 coins arrondis 3">
            <a:extLst>
              <a:ext uri="{FF2B5EF4-FFF2-40B4-BE49-F238E27FC236}">
                <a16:creationId xmlns:a16="http://schemas.microsoft.com/office/drawing/2014/main" id="{56D0B1DA-35B0-4DD8-BB05-8E32D856DEE3}"/>
              </a:ext>
            </a:extLst>
          </p:cNvPr>
          <p:cNvSpPr/>
          <p:nvPr/>
        </p:nvSpPr>
        <p:spPr>
          <a:xfrm>
            <a:off x="0" y="171972"/>
            <a:ext cx="3850440" cy="1338046"/>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2200" dirty="0"/>
              <a:t>L’import des données</a:t>
            </a:r>
          </a:p>
          <a:p>
            <a:r>
              <a:rPr lang="fr-FR" i="1" dirty="0">
                <a:solidFill>
                  <a:srgbClr val="DCFFA4"/>
                </a:solidFill>
              </a:rPr>
              <a:t>Herbier 2014 -&gt; Herbier 2023</a:t>
            </a:r>
          </a:p>
        </p:txBody>
      </p:sp>
      <p:sp>
        <p:nvSpPr>
          <p:cNvPr id="5" name="Rectangle 4">
            <a:extLst>
              <a:ext uri="{FF2B5EF4-FFF2-40B4-BE49-F238E27FC236}">
                <a16:creationId xmlns:a16="http://schemas.microsoft.com/office/drawing/2014/main" id="{398DECCC-4ECF-42E2-A140-1A8C264CB2D1}"/>
              </a:ext>
            </a:extLst>
          </p:cNvPr>
          <p:cNvSpPr/>
          <p:nvPr/>
        </p:nvSpPr>
        <p:spPr>
          <a:xfrm>
            <a:off x="0" y="0"/>
            <a:ext cx="12192000" cy="436228"/>
          </a:xfrm>
          <a:prstGeom prst="rect">
            <a:avLst/>
          </a:prstGeom>
          <a:solidFill>
            <a:schemeClr val="bg1">
              <a:lumMod val="5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9" name="Espace réservé du numéro de diapositive 18">
            <a:extLst>
              <a:ext uri="{FF2B5EF4-FFF2-40B4-BE49-F238E27FC236}">
                <a16:creationId xmlns:a16="http://schemas.microsoft.com/office/drawing/2014/main" id="{6DE1018A-F126-44E7-B2C7-1A2B72019654}"/>
              </a:ext>
            </a:extLst>
          </p:cNvPr>
          <p:cNvSpPr>
            <a:spLocks noGrp="1"/>
          </p:cNvSpPr>
          <p:nvPr>
            <p:ph type="sldNum" sz="quarter" idx="96"/>
          </p:nvPr>
        </p:nvSpPr>
        <p:spPr/>
        <p:txBody>
          <a:bodyPr/>
          <a:lstStyle/>
          <a:p>
            <a:fld id="{6B54B0F7-55DD-40D6-B7F4-70B586885C0B}" type="slidenum">
              <a:rPr lang="en-US" smtClean="0"/>
              <a:pPr/>
              <a:t>6</a:t>
            </a:fld>
            <a:endParaRPr lang="en-US" dirty="0"/>
          </a:p>
        </p:txBody>
      </p:sp>
      <p:sp>
        <p:nvSpPr>
          <p:cNvPr id="20" name="Titre 19">
            <a:extLst>
              <a:ext uri="{FF2B5EF4-FFF2-40B4-BE49-F238E27FC236}">
                <a16:creationId xmlns:a16="http://schemas.microsoft.com/office/drawing/2014/main" id="{8D6EC829-4FED-4EC8-8329-E778DBE16784}"/>
              </a:ext>
            </a:extLst>
          </p:cNvPr>
          <p:cNvSpPr>
            <a:spLocks noGrp="1"/>
          </p:cNvSpPr>
          <p:nvPr>
            <p:ph type="title"/>
          </p:nvPr>
        </p:nvSpPr>
        <p:spPr>
          <a:xfrm>
            <a:off x="5371697" y="-67114"/>
            <a:ext cx="1535185" cy="503339"/>
          </a:xfrm>
          <a:ln>
            <a:noFill/>
          </a:ln>
        </p:spPr>
        <p:txBody>
          <a:bodyPr>
            <a:normAutofit/>
          </a:bodyPr>
          <a:lstStyle/>
          <a:p>
            <a:pPr algn="ctr"/>
            <a:r>
              <a:rPr lang="fr-FR" sz="1800" dirty="0">
                <a:solidFill>
                  <a:schemeClr val="bg1"/>
                </a:solidFill>
              </a:rPr>
              <a:t>01</a:t>
            </a:r>
            <a:r>
              <a:rPr lang="fr-FR" sz="2400" dirty="0">
                <a:solidFill>
                  <a:schemeClr val="bg1"/>
                </a:solidFill>
              </a:rPr>
              <a:t> </a:t>
            </a:r>
            <a:br>
              <a:rPr lang="fr-FR" dirty="0">
                <a:solidFill>
                  <a:schemeClr val="bg1"/>
                </a:solidFill>
              </a:rPr>
            </a:br>
            <a:r>
              <a:rPr lang="fr-FR" sz="1000" dirty="0">
                <a:solidFill>
                  <a:schemeClr val="bg1"/>
                </a:solidFill>
              </a:rPr>
              <a:t>Les bases de données</a:t>
            </a:r>
          </a:p>
        </p:txBody>
      </p:sp>
      <p:sp>
        <p:nvSpPr>
          <p:cNvPr id="7" name="Titre 19">
            <a:extLst>
              <a:ext uri="{FF2B5EF4-FFF2-40B4-BE49-F238E27FC236}">
                <a16:creationId xmlns:a16="http://schemas.microsoft.com/office/drawing/2014/main" id="{CEEA6466-0D22-4E3E-84F7-14DBED60585A}"/>
              </a:ext>
            </a:extLst>
          </p:cNvPr>
          <p:cNvSpPr txBox="1">
            <a:spLocks/>
          </p:cNvSpPr>
          <p:nvPr/>
        </p:nvSpPr>
        <p:spPr>
          <a:xfrm>
            <a:off x="8577308" y="-2"/>
            <a:ext cx="2126610" cy="436229"/>
          </a:xfrm>
          <a:prstGeom prst="rect">
            <a:avLst/>
          </a:prstGeom>
        </p:spPr>
        <p:txBody>
          <a:bodyPr vert="horz" lIns="0" tIns="0" rIns="0" bIns="0" rtlCol="0" anchor="t">
            <a:normAutofit fontScale="92500" lnSpcReduction="10000"/>
          </a:bodyPr>
          <a:lstStyle>
            <a:lvl1pPr algn="l" defTabSz="914377" rtl="0" eaLnBrk="1" latinLnBrk="0" hangingPunct="1">
              <a:lnSpc>
                <a:spcPct val="90000"/>
              </a:lnSpc>
              <a:spcBef>
                <a:spcPct val="0"/>
              </a:spcBef>
              <a:buNone/>
              <a:defRPr lang="fr-FR" sz="3200" b="0" i="0" kern="1200" dirty="0">
                <a:solidFill>
                  <a:schemeClr val="accent1"/>
                </a:solidFill>
                <a:latin typeface="Verdana" panose="020B0604030504040204" pitchFamily="34" charset="0"/>
                <a:ea typeface="Verdana" panose="020B0604030504040204" pitchFamily="34" charset="0"/>
                <a:cs typeface="Verdana" panose="020B0604030504040204" pitchFamily="34" charset="0"/>
              </a:defRPr>
            </a:lvl1pPr>
          </a:lstStyle>
          <a:p>
            <a:pPr algn="ctr"/>
            <a:r>
              <a:rPr lang="fr-FR" sz="1900" dirty="0">
                <a:solidFill>
                  <a:schemeClr val="bg1"/>
                </a:solidFill>
              </a:rPr>
              <a:t>03</a:t>
            </a:r>
            <a:r>
              <a:rPr lang="fr-FR" sz="2400" dirty="0">
                <a:solidFill>
                  <a:schemeClr val="bg1"/>
                </a:solidFill>
              </a:rPr>
              <a:t> </a:t>
            </a:r>
            <a:br>
              <a:rPr lang="fr-FR" dirty="0">
                <a:solidFill>
                  <a:schemeClr val="bg1"/>
                </a:solidFill>
              </a:rPr>
            </a:br>
            <a:r>
              <a:rPr lang="fr-FR" sz="1100" dirty="0">
                <a:solidFill>
                  <a:schemeClr val="bg1"/>
                </a:solidFill>
              </a:rPr>
              <a:t>L’import en masse</a:t>
            </a:r>
            <a:endParaRPr lang="fr-FR" sz="1300" dirty="0">
              <a:solidFill>
                <a:schemeClr val="bg1"/>
              </a:solidFill>
            </a:endParaRPr>
          </a:p>
        </p:txBody>
      </p:sp>
      <p:sp>
        <p:nvSpPr>
          <p:cNvPr id="8" name="Titre 19">
            <a:extLst>
              <a:ext uri="{FF2B5EF4-FFF2-40B4-BE49-F238E27FC236}">
                <a16:creationId xmlns:a16="http://schemas.microsoft.com/office/drawing/2014/main" id="{95828853-D0BB-4946-A196-F532CB7E7B64}"/>
              </a:ext>
            </a:extLst>
          </p:cNvPr>
          <p:cNvSpPr txBox="1">
            <a:spLocks/>
          </p:cNvSpPr>
          <p:nvPr/>
        </p:nvSpPr>
        <p:spPr>
          <a:xfrm>
            <a:off x="6906882" y="8388"/>
            <a:ext cx="2126610" cy="436229"/>
          </a:xfrm>
          <a:prstGeom prst="rect">
            <a:avLst/>
          </a:prstGeom>
        </p:spPr>
        <p:txBody>
          <a:bodyPr vert="horz" lIns="0" tIns="0" rIns="0" bIns="0" rtlCol="0" anchor="t">
            <a:normAutofit/>
          </a:bodyPr>
          <a:lstStyle>
            <a:lvl1pPr algn="l" defTabSz="914377" rtl="0" eaLnBrk="1" latinLnBrk="0" hangingPunct="1">
              <a:lnSpc>
                <a:spcPct val="90000"/>
              </a:lnSpc>
              <a:spcBef>
                <a:spcPct val="0"/>
              </a:spcBef>
              <a:buNone/>
              <a:defRPr lang="fr-FR" sz="3200" b="0" i="0" kern="1200" dirty="0">
                <a:solidFill>
                  <a:schemeClr val="accent1"/>
                </a:solidFill>
                <a:latin typeface="Verdana" panose="020B0604030504040204" pitchFamily="34" charset="0"/>
                <a:ea typeface="Verdana" panose="020B0604030504040204" pitchFamily="34" charset="0"/>
                <a:cs typeface="Verdana" panose="020B0604030504040204" pitchFamily="34" charset="0"/>
              </a:defRPr>
            </a:lvl1pPr>
          </a:lstStyle>
          <a:p>
            <a:pPr algn="ctr"/>
            <a:r>
              <a:rPr lang="fr-FR" sz="1800" dirty="0">
                <a:solidFill>
                  <a:srgbClr val="DCFFA4"/>
                </a:solidFill>
              </a:rPr>
              <a:t>02 </a:t>
            </a:r>
            <a:br>
              <a:rPr lang="fr-FR" sz="1000" dirty="0">
                <a:solidFill>
                  <a:srgbClr val="DCFFA4"/>
                </a:solidFill>
              </a:rPr>
            </a:br>
            <a:r>
              <a:rPr lang="fr-FR" sz="1000" dirty="0">
                <a:solidFill>
                  <a:srgbClr val="DCFFA4"/>
                </a:solidFill>
              </a:rPr>
              <a:t>L’import des données</a:t>
            </a:r>
          </a:p>
        </p:txBody>
      </p:sp>
      <p:sp>
        <p:nvSpPr>
          <p:cNvPr id="9" name="Titre 19">
            <a:extLst>
              <a:ext uri="{FF2B5EF4-FFF2-40B4-BE49-F238E27FC236}">
                <a16:creationId xmlns:a16="http://schemas.microsoft.com/office/drawing/2014/main" id="{71016C74-85F5-466C-AF48-6009B5BA09A5}"/>
              </a:ext>
            </a:extLst>
          </p:cNvPr>
          <p:cNvSpPr txBox="1">
            <a:spLocks/>
          </p:cNvSpPr>
          <p:nvPr/>
        </p:nvSpPr>
        <p:spPr>
          <a:xfrm>
            <a:off x="3836512" y="8388"/>
            <a:ext cx="1535185" cy="503339"/>
          </a:xfrm>
          <a:prstGeom prst="rect">
            <a:avLst/>
          </a:prstGeom>
        </p:spPr>
        <p:txBody>
          <a:bodyPr vert="horz" lIns="0" tIns="0" rIns="0" bIns="0" rtlCol="0" anchor="t">
            <a:normAutofit/>
          </a:bodyPr>
          <a:lstStyle>
            <a:lvl1pPr algn="l" defTabSz="914377" rtl="0" eaLnBrk="1" latinLnBrk="0" hangingPunct="1">
              <a:lnSpc>
                <a:spcPct val="90000"/>
              </a:lnSpc>
              <a:spcBef>
                <a:spcPct val="0"/>
              </a:spcBef>
              <a:buNone/>
              <a:defRPr lang="fr-FR" sz="3200" b="0" i="0" kern="1200" dirty="0">
                <a:solidFill>
                  <a:schemeClr val="accent1"/>
                </a:solidFill>
                <a:latin typeface="Verdana" panose="020B0604030504040204" pitchFamily="34" charset="0"/>
                <a:ea typeface="Verdana" panose="020B0604030504040204" pitchFamily="34" charset="0"/>
                <a:cs typeface="Verdana" panose="020B0604030504040204" pitchFamily="34" charset="0"/>
              </a:defRPr>
            </a:lvl1pPr>
          </a:lstStyle>
          <a:p>
            <a:pPr algn="ctr"/>
            <a:r>
              <a:rPr lang="fr-FR" sz="1800" dirty="0">
                <a:solidFill>
                  <a:schemeClr val="bg1"/>
                </a:solidFill>
              </a:rPr>
              <a:t>Sommaire - </a:t>
            </a:r>
            <a:r>
              <a:rPr lang="fr-FR" sz="2400" dirty="0">
                <a:solidFill>
                  <a:schemeClr val="bg1"/>
                </a:solidFill>
              </a:rPr>
              <a:t> </a:t>
            </a:r>
            <a:br>
              <a:rPr lang="fr-FR" dirty="0">
                <a:solidFill>
                  <a:schemeClr val="bg1"/>
                </a:solidFill>
              </a:rPr>
            </a:br>
            <a:endParaRPr lang="fr-FR" sz="1000" dirty="0">
              <a:solidFill>
                <a:schemeClr val="bg1"/>
              </a:solidFill>
            </a:endParaRPr>
          </a:p>
        </p:txBody>
      </p:sp>
      <p:cxnSp>
        <p:nvCxnSpPr>
          <p:cNvPr id="12" name="Connecteur droit 11">
            <a:extLst>
              <a:ext uri="{FF2B5EF4-FFF2-40B4-BE49-F238E27FC236}">
                <a16:creationId xmlns:a16="http://schemas.microsoft.com/office/drawing/2014/main" id="{A6B9A3F9-E66B-4DED-822D-504D22EACA4F}"/>
              </a:ext>
            </a:extLst>
          </p:cNvPr>
          <p:cNvCxnSpPr>
            <a:cxnSpLocks/>
          </p:cNvCxnSpPr>
          <p:nvPr/>
        </p:nvCxnSpPr>
        <p:spPr>
          <a:xfrm>
            <a:off x="0" y="427837"/>
            <a:ext cx="12192000" cy="12584"/>
          </a:xfrm>
          <a:prstGeom prst="line">
            <a:avLst/>
          </a:prstGeom>
          <a:ln>
            <a:solidFill>
              <a:schemeClr val="accent3">
                <a:lumMod val="20000"/>
                <a:lumOff val="80000"/>
              </a:schemeClr>
            </a:solidFill>
          </a:ln>
        </p:spPr>
        <p:style>
          <a:lnRef idx="1">
            <a:schemeClr val="accent5"/>
          </a:lnRef>
          <a:fillRef idx="0">
            <a:schemeClr val="accent5"/>
          </a:fillRef>
          <a:effectRef idx="0">
            <a:schemeClr val="accent5"/>
          </a:effectRef>
          <a:fontRef idx="minor">
            <a:schemeClr val="tx1"/>
          </a:fontRef>
        </p:style>
      </p:cxnSp>
      <p:cxnSp>
        <p:nvCxnSpPr>
          <p:cNvPr id="17" name="Connecteur droit 16">
            <a:extLst>
              <a:ext uri="{FF2B5EF4-FFF2-40B4-BE49-F238E27FC236}">
                <a16:creationId xmlns:a16="http://schemas.microsoft.com/office/drawing/2014/main" id="{9D00D272-0AA3-44E0-8226-89CCCBCAD3CC}"/>
              </a:ext>
            </a:extLst>
          </p:cNvPr>
          <p:cNvCxnSpPr>
            <a:cxnSpLocks/>
          </p:cNvCxnSpPr>
          <p:nvPr/>
        </p:nvCxnSpPr>
        <p:spPr>
          <a:xfrm>
            <a:off x="3405823" y="222306"/>
            <a:ext cx="0" cy="0"/>
          </a:xfrm>
          <a:prstGeom prst="line">
            <a:avLst/>
          </a:prstGeom>
        </p:spPr>
        <p:style>
          <a:lnRef idx="1">
            <a:schemeClr val="accent5"/>
          </a:lnRef>
          <a:fillRef idx="0">
            <a:schemeClr val="accent5"/>
          </a:fillRef>
          <a:effectRef idx="0">
            <a:schemeClr val="accent5"/>
          </a:effectRef>
          <a:fontRef idx="minor">
            <a:schemeClr val="tx1"/>
          </a:fontRef>
        </p:style>
      </p:cxnSp>
      <p:sp>
        <p:nvSpPr>
          <p:cNvPr id="33" name="Titre 19">
            <a:extLst>
              <a:ext uri="{FF2B5EF4-FFF2-40B4-BE49-F238E27FC236}">
                <a16:creationId xmlns:a16="http://schemas.microsoft.com/office/drawing/2014/main" id="{50B4CAE8-D3F5-4E86-AF6F-2EB980329E4A}"/>
              </a:ext>
            </a:extLst>
          </p:cNvPr>
          <p:cNvSpPr txBox="1">
            <a:spLocks/>
          </p:cNvSpPr>
          <p:nvPr/>
        </p:nvSpPr>
        <p:spPr>
          <a:xfrm>
            <a:off x="10568677" y="-79698"/>
            <a:ext cx="1535185" cy="503339"/>
          </a:xfrm>
          <a:prstGeom prst="rect">
            <a:avLst/>
          </a:prstGeom>
        </p:spPr>
        <p:txBody>
          <a:bodyPr vert="horz" lIns="0" tIns="0" rIns="0" bIns="0" rtlCol="0" anchor="t">
            <a:normAutofit/>
          </a:bodyPr>
          <a:lstStyle>
            <a:lvl1pPr algn="l" defTabSz="914377" rtl="0" eaLnBrk="1" latinLnBrk="0" hangingPunct="1">
              <a:lnSpc>
                <a:spcPct val="90000"/>
              </a:lnSpc>
              <a:spcBef>
                <a:spcPct val="0"/>
              </a:spcBef>
              <a:buNone/>
              <a:defRPr lang="fr-FR" sz="3200" b="0" i="0" kern="1200" dirty="0">
                <a:solidFill>
                  <a:schemeClr val="accent1"/>
                </a:solidFill>
                <a:latin typeface="Verdana" panose="020B0604030504040204" pitchFamily="34" charset="0"/>
                <a:ea typeface="Verdana" panose="020B0604030504040204" pitchFamily="34" charset="0"/>
                <a:cs typeface="Verdana" panose="020B0604030504040204" pitchFamily="34" charset="0"/>
              </a:defRPr>
            </a:lvl1pPr>
          </a:lstStyle>
          <a:p>
            <a:pPr algn="ctr"/>
            <a:r>
              <a:rPr lang="fr-FR" sz="1800" dirty="0">
                <a:solidFill>
                  <a:schemeClr val="bg1"/>
                </a:solidFill>
              </a:rPr>
              <a:t>04</a:t>
            </a:r>
            <a:r>
              <a:rPr lang="fr-FR" sz="2400" dirty="0">
                <a:solidFill>
                  <a:schemeClr val="bg1"/>
                </a:solidFill>
              </a:rPr>
              <a:t> </a:t>
            </a:r>
            <a:br>
              <a:rPr lang="fr-FR" dirty="0">
                <a:solidFill>
                  <a:schemeClr val="bg1"/>
                </a:solidFill>
              </a:rPr>
            </a:br>
            <a:r>
              <a:rPr lang="fr-FR" sz="1000" dirty="0">
                <a:solidFill>
                  <a:schemeClr val="bg1"/>
                </a:solidFill>
              </a:rPr>
              <a:t>L’interface utilisateur</a:t>
            </a:r>
          </a:p>
        </p:txBody>
      </p:sp>
      <p:sp>
        <p:nvSpPr>
          <p:cNvPr id="11" name="Espace réservé du pied de page 17">
            <a:extLst>
              <a:ext uri="{FF2B5EF4-FFF2-40B4-BE49-F238E27FC236}">
                <a16:creationId xmlns:a16="http://schemas.microsoft.com/office/drawing/2014/main" id="{5FDB5590-88B7-FAFA-AFD5-5BB347A175A8}"/>
              </a:ext>
            </a:extLst>
          </p:cNvPr>
          <p:cNvSpPr>
            <a:spLocks noGrp="1"/>
          </p:cNvSpPr>
          <p:nvPr>
            <p:ph type="ftr" sz="quarter" idx="95"/>
          </p:nvPr>
        </p:nvSpPr>
        <p:spPr>
          <a:xfrm>
            <a:off x="2866442" y="6479322"/>
            <a:ext cx="6459117" cy="170333"/>
          </a:xfrm>
        </p:spPr>
        <p:txBody>
          <a:bodyPr/>
          <a:lstStyle/>
          <a:p>
            <a:r>
              <a:rPr lang="en-US" sz="1050" dirty="0"/>
              <a:t>HERBIER Virtuel 2023</a:t>
            </a:r>
          </a:p>
        </p:txBody>
      </p:sp>
      <p:pic>
        <p:nvPicPr>
          <p:cNvPr id="14" name="Graphique 13" descr="Plante contour">
            <a:extLst>
              <a:ext uri="{FF2B5EF4-FFF2-40B4-BE49-F238E27FC236}">
                <a16:creationId xmlns:a16="http://schemas.microsoft.com/office/drawing/2014/main" id="{FD726603-E3FE-77A3-ADDE-8ACAB6AB41F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5400000">
            <a:off x="-45653" y="-85157"/>
            <a:ext cx="557276" cy="557276"/>
          </a:xfrm>
          <a:prstGeom prst="rect">
            <a:avLst/>
          </a:prstGeom>
        </p:spPr>
      </p:pic>
      <p:sp>
        <p:nvSpPr>
          <p:cNvPr id="2" name="Rounded Rectangle 40">
            <a:extLst>
              <a:ext uri="{FF2B5EF4-FFF2-40B4-BE49-F238E27FC236}">
                <a16:creationId xmlns:a16="http://schemas.microsoft.com/office/drawing/2014/main" id="{48550903-59BD-9336-B5B5-81433017F272}"/>
              </a:ext>
            </a:extLst>
          </p:cNvPr>
          <p:cNvSpPr/>
          <p:nvPr/>
        </p:nvSpPr>
        <p:spPr>
          <a:xfrm>
            <a:off x="4509346" y="588663"/>
            <a:ext cx="7240622" cy="907553"/>
          </a:xfrm>
          <a:prstGeom prst="roundRect">
            <a:avLst>
              <a:gd name="adj" fmla="val 1966"/>
            </a:avLst>
          </a:prstGeom>
          <a:solidFill>
            <a:schemeClr val="bg1"/>
          </a:solidFill>
          <a:ln w="12700">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lIns="91440" tIns="45720" rIns="91440" bIns="45720" rtlCol="0" anchor="ctr">
            <a:noAutofit/>
          </a:bodyPr>
          <a:lstStyle/>
          <a:p>
            <a:pPr defTabSz="609585"/>
            <a:endParaRPr lang="en-US" sz="1600" dirty="0">
              <a:solidFill>
                <a:schemeClr val="tx1"/>
              </a:solidFill>
            </a:endParaRPr>
          </a:p>
          <a:p>
            <a:pPr marL="342900" indent="-342900" defTabSz="609585">
              <a:buFont typeface="Arial" panose="020B0604020202020204" pitchFamily="34" charset="0"/>
              <a:buChar char="•"/>
            </a:pPr>
            <a:endParaRPr lang="en-US" sz="1600" dirty="0">
              <a:solidFill>
                <a:schemeClr val="tx1"/>
              </a:solidFill>
            </a:endParaRPr>
          </a:p>
          <a:p>
            <a:pPr defTabSz="609585"/>
            <a:endParaRPr lang="en-US" sz="1600" dirty="0">
              <a:solidFill>
                <a:schemeClr val="tx1"/>
              </a:solidFill>
            </a:endParaRPr>
          </a:p>
          <a:p>
            <a:pPr marL="342900" indent="-342900" defTabSz="609585">
              <a:buFont typeface="Arial" panose="020B0604020202020204" pitchFamily="34" charset="0"/>
              <a:buChar char="•"/>
            </a:pPr>
            <a:endParaRPr lang="en-US" sz="1600" dirty="0">
              <a:solidFill>
                <a:schemeClr val="tx1"/>
              </a:solidFill>
            </a:endParaRPr>
          </a:p>
          <a:p>
            <a:pPr marL="342900" indent="-342900" defTabSz="609585">
              <a:buFont typeface="Arial" panose="020B0604020202020204" pitchFamily="34" charset="0"/>
              <a:buChar char="•"/>
            </a:pPr>
            <a:endParaRPr lang="en-US" sz="1600" dirty="0">
              <a:solidFill>
                <a:schemeClr val="tx1"/>
              </a:solidFill>
            </a:endParaRPr>
          </a:p>
          <a:p>
            <a:pPr marL="342900" indent="-342900" defTabSz="609585">
              <a:buFont typeface="Arial" panose="020B0604020202020204" pitchFamily="34" charset="0"/>
              <a:buChar char="•"/>
            </a:pPr>
            <a:endParaRPr lang="en-US" sz="1600" dirty="0">
              <a:solidFill>
                <a:schemeClr val="tx1"/>
              </a:solidFill>
            </a:endParaRPr>
          </a:p>
          <a:p>
            <a:pPr marL="342900" indent="-342900" defTabSz="609585">
              <a:buFont typeface="Arial" panose="020B0604020202020204" pitchFamily="34" charset="0"/>
              <a:buChar char="•"/>
            </a:pPr>
            <a:endParaRPr lang="en-US" sz="1600" dirty="0">
              <a:solidFill>
                <a:schemeClr val="tx1"/>
              </a:solidFill>
            </a:endParaRPr>
          </a:p>
        </p:txBody>
      </p:sp>
      <p:pic>
        <p:nvPicPr>
          <p:cNvPr id="3" name="Picture 12" descr="cible ">
            <a:extLst>
              <a:ext uri="{FF2B5EF4-FFF2-40B4-BE49-F238E27FC236}">
                <a16:creationId xmlns:a16="http://schemas.microsoft.com/office/drawing/2014/main" id="{7FB54631-EC8C-BD2E-C03E-657EAEA20CC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02634" y="856069"/>
            <a:ext cx="320511" cy="320511"/>
          </a:xfrm>
          <a:prstGeom prst="rect">
            <a:avLst/>
          </a:prstGeom>
          <a:noFill/>
          <a:extLst>
            <a:ext uri="{909E8E84-426E-40DD-AFC4-6F175D3DCCD1}">
              <a14:hiddenFill xmlns:a14="http://schemas.microsoft.com/office/drawing/2010/main">
                <a:solidFill>
                  <a:srgbClr val="FFFFFF"/>
                </a:solidFill>
              </a14:hiddenFill>
            </a:ext>
          </a:extLst>
        </p:spPr>
      </p:pic>
      <p:sp>
        <p:nvSpPr>
          <p:cNvPr id="6" name="ZoneTexte 5">
            <a:extLst>
              <a:ext uri="{FF2B5EF4-FFF2-40B4-BE49-F238E27FC236}">
                <a16:creationId xmlns:a16="http://schemas.microsoft.com/office/drawing/2014/main" id="{48DEE1F3-0530-9B8E-E7A3-8F13802E6ACB}"/>
              </a:ext>
            </a:extLst>
          </p:cNvPr>
          <p:cNvSpPr txBox="1"/>
          <p:nvPr/>
        </p:nvSpPr>
        <p:spPr>
          <a:xfrm>
            <a:off x="5023145" y="733974"/>
            <a:ext cx="6736080" cy="861774"/>
          </a:xfrm>
          <a:prstGeom prst="rect">
            <a:avLst/>
          </a:prstGeom>
          <a:noFill/>
        </p:spPr>
        <p:txBody>
          <a:bodyPr wrap="square" rtlCol="0">
            <a:spAutoFit/>
          </a:bodyPr>
          <a:lstStyle/>
          <a:p>
            <a:r>
              <a:rPr lang="fr-FR" sz="1600" dirty="0">
                <a:solidFill>
                  <a:srgbClr val="829E68"/>
                </a:solidFill>
              </a:rPr>
              <a:t>Adapter les données de l’herbier 2014 à notre nouvelle base sans perdre d’informations.</a:t>
            </a:r>
            <a:endParaRPr lang="en-US" sz="1600" dirty="0">
              <a:solidFill>
                <a:srgbClr val="829E68"/>
              </a:solidFill>
            </a:endParaRPr>
          </a:p>
          <a:p>
            <a:endParaRPr lang="fr-FR" dirty="0"/>
          </a:p>
        </p:txBody>
      </p:sp>
      <p:pic>
        <p:nvPicPr>
          <p:cNvPr id="13" name="Image 12" descr="Une image contenant texte, capture d’écran, Police, nombre&#10;&#10;Description générée automatiquement">
            <a:extLst>
              <a:ext uri="{FF2B5EF4-FFF2-40B4-BE49-F238E27FC236}">
                <a16:creationId xmlns:a16="http://schemas.microsoft.com/office/drawing/2014/main" id="{A9897C13-FE42-26F0-1A62-D1FDF78A133F}"/>
              </a:ext>
            </a:extLst>
          </p:cNvPr>
          <p:cNvPicPr>
            <a:picLocks noChangeAspect="1"/>
          </p:cNvPicPr>
          <p:nvPr/>
        </p:nvPicPr>
        <p:blipFill rotWithShape="1">
          <a:blip r:embed="rId6">
            <a:extLst>
              <a:ext uri="{28A0092B-C50C-407E-A947-70E740481C1C}">
                <a14:useLocalDpi xmlns:a14="http://schemas.microsoft.com/office/drawing/2010/main" val="0"/>
              </a:ext>
            </a:extLst>
          </a:blip>
          <a:srcRect r="86809"/>
          <a:stretch/>
        </p:blipFill>
        <p:spPr>
          <a:xfrm>
            <a:off x="819326" y="1678074"/>
            <a:ext cx="2211787" cy="4633191"/>
          </a:xfrm>
          <a:prstGeom prst="rect">
            <a:avLst/>
          </a:prstGeom>
        </p:spPr>
      </p:pic>
      <p:pic>
        <p:nvPicPr>
          <p:cNvPr id="16" name="Image 15" descr="Une image contenant texte, capture d’écran, Police, nombre&#10;&#10;Description générée automatiquement">
            <a:extLst>
              <a:ext uri="{FF2B5EF4-FFF2-40B4-BE49-F238E27FC236}">
                <a16:creationId xmlns:a16="http://schemas.microsoft.com/office/drawing/2014/main" id="{64E8AD4A-939A-CF7A-FE90-B1239A00557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862889" y="1678074"/>
            <a:ext cx="1907032" cy="4633191"/>
          </a:xfrm>
          <a:prstGeom prst="rect">
            <a:avLst/>
          </a:prstGeom>
        </p:spPr>
      </p:pic>
      <p:cxnSp>
        <p:nvCxnSpPr>
          <p:cNvPr id="21" name="Connecteur droit avec flèche 20">
            <a:extLst>
              <a:ext uri="{FF2B5EF4-FFF2-40B4-BE49-F238E27FC236}">
                <a16:creationId xmlns:a16="http://schemas.microsoft.com/office/drawing/2014/main" id="{25C1DD01-6B9F-63DB-2FFB-18BDDF661533}"/>
              </a:ext>
            </a:extLst>
          </p:cNvPr>
          <p:cNvCxnSpPr/>
          <p:nvPr/>
        </p:nvCxnSpPr>
        <p:spPr>
          <a:xfrm>
            <a:off x="3031113" y="1981200"/>
            <a:ext cx="1831776" cy="0"/>
          </a:xfrm>
          <a:prstGeom prst="straightConnector1">
            <a:avLst/>
          </a:prstGeom>
          <a:ln w="254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Connecteur droit avec flèche 21">
            <a:extLst>
              <a:ext uri="{FF2B5EF4-FFF2-40B4-BE49-F238E27FC236}">
                <a16:creationId xmlns:a16="http://schemas.microsoft.com/office/drawing/2014/main" id="{5D66BF8A-43AF-B510-F2EE-E91A444D9936}"/>
              </a:ext>
            </a:extLst>
          </p:cNvPr>
          <p:cNvCxnSpPr>
            <a:cxnSpLocks/>
          </p:cNvCxnSpPr>
          <p:nvPr/>
        </p:nvCxnSpPr>
        <p:spPr>
          <a:xfrm flipV="1">
            <a:off x="3031113" y="2355273"/>
            <a:ext cx="1831776" cy="124691"/>
          </a:xfrm>
          <a:prstGeom prst="straightConnector1">
            <a:avLst/>
          </a:prstGeom>
          <a:ln w="25400">
            <a:solidFill>
              <a:srgbClr val="829E68"/>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onnecteur droit avec flèche 25">
            <a:extLst>
              <a:ext uri="{FF2B5EF4-FFF2-40B4-BE49-F238E27FC236}">
                <a16:creationId xmlns:a16="http://schemas.microsoft.com/office/drawing/2014/main" id="{9B9AE158-E555-BA51-D500-EB05898B8633}"/>
              </a:ext>
            </a:extLst>
          </p:cNvPr>
          <p:cNvCxnSpPr>
            <a:cxnSpLocks/>
            <a:endCxn id="16" idx="1"/>
          </p:cNvCxnSpPr>
          <p:nvPr/>
        </p:nvCxnSpPr>
        <p:spPr>
          <a:xfrm>
            <a:off x="3031113" y="2514938"/>
            <a:ext cx="1831776" cy="1479732"/>
          </a:xfrm>
          <a:prstGeom prst="straightConnector1">
            <a:avLst/>
          </a:prstGeom>
          <a:ln w="25400">
            <a:solidFill>
              <a:srgbClr val="829E68"/>
            </a:solidFill>
            <a:tailEnd type="triangle"/>
          </a:ln>
        </p:spPr>
        <p:style>
          <a:lnRef idx="1">
            <a:schemeClr val="accent1"/>
          </a:lnRef>
          <a:fillRef idx="0">
            <a:schemeClr val="accent1"/>
          </a:fillRef>
          <a:effectRef idx="0">
            <a:schemeClr val="accent1"/>
          </a:effectRef>
          <a:fontRef idx="minor">
            <a:schemeClr val="tx1"/>
          </a:fontRef>
        </p:style>
      </p:cxnSp>
      <p:cxnSp>
        <p:nvCxnSpPr>
          <p:cNvPr id="28" name="Connecteur droit avec flèche 27">
            <a:extLst>
              <a:ext uri="{FF2B5EF4-FFF2-40B4-BE49-F238E27FC236}">
                <a16:creationId xmlns:a16="http://schemas.microsoft.com/office/drawing/2014/main" id="{9D1F49B3-2F3B-F56A-10F6-66213B46B59A}"/>
              </a:ext>
            </a:extLst>
          </p:cNvPr>
          <p:cNvCxnSpPr>
            <a:cxnSpLocks/>
          </p:cNvCxnSpPr>
          <p:nvPr/>
        </p:nvCxnSpPr>
        <p:spPr>
          <a:xfrm>
            <a:off x="3031113" y="2526764"/>
            <a:ext cx="1831776" cy="1886337"/>
          </a:xfrm>
          <a:prstGeom prst="straightConnector1">
            <a:avLst/>
          </a:prstGeom>
          <a:ln w="25400">
            <a:solidFill>
              <a:srgbClr val="829E68"/>
            </a:solidFill>
            <a:tailEnd type="triangle"/>
          </a:ln>
        </p:spPr>
        <p:style>
          <a:lnRef idx="1">
            <a:schemeClr val="accent1"/>
          </a:lnRef>
          <a:fillRef idx="0">
            <a:schemeClr val="accent1"/>
          </a:fillRef>
          <a:effectRef idx="0">
            <a:schemeClr val="accent1"/>
          </a:effectRef>
          <a:fontRef idx="minor">
            <a:schemeClr val="tx1"/>
          </a:fontRef>
        </p:style>
      </p:cxnSp>
      <p:cxnSp>
        <p:nvCxnSpPr>
          <p:cNvPr id="30" name="Connecteur droit avec flèche 29">
            <a:extLst>
              <a:ext uri="{FF2B5EF4-FFF2-40B4-BE49-F238E27FC236}">
                <a16:creationId xmlns:a16="http://schemas.microsoft.com/office/drawing/2014/main" id="{113F4259-5F54-0769-EA19-D8FC437A9F4B}"/>
              </a:ext>
            </a:extLst>
          </p:cNvPr>
          <p:cNvCxnSpPr>
            <a:cxnSpLocks/>
          </p:cNvCxnSpPr>
          <p:nvPr/>
        </p:nvCxnSpPr>
        <p:spPr>
          <a:xfrm>
            <a:off x="3031113" y="2513182"/>
            <a:ext cx="1831776" cy="2666744"/>
          </a:xfrm>
          <a:prstGeom prst="straightConnector1">
            <a:avLst/>
          </a:prstGeom>
          <a:ln w="25400">
            <a:solidFill>
              <a:srgbClr val="829E68"/>
            </a:solidFill>
            <a:tailEnd type="triangle"/>
          </a:ln>
        </p:spPr>
        <p:style>
          <a:lnRef idx="1">
            <a:schemeClr val="accent1"/>
          </a:lnRef>
          <a:fillRef idx="0">
            <a:schemeClr val="accent1"/>
          </a:fillRef>
          <a:effectRef idx="0">
            <a:schemeClr val="accent1"/>
          </a:effectRef>
          <a:fontRef idx="minor">
            <a:schemeClr val="tx1"/>
          </a:fontRef>
        </p:style>
      </p:cxnSp>
      <p:cxnSp>
        <p:nvCxnSpPr>
          <p:cNvPr id="32" name="Connecteur droit avec flèche 31">
            <a:extLst>
              <a:ext uri="{FF2B5EF4-FFF2-40B4-BE49-F238E27FC236}">
                <a16:creationId xmlns:a16="http://schemas.microsoft.com/office/drawing/2014/main" id="{C6DEC10E-4D32-980E-A600-618716EF62A2}"/>
              </a:ext>
            </a:extLst>
          </p:cNvPr>
          <p:cNvCxnSpPr>
            <a:cxnSpLocks/>
          </p:cNvCxnSpPr>
          <p:nvPr/>
        </p:nvCxnSpPr>
        <p:spPr>
          <a:xfrm>
            <a:off x="3031113" y="2513182"/>
            <a:ext cx="1869404" cy="3546972"/>
          </a:xfrm>
          <a:prstGeom prst="straightConnector1">
            <a:avLst/>
          </a:prstGeom>
          <a:ln w="25400">
            <a:solidFill>
              <a:srgbClr val="829E68"/>
            </a:solidFill>
            <a:tailEnd type="triangle"/>
          </a:ln>
        </p:spPr>
        <p:style>
          <a:lnRef idx="1">
            <a:schemeClr val="accent1"/>
          </a:lnRef>
          <a:fillRef idx="0">
            <a:schemeClr val="accent1"/>
          </a:fillRef>
          <a:effectRef idx="0">
            <a:schemeClr val="accent1"/>
          </a:effectRef>
          <a:fontRef idx="minor">
            <a:schemeClr val="tx1"/>
          </a:fontRef>
        </p:style>
      </p:cxnSp>
      <p:cxnSp>
        <p:nvCxnSpPr>
          <p:cNvPr id="35" name="Connecteur droit avec flèche 34">
            <a:extLst>
              <a:ext uri="{FF2B5EF4-FFF2-40B4-BE49-F238E27FC236}">
                <a16:creationId xmlns:a16="http://schemas.microsoft.com/office/drawing/2014/main" id="{41FABF17-AFE4-8796-E1BA-7A65804158B6}"/>
              </a:ext>
            </a:extLst>
          </p:cNvPr>
          <p:cNvCxnSpPr>
            <a:cxnSpLocks/>
          </p:cNvCxnSpPr>
          <p:nvPr/>
        </p:nvCxnSpPr>
        <p:spPr>
          <a:xfrm flipV="1">
            <a:off x="3031113" y="2784764"/>
            <a:ext cx="1869404" cy="1251469"/>
          </a:xfrm>
          <a:prstGeom prst="straightConnector1">
            <a:avLst/>
          </a:prstGeom>
          <a:ln w="25400">
            <a:solidFill>
              <a:schemeClr val="accent5">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Connecteur droit avec flèche 36">
            <a:extLst>
              <a:ext uri="{FF2B5EF4-FFF2-40B4-BE49-F238E27FC236}">
                <a16:creationId xmlns:a16="http://schemas.microsoft.com/office/drawing/2014/main" id="{2E66F2B5-5544-FF5D-A5A4-3DDD2EEE2877}"/>
              </a:ext>
            </a:extLst>
          </p:cNvPr>
          <p:cNvCxnSpPr>
            <a:cxnSpLocks/>
          </p:cNvCxnSpPr>
          <p:nvPr/>
        </p:nvCxnSpPr>
        <p:spPr>
          <a:xfrm flipV="1">
            <a:off x="3012299" y="3578520"/>
            <a:ext cx="1888218" cy="927753"/>
          </a:xfrm>
          <a:prstGeom prst="straightConnector1">
            <a:avLst/>
          </a:prstGeom>
          <a:ln w="25400">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 name="Connecteur droit avec flèche 38">
            <a:extLst>
              <a:ext uri="{FF2B5EF4-FFF2-40B4-BE49-F238E27FC236}">
                <a16:creationId xmlns:a16="http://schemas.microsoft.com/office/drawing/2014/main" id="{677B409F-4C20-C895-1F16-14BC14245495}"/>
              </a:ext>
            </a:extLst>
          </p:cNvPr>
          <p:cNvCxnSpPr>
            <a:cxnSpLocks/>
          </p:cNvCxnSpPr>
          <p:nvPr/>
        </p:nvCxnSpPr>
        <p:spPr>
          <a:xfrm flipV="1">
            <a:off x="3031113" y="4800078"/>
            <a:ext cx="1831776" cy="232012"/>
          </a:xfrm>
          <a:prstGeom prst="straightConnector1">
            <a:avLst/>
          </a:prstGeom>
          <a:ln w="25400">
            <a:solidFill>
              <a:schemeClr val="accent1">
                <a:lumMod val="25000"/>
                <a:lumOff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1" name="ZoneTexte 40">
            <a:extLst>
              <a:ext uri="{FF2B5EF4-FFF2-40B4-BE49-F238E27FC236}">
                <a16:creationId xmlns:a16="http://schemas.microsoft.com/office/drawing/2014/main" id="{F12C5B64-4CEA-B014-35F9-4219D1BABEBC}"/>
              </a:ext>
            </a:extLst>
          </p:cNvPr>
          <p:cNvSpPr txBox="1"/>
          <p:nvPr/>
        </p:nvSpPr>
        <p:spPr>
          <a:xfrm>
            <a:off x="6769921" y="2964873"/>
            <a:ext cx="1265715" cy="307777"/>
          </a:xfrm>
          <a:prstGeom prst="rect">
            <a:avLst/>
          </a:prstGeom>
          <a:noFill/>
        </p:spPr>
        <p:txBody>
          <a:bodyPr wrap="square" rtlCol="0">
            <a:spAutoFit/>
          </a:bodyPr>
          <a:lstStyle/>
          <a:p>
            <a:r>
              <a:rPr lang="fr-FR" sz="1400" dirty="0">
                <a:solidFill>
                  <a:srgbClr val="5E5E5E"/>
                </a:solidFill>
              </a:rPr>
              <a:t>Nouveau</a:t>
            </a:r>
          </a:p>
        </p:txBody>
      </p:sp>
      <p:sp>
        <p:nvSpPr>
          <p:cNvPr id="43" name="ZoneTexte 42">
            <a:extLst>
              <a:ext uri="{FF2B5EF4-FFF2-40B4-BE49-F238E27FC236}">
                <a16:creationId xmlns:a16="http://schemas.microsoft.com/office/drawing/2014/main" id="{2E82655C-6AB4-AE25-A36D-32A6A148517C}"/>
              </a:ext>
            </a:extLst>
          </p:cNvPr>
          <p:cNvSpPr txBox="1"/>
          <p:nvPr/>
        </p:nvSpPr>
        <p:spPr>
          <a:xfrm>
            <a:off x="6732293" y="5472545"/>
            <a:ext cx="1002479" cy="307777"/>
          </a:xfrm>
          <a:prstGeom prst="rect">
            <a:avLst/>
          </a:prstGeom>
          <a:noFill/>
        </p:spPr>
        <p:txBody>
          <a:bodyPr wrap="square" rtlCol="0">
            <a:spAutoFit/>
          </a:bodyPr>
          <a:lstStyle/>
          <a:p>
            <a:r>
              <a:rPr lang="fr-FR" sz="1400" dirty="0">
                <a:solidFill>
                  <a:srgbClr val="5E5E5E"/>
                </a:solidFill>
              </a:rPr>
              <a:t>Nouveau</a:t>
            </a:r>
          </a:p>
        </p:txBody>
      </p:sp>
      <p:cxnSp>
        <p:nvCxnSpPr>
          <p:cNvPr id="47" name="Connecteur droit 46">
            <a:extLst>
              <a:ext uri="{FF2B5EF4-FFF2-40B4-BE49-F238E27FC236}">
                <a16:creationId xmlns:a16="http://schemas.microsoft.com/office/drawing/2014/main" id="{2E91FFD2-DEAD-1D4F-BA23-DFF9D9056088}"/>
              </a:ext>
            </a:extLst>
          </p:cNvPr>
          <p:cNvCxnSpPr/>
          <p:nvPr/>
        </p:nvCxnSpPr>
        <p:spPr>
          <a:xfrm>
            <a:off x="819326" y="2784764"/>
            <a:ext cx="2211787" cy="470040"/>
          </a:xfrm>
          <a:prstGeom prst="line">
            <a:avLst/>
          </a:prstGeom>
          <a:ln w="41275">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48" name="Connecteur droit 47">
            <a:extLst>
              <a:ext uri="{FF2B5EF4-FFF2-40B4-BE49-F238E27FC236}">
                <a16:creationId xmlns:a16="http://schemas.microsoft.com/office/drawing/2014/main" id="{93523EFE-8992-49E1-D60D-E95902BDA32F}"/>
              </a:ext>
            </a:extLst>
          </p:cNvPr>
          <p:cNvCxnSpPr/>
          <p:nvPr/>
        </p:nvCxnSpPr>
        <p:spPr>
          <a:xfrm>
            <a:off x="819326" y="5285568"/>
            <a:ext cx="2211787" cy="470040"/>
          </a:xfrm>
          <a:prstGeom prst="line">
            <a:avLst/>
          </a:prstGeom>
          <a:ln w="41275">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49" name="Connecteur droit 48">
            <a:extLst>
              <a:ext uri="{FF2B5EF4-FFF2-40B4-BE49-F238E27FC236}">
                <a16:creationId xmlns:a16="http://schemas.microsoft.com/office/drawing/2014/main" id="{DF2C8E3C-7D23-E7E9-B673-11C34346C486}"/>
              </a:ext>
            </a:extLst>
          </p:cNvPr>
          <p:cNvCxnSpPr/>
          <p:nvPr/>
        </p:nvCxnSpPr>
        <p:spPr>
          <a:xfrm>
            <a:off x="856878" y="5811385"/>
            <a:ext cx="2211787" cy="470040"/>
          </a:xfrm>
          <a:prstGeom prst="line">
            <a:avLst/>
          </a:prstGeom>
          <a:ln w="41275">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50" name="Connecteur droit 49">
            <a:extLst>
              <a:ext uri="{FF2B5EF4-FFF2-40B4-BE49-F238E27FC236}">
                <a16:creationId xmlns:a16="http://schemas.microsoft.com/office/drawing/2014/main" id="{D46F2A54-2500-08A9-BB6A-0BACA1B52A1D}"/>
              </a:ext>
            </a:extLst>
          </p:cNvPr>
          <p:cNvCxnSpPr>
            <a:cxnSpLocks/>
          </p:cNvCxnSpPr>
          <p:nvPr/>
        </p:nvCxnSpPr>
        <p:spPr>
          <a:xfrm flipV="1">
            <a:off x="856878" y="5780322"/>
            <a:ext cx="2142765" cy="501103"/>
          </a:xfrm>
          <a:prstGeom prst="line">
            <a:avLst/>
          </a:prstGeom>
          <a:ln w="41275">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53" name="Connecteur droit 52">
            <a:extLst>
              <a:ext uri="{FF2B5EF4-FFF2-40B4-BE49-F238E27FC236}">
                <a16:creationId xmlns:a16="http://schemas.microsoft.com/office/drawing/2014/main" id="{DBC20602-A129-3071-D66C-D4B29D183754}"/>
              </a:ext>
            </a:extLst>
          </p:cNvPr>
          <p:cNvCxnSpPr>
            <a:cxnSpLocks/>
          </p:cNvCxnSpPr>
          <p:nvPr/>
        </p:nvCxnSpPr>
        <p:spPr>
          <a:xfrm flipV="1">
            <a:off x="881165" y="5294843"/>
            <a:ext cx="2142765" cy="501103"/>
          </a:xfrm>
          <a:prstGeom prst="line">
            <a:avLst/>
          </a:prstGeom>
          <a:ln w="41275">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54" name="Connecteur droit 53">
            <a:extLst>
              <a:ext uri="{FF2B5EF4-FFF2-40B4-BE49-F238E27FC236}">
                <a16:creationId xmlns:a16="http://schemas.microsoft.com/office/drawing/2014/main" id="{E4720B58-E0FF-2DA0-AC3B-76B27CD7D4F3}"/>
              </a:ext>
            </a:extLst>
          </p:cNvPr>
          <p:cNvCxnSpPr>
            <a:cxnSpLocks/>
          </p:cNvCxnSpPr>
          <p:nvPr/>
        </p:nvCxnSpPr>
        <p:spPr>
          <a:xfrm flipV="1">
            <a:off x="850720" y="2788248"/>
            <a:ext cx="2142765" cy="501103"/>
          </a:xfrm>
          <a:prstGeom prst="line">
            <a:avLst/>
          </a:prstGeom>
          <a:ln w="41275">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55" name="Connecteur droit 54">
            <a:extLst>
              <a:ext uri="{FF2B5EF4-FFF2-40B4-BE49-F238E27FC236}">
                <a16:creationId xmlns:a16="http://schemas.microsoft.com/office/drawing/2014/main" id="{8CE8CE38-3D80-A644-40D2-B375CCE7BB96}"/>
              </a:ext>
            </a:extLst>
          </p:cNvPr>
          <p:cNvCxnSpPr>
            <a:cxnSpLocks/>
          </p:cNvCxnSpPr>
          <p:nvPr/>
        </p:nvCxnSpPr>
        <p:spPr>
          <a:xfrm flipV="1">
            <a:off x="867365" y="3229020"/>
            <a:ext cx="2142765" cy="501103"/>
          </a:xfrm>
          <a:prstGeom prst="line">
            <a:avLst/>
          </a:prstGeom>
          <a:ln w="41275">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56" name="Connecteur droit 55">
            <a:extLst>
              <a:ext uri="{FF2B5EF4-FFF2-40B4-BE49-F238E27FC236}">
                <a16:creationId xmlns:a16="http://schemas.microsoft.com/office/drawing/2014/main" id="{5FCFD786-4FAB-5F71-E8B9-2AC92ACBB5FA}"/>
              </a:ext>
            </a:extLst>
          </p:cNvPr>
          <p:cNvCxnSpPr/>
          <p:nvPr/>
        </p:nvCxnSpPr>
        <p:spPr>
          <a:xfrm>
            <a:off x="881165" y="3269358"/>
            <a:ext cx="2211787" cy="470040"/>
          </a:xfrm>
          <a:prstGeom prst="line">
            <a:avLst/>
          </a:prstGeom>
          <a:ln w="41275">
            <a:solidFill>
              <a:schemeClr val="accent4"/>
            </a:solidFill>
          </a:ln>
        </p:spPr>
        <p:style>
          <a:lnRef idx="1">
            <a:schemeClr val="accent1"/>
          </a:lnRef>
          <a:fillRef idx="0">
            <a:schemeClr val="accent1"/>
          </a:fillRef>
          <a:effectRef idx="0">
            <a:schemeClr val="accent1"/>
          </a:effectRef>
          <a:fontRef idx="minor">
            <a:schemeClr val="tx1"/>
          </a:fontRef>
        </p:style>
      </p:cxnSp>
      <p:grpSp>
        <p:nvGrpSpPr>
          <p:cNvPr id="57" name="Groupe 56">
            <a:extLst>
              <a:ext uri="{FF2B5EF4-FFF2-40B4-BE49-F238E27FC236}">
                <a16:creationId xmlns:a16="http://schemas.microsoft.com/office/drawing/2014/main" id="{DEC15889-D224-1323-1967-00195C96F577}"/>
              </a:ext>
            </a:extLst>
          </p:cNvPr>
          <p:cNvGrpSpPr/>
          <p:nvPr/>
        </p:nvGrpSpPr>
        <p:grpSpPr>
          <a:xfrm>
            <a:off x="8127607" y="2080163"/>
            <a:ext cx="3630422" cy="3465231"/>
            <a:chOff x="9041968" y="2644417"/>
            <a:chExt cx="3280476" cy="2958136"/>
          </a:xfrm>
          <a:solidFill>
            <a:schemeClr val="bg1">
              <a:lumMod val="50000"/>
            </a:schemeClr>
          </a:solidFill>
        </p:grpSpPr>
        <p:sp>
          <p:nvSpPr>
            <p:cNvPr id="58" name="Rounded Rectangle 40">
              <a:extLst>
                <a:ext uri="{FF2B5EF4-FFF2-40B4-BE49-F238E27FC236}">
                  <a16:creationId xmlns:a16="http://schemas.microsoft.com/office/drawing/2014/main" id="{612AA5DB-6A02-800A-E4FF-B3BBC0D37B5D}"/>
                </a:ext>
              </a:extLst>
            </p:cNvPr>
            <p:cNvSpPr/>
            <p:nvPr/>
          </p:nvSpPr>
          <p:spPr>
            <a:xfrm>
              <a:off x="9041968" y="3171588"/>
              <a:ext cx="3280476" cy="2430965"/>
            </a:xfrm>
            <a:prstGeom prst="roundRect">
              <a:avLst>
                <a:gd name="adj" fmla="val 1966"/>
              </a:avLst>
            </a:prstGeom>
            <a:solidFill>
              <a:schemeClr val="bg1"/>
            </a:solidFill>
            <a:ln w="12700">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lIns="91440" tIns="45720" rIns="91440" bIns="45720" rtlCol="0" anchor="ctr">
              <a:noAutofit/>
            </a:bodyPr>
            <a:lstStyle/>
            <a:p>
              <a:pPr defTabSz="609585"/>
              <a:endParaRPr lang="en-US" sz="1600" dirty="0">
                <a:solidFill>
                  <a:schemeClr val="tx1"/>
                </a:solidFill>
              </a:endParaRPr>
            </a:p>
            <a:p>
              <a:pPr marL="342900" indent="-342900" defTabSz="609585">
                <a:buFont typeface="Arial" panose="020B0604020202020204" pitchFamily="34" charset="0"/>
                <a:buChar char="•"/>
              </a:pPr>
              <a:endParaRPr lang="en-US" sz="1600" dirty="0">
                <a:solidFill>
                  <a:schemeClr val="tx1"/>
                </a:solidFill>
              </a:endParaRPr>
            </a:p>
            <a:p>
              <a:pPr marL="342900" indent="-342900" defTabSz="609585">
                <a:buFont typeface="Arial" panose="020B0604020202020204" pitchFamily="34" charset="0"/>
                <a:buChar char="•"/>
              </a:pPr>
              <a:endParaRPr lang="en-US" sz="1600" dirty="0">
                <a:solidFill>
                  <a:schemeClr val="tx1"/>
                </a:solidFill>
              </a:endParaRPr>
            </a:p>
            <a:p>
              <a:pPr marL="342900" indent="-342900" defTabSz="609585">
                <a:buFont typeface="Arial" panose="020B0604020202020204" pitchFamily="34" charset="0"/>
                <a:buChar char="•"/>
              </a:pPr>
              <a:endParaRPr lang="en-US" sz="1600" dirty="0">
                <a:solidFill>
                  <a:schemeClr val="tx1"/>
                </a:solidFill>
              </a:endParaRPr>
            </a:p>
            <a:p>
              <a:pPr marL="342900" indent="-342900" defTabSz="609585">
                <a:buFont typeface="Arial" panose="020B0604020202020204" pitchFamily="34" charset="0"/>
                <a:buChar char="•"/>
              </a:pPr>
              <a:endParaRPr lang="en-US" sz="1600" dirty="0">
                <a:solidFill>
                  <a:schemeClr val="tx1"/>
                </a:solidFill>
              </a:endParaRPr>
            </a:p>
            <a:p>
              <a:pPr marL="342900" indent="-342900" defTabSz="609585">
                <a:buFont typeface="Arial" panose="020B0604020202020204" pitchFamily="34" charset="0"/>
                <a:buChar char="•"/>
              </a:pPr>
              <a:endParaRPr lang="en-US" sz="1600" dirty="0">
                <a:solidFill>
                  <a:schemeClr val="tx1"/>
                </a:solidFill>
              </a:endParaRPr>
            </a:p>
          </p:txBody>
        </p:sp>
        <p:cxnSp>
          <p:nvCxnSpPr>
            <p:cNvPr id="59" name="Straight Connector 46">
              <a:extLst>
                <a:ext uri="{FF2B5EF4-FFF2-40B4-BE49-F238E27FC236}">
                  <a16:creationId xmlns:a16="http://schemas.microsoft.com/office/drawing/2014/main" id="{EF75EC36-A5FB-0E80-B9E0-240B8A6554C4}"/>
                </a:ext>
              </a:extLst>
            </p:cNvPr>
            <p:cNvCxnSpPr/>
            <p:nvPr/>
          </p:nvCxnSpPr>
          <p:spPr>
            <a:xfrm rot="5400000" flipH="1" flipV="1">
              <a:off x="11285357" y="3042847"/>
              <a:ext cx="477467" cy="0"/>
            </a:xfrm>
            <a:prstGeom prst="line">
              <a:avLst/>
            </a:prstGeom>
            <a:grpFill/>
            <a:ln w="19050" cmpd="sng">
              <a:solidFill>
                <a:srgbClr val="A5C986"/>
              </a:solidFill>
              <a:prstDash val="dot"/>
              <a:headEnd type="oval"/>
              <a:tailEnd type="none"/>
            </a:ln>
            <a:effectLst/>
          </p:spPr>
          <p:style>
            <a:lnRef idx="2">
              <a:schemeClr val="accent1"/>
            </a:lnRef>
            <a:fillRef idx="0">
              <a:schemeClr val="accent1"/>
            </a:fillRef>
            <a:effectRef idx="1">
              <a:schemeClr val="accent1"/>
            </a:effectRef>
            <a:fontRef idx="minor">
              <a:schemeClr val="tx1"/>
            </a:fontRef>
          </p:style>
        </p:cxnSp>
        <p:sp>
          <p:nvSpPr>
            <p:cNvPr id="60" name="Rounded Rectangle 47">
              <a:extLst>
                <a:ext uri="{FF2B5EF4-FFF2-40B4-BE49-F238E27FC236}">
                  <a16:creationId xmlns:a16="http://schemas.microsoft.com/office/drawing/2014/main" id="{FC5C099C-8A30-1149-B4FB-38BBDE6BE897}"/>
                </a:ext>
              </a:extLst>
            </p:cNvPr>
            <p:cNvSpPr/>
            <p:nvPr/>
          </p:nvSpPr>
          <p:spPr>
            <a:xfrm>
              <a:off x="9766148" y="2644417"/>
              <a:ext cx="1970977" cy="342167"/>
            </a:xfrm>
            <a:prstGeom prst="roundRect">
              <a:avLst>
                <a:gd name="adj" fmla="val 27950"/>
              </a:avLst>
            </a:prstGeom>
            <a:solidFill>
              <a:srgbClr val="A5C986"/>
            </a:solidFill>
            <a:ln>
              <a:noFill/>
            </a:ln>
            <a:effectLst/>
          </p:spPr>
          <p:style>
            <a:lnRef idx="1">
              <a:schemeClr val="accent1"/>
            </a:lnRef>
            <a:fillRef idx="3">
              <a:schemeClr val="accent1"/>
            </a:fillRef>
            <a:effectRef idx="2">
              <a:schemeClr val="accent1"/>
            </a:effectRef>
            <a:fontRef idx="minor">
              <a:schemeClr val="lt1"/>
            </a:fontRef>
          </p:style>
          <p:txBody>
            <a:bodyPr lIns="91440" tIns="45720" rIns="91440" bIns="45720" rtlCol="0" anchor="ctr">
              <a:noAutofit/>
            </a:bodyPr>
            <a:lstStyle/>
            <a:p>
              <a:pPr algn="ctr" defTabSz="609585"/>
              <a:r>
                <a:rPr lang="en-US" b="1" i="1" dirty="0" err="1">
                  <a:solidFill>
                    <a:schemeClr val="bg1"/>
                  </a:solidFill>
                  <a:latin typeface="Georgia" panose="02040502050405020303" pitchFamily="18" charset="0"/>
                  <a:ea typeface="Verdana" panose="020B0604030504040204" pitchFamily="34" charset="0"/>
                </a:rPr>
                <a:t>Difficultés</a:t>
              </a:r>
              <a:endParaRPr lang="en-US" b="1" i="1" dirty="0">
                <a:solidFill>
                  <a:schemeClr val="bg1"/>
                </a:solidFill>
                <a:latin typeface="Georgia" panose="02040502050405020303" pitchFamily="18" charset="0"/>
                <a:ea typeface="Verdana" panose="020B0604030504040204" pitchFamily="34" charset="0"/>
              </a:endParaRPr>
            </a:p>
          </p:txBody>
        </p:sp>
      </p:grpSp>
      <p:sp>
        <p:nvSpPr>
          <p:cNvPr id="61" name="ZoneTexte 60">
            <a:extLst>
              <a:ext uri="{FF2B5EF4-FFF2-40B4-BE49-F238E27FC236}">
                <a16:creationId xmlns:a16="http://schemas.microsoft.com/office/drawing/2014/main" id="{F15C9E5D-8173-BB16-4301-20FF97AEAF42}"/>
              </a:ext>
            </a:extLst>
          </p:cNvPr>
          <p:cNvSpPr txBox="1"/>
          <p:nvPr/>
        </p:nvSpPr>
        <p:spPr>
          <a:xfrm>
            <a:off x="8127607" y="3079036"/>
            <a:ext cx="3630422" cy="2031325"/>
          </a:xfrm>
          <a:prstGeom prst="rect">
            <a:avLst/>
          </a:prstGeom>
          <a:noFill/>
        </p:spPr>
        <p:txBody>
          <a:bodyPr wrap="square" rtlCol="0">
            <a:spAutoFit/>
          </a:bodyPr>
          <a:lstStyle/>
          <a:p>
            <a:pPr marL="285750" indent="-285750">
              <a:buFont typeface="Arial" panose="020B0604020202020204" pitchFamily="34" charset="0"/>
              <a:buChar char="•"/>
            </a:pPr>
            <a:r>
              <a:rPr lang="fr-FR" dirty="0"/>
              <a:t>Faire le lien entre les tables avec SQL</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a:t>Supprimer les valeurs vides et doublons</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a:t>Attribution de nouveaux ID</a:t>
            </a:r>
          </a:p>
        </p:txBody>
      </p:sp>
    </p:spTree>
    <p:extLst>
      <p:ext uri="{BB962C8B-B14F-4D97-AF65-F5344CB8AC3E}">
        <p14:creationId xmlns:p14="http://schemas.microsoft.com/office/powerpoint/2010/main" val="941922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 coins arrondis 3">
            <a:extLst>
              <a:ext uri="{FF2B5EF4-FFF2-40B4-BE49-F238E27FC236}">
                <a16:creationId xmlns:a16="http://schemas.microsoft.com/office/drawing/2014/main" id="{56D0B1DA-35B0-4DD8-BB05-8E32D856DEE3}"/>
              </a:ext>
            </a:extLst>
          </p:cNvPr>
          <p:cNvSpPr/>
          <p:nvPr/>
        </p:nvSpPr>
        <p:spPr>
          <a:xfrm>
            <a:off x="0" y="171972"/>
            <a:ext cx="3850440" cy="1338046"/>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2200" dirty="0"/>
              <a:t>L’import des données</a:t>
            </a:r>
          </a:p>
          <a:p>
            <a:r>
              <a:rPr lang="fr-FR" i="1" dirty="0">
                <a:solidFill>
                  <a:srgbClr val="DCFFA4"/>
                </a:solidFill>
              </a:rPr>
              <a:t>Excel -&gt; Herbier 2023</a:t>
            </a:r>
          </a:p>
        </p:txBody>
      </p:sp>
      <p:sp>
        <p:nvSpPr>
          <p:cNvPr id="5" name="Rectangle 4">
            <a:extLst>
              <a:ext uri="{FF2B5EF4-FFF2-40B4-BE49-F238E27FC236}">
                <a16:creationId xmlns:a16="http://schemas.microsoft.com/office/drawing/2014/main" id="{398DECCC-4ECF-42E2-A140-1A8C264CB2D1}"/>
              </a:ext>
            </a:extLst>
          </p:cNvPr>
          <p:cNvSpPr/>
          <p:nvPr/>
        </p:nvSpPr>
        <p:spPr>
          <a:xfrm>
            <a:off x="0" y="0"/>
            <a:ext cx="12192000" cy="436228"/>
          </a:xfrm>
          <a:prstGeom prst="rect">
            <a:avLst/>
          </a:prstGeom>
          <a:solidFill>
            <a:schemeClr val="bg1">
              <a:lumMod val="5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9" name="Espace réservé du numéro de diapositive 18">
            <a:extLst>
              <a:ext uri="{FF2B5EF4-FFF2-40B4-BE49-F238E27FC236}">
                <a16:creationId xmlns:a16="http://schemas.microsoft.com/office/drawing/2014/main" id="{6DE1018A-F126-44E7-B2C7-1A2B72019654}"/>
              </a:ext>
            </a:extLst>
          </p:cNvPr>
          <p:cNvSpPr>
            <a:spLocks noGrp="1"/>
          </p:cNvSpPr>
          <p:nvPr>
            <p:ph type="sldNum" sz="quarter" idx="96"/>
          </p:nvPr>
        </p:nvSpPr>
        <p:spPr/>
        <p:txBody>
          <a:bodyPr/>
          <a:lstStyle/>
          <a:p>
            <a:fld id="{6B54B0F7-55DD-40D6-B7F4-70B586885C0B}" type="slidenum">
              <a:rPr lang="en-US" smtClean="0"/>
              <a:pPr/>
              <a:t>7</a:t>
            </a:fld>
            <a:endParaRPr lang="en-US" dirty="0"/>
          </a:p>
        </p:txBody>
      </p:sp>
      <p:sp>
        <p:nvSpPr>
          <p:cNvPr id="20" name="Titre 19">
            <a:extLst>
              <a:ext uri="{FF2B5EF4-FFF2-40B4-BE49-F238E27FC236}">
                <a16:creationId xmlns:a16="http://schemas.microsoft.com/office/drawing/2014/main" id="{8D6EC829-4FED-4EC8-8329-E778DBE16784}"/>
              </a:ext>
            </a:extLst>
          </p:cNvPr>
          <p:cNvSpPr>
            <a:spLocks noGrp="1"/>
          </p:cNvSpPr>
          <p:nvPr>
            <p:ph type="title"/>
          </p:nvPr>
        </p:nvSpPr>
        <p:spPr>
          <a:xfrm>
            <a:off x="5371697" y="-67114"/>
            <a:ext cx="1535185" cy="503339"/>
          </a:xfrm>
          <a:ln>
            <a:noFill/>
          </a:ln>
        </p:spPr>
        <p:txBody>
          <a:bodyPr>
            <a:normAutofit/>
          </a:bodyPr>
          <a:lstStyle/>
          <a:p>
            <a:pPr algn="ctr"/>
            <a:r>
              <a:rPr lang="fr-FR" sz="1800" dirty="0">
                <a:solidFill>
                  <a:schemeClr val="bg1"/>
                </a:solidFill>
              </a:rPr>
              <a:t>01</a:t>
            </a:r>
            <a:r>
              <a:rPr lang="fr-FR" sz="2400" dirty="0">
                <a:solidFill>
                  <a:schemeClr val="bg1"/>
                </a:solidFill>
              </a:rPr>
              <a:t> </a:t>
            </a:r>
            <a:br>
              <a:rPr lang="fr-FR" dirty="0">
                <a:solidFill>
                  <a:schemeClr val="bg1"/>
                </a:solidFill>
              </a:rPr>
            </a:br>
            <a:r>
              <a:rPr lang="fr-FR" sz="1000" dirty="0">
                <a:solidFill>
                  <a:schemeClr val="bg1"/>
                </a:solidFill>
              </a:rPr>
              <a:t>Les bases de données</a:t>
            </a:r>
          </a:p>
        </p:txBody>
      </p:sp>
      <p:sp>
        <p:nvSpPr>
          <p:cNvPr id="7" name="Titre 19">
            <a:extLst>
              <a:ext uri="{FF2B5EF4-FFF2-40B4-BE49-F238E27FC236}">
                <a16:creationId xmlns:a16="http://schemas.microsoft.com/office/drawing/2014/main" id="{CEEA6466-0D22-4E3E-84F7-14DBED60585A}"/>
              </a:ext>
            </a:extLst>
          </p:cNvPr>
          <p:cNvSpPr txBox="1">
            <a:spLocks/>
          </p:cNvSpPr>
          <p:nvPr/>
        </p:nvSpPr>
        <p:spPr>
          <a:xfrm>
            <a:off x="8577308" y="-2"/>
            <a:ext cx="2126610" cy="436229"/>
          </a:xfrm>
          <a:prstGeom prst="rect">
            <a:avLst/>
          </a:prstGeom>
        </p:spPr>
        <p:txBody>
          <a:bodyPr vert="horz" lIns="0" tIns="0" rIns="0" bIns="0" rtlCol="0" anchor="t">
            <a:normAutofit fontScale="92500" lnSpcReduction="10000"/>
          </a:bodyPr>
          <a:lstStyle>
            <a:lvl1pPr algn="l" defTabSz="914377" rtl="0" eaLnBrk="1" latinLnBrk="0" hangingPunct="1">
              <a:lnSpc>
                <a:spcPct val="90000"/>
              </a:lnSpc>
              <a:spcBef>
                <a:spcPct val="0"/>
              </a:spcBef>
              <a:buNone/>
              <a:defRPr lang="fr-FR" sz="3200" b="0" i="0" kern="1200" dirty="0">
                <a:solidFill>
                  <a:schemeClr val="accent1"/>
                </a:solidFill>
                <a:latin typeface="Verdana" panose="020B0604030504040204" pitchFamily="34" charset="0"/>
                <a:ea typeface="Verdana" panose="020B0604030504040204" pitchFamily="34" charset="0"/>
                <a:cs typeface="Verdana" panose="020B0604030504040204" pitchFamily="34" charset="0"/>
              </a:defRPr>
            </a:lvl1pPr>
          </a:lstStyle>
          <a:p>
            <a:pPr algn="ctr"/>
            <a:r>
              <a:rPr lang="fr-FR" sz="1900" dirty="0">
                <a:solidFill>
                  <a:schemeClr val="bg1"/>
                </a:solidFill>
              </a:rPr>
              <a:t>03</a:t>
            </a:r>
            <a:r>
              <a:rPr lang="fr-FR" sz="2400" dirty="0">
                <a:solidFill>
                  <a:schemeClr val="bg1"/>
                </a:solidFill>
              </a:rPr>
              <a:t> </a:t>
            </a:r>
            <a:br>
              <a:rPr lang="fr-FR" dirty="0">
                <a:solidFill>
                  <a:schemeClr val="bg1"/>
                </a:solidFill>
              </a:rPr>
            </a:br>
            <a:r>
              <a:rPr lang="fr-FR" sz="1100" dirty="0">
                <a:solidFill>
                  <a:schemeClr val="bg1"/>
                </a:solidFill>
              </a:rPr>
              <a:t>L’import en masse</a:t>
            </a:r>
            <a:endParaRPr lang="fr-FR" sz="1300" dirty="0">
              <a:solidFill>
                <a:schemeClr val="bg1"/>
              </a:solidFill>
            </a:endParaRPr>
          </a:p>
        </p:txBody>
      </p:sp>
      <p:sp>
        <p:nvSpPr>
          <p:cNvPr id="8" name="Titre 19">
            <a:extLst>
              <a:ext uri="{FF2B5EF4-FFF2-40B4-BE49-F238E27FC236}">
                <a16:creationId xmlns:a16="http://schemas.microsoft.com/office/drawing/2014/main" id="{95828853-D0BB-4946-A196-F532CB7E7B64}"/>
              </a:ext>
            </a:extLst>
          </p:cNvPr>
          <p:cNvSpPr txBox="1">
            <a:spLocks/>
          </p:cNvSpPr>
          <p:nvPr/>
        </p:nvSpPr>
        <p:spPr>
          <a:xfrm>
            <a:off x="6906882" y="8388"/>
            <a:ext cx="2126610" cy="436229"/>
          </a:xfrm>
          <a:prstGeom prst="rect">
            <a:avLst/>
          </a:prstGeom>
        </p:spPr>
        <p:txBody>
          <a:bodyPr vert="horz" lIns="0" tIns="0" rIns="0" bIns="0" rtlCol="0" anchor="t">
            <a:normAutofit/>
          </a:bodyPr>
          <a:lstStyle>
            <a:lvl1pPr algn="l" defTabSz="914377" rtl="0" eaLnBrk="1" latinLnBrk="0" hangingPunct="1">
              <a:lnSpc>
                <a:spcPct val="90000"/>
              </a:lnSpc>
              <a:spcBef>
                <a:spcPct val="0"/>
              </a:spcBef>
              <a:buNone/>
              <a:defRPr lang="fr-FR" sz="3200" b="0" i="0" kern="1200" dirty="0">
                <a:solidFill>
                  <a:schemeClr val="accent1"/>
                </a:solidFill>
                <a:latin typeface="Verdana" panose="020B0604030504040204" pitchFamily="34" charset="0"/>
                <a:ea typeface="Verdana" panose="020B0604030504040204" pitchFamily="34" charset="0"/>
                <a:cs typeface="Verdana" panose="020B0604030504040204" pitchFamily="34" charset="0"/>
              </a:defRPr>
            </a:lvl1pPr>
          </a:lstStyle>
          <a:p>
            <a:pPr algn="ctr"/>
            <a:r>
              <a:rPr lang="fr-FR" sz="1800" dirty="0">
                <a:solidFill>
                  <a:srgbClr val="DCFFA4"/>
                </a:solidFill>
              </a:rPr>
              <a:t>02 </a:t>
            </a:r>
            <a:br>
              <a:rPr lang="fr-FR" sz="1000" dirty="0">
                <a:solidFill>
                  <a:srgbClr val="DCFFA4"/>
                </a:solidFill>
              </a:rPr>
            </a:br>
            <a:r>
              <a:rPr lang="fr-FR" sz="1000" dirty="0">
                <a:solidFill>
                  <a:srgbClr val="DCFFA4"/>
                </a:solidFill>
              </a:rPr>
              <a:t>L’import des données</a:t>
            </a:r>
          </a:p>
        </p:txBody>
      </p:sp>
      <p:sp>
        <p:nvSpPr>
          <p:cNvPr id="9" name="Titre 19">
            <a:extLst>
              <a:ext uri="{FF2B5EF4-FFF2-40B4-BE49-F238E27FC236}">
                <a16:creationId xmlns:a16="http://schemas.microsoft.com/office/drawing/2014/main" id="{71016C74-85F5-466C-AF48-6009B5BA09A5}"/>
              </a:ext>
            </a:extLst>
          </p:cNvPr>
          <p:cNvSpPr txBox="1">
            <a:spLocks/>
          </p:cNvSpPr>
          <p:nvPr/>
        </p:nvSpPr>
        <p:spPr>
          <a:xfrm>
            <a:off x="3836512" y="8388"/>
            <a:ext cx="1535185" cy="503339"/>
          </a:xfrm>
          <a:prstGeom prst="rect">
            <a:avLst/>
          </a:prstGeom>
        </p:spPr>
        <p:txBody>
          <a:bodyPr vert="horz" lIns="0" tIns="0" rIns="0" bIns="0" rtlCol="0" anchor="t">
            <a:normAutofit/>
          </a:bodyPr>
          <a:lstStyle>
            <a:lvl1pPr algn="l" defTabSz="914377" rtl="0" eaLnBrk="1" latinLnBrk="0" hangingPunct="1">
              <a:lnSpc>
                <a:spcPct val="90000"/>
              </a:lnSpc>
              <a:spcBef>
                <a:spcPct val="0"/>
              </a:spcBef>
              <a:buNone/>
              <a:defRPr lang="fr-FR" sz="3200" b="0" i="0" kern="1200" dirty="0">
                <a:solidFill>
                  <a:schemeClr val="accent1"/>
                </a:solidFill>
                <a:latin typeface="Verdana" panose="020B0604030504040204" pitchFamily="34" charset="0"/>
                <a:ea typeface="Verdana" panose="020B0604030504040204" pitchFamily="34" charset="0"/>
                <a:cs typeface="Verdana" panose="020B0604030504040204" pitchFamily="34" charset="0"/>
              </a:defRPr>
            </a:lvl1pPr>
          </a:lstStyle>
          <a:p>
            <a:pPr algn="ctr"/>
            <a:r>
              <a:rPr lang="fr-FR" sz="1800" dirty="0">
                <a:solidFill>
                  <a:schemeClr val="bg1"/>
                </a:solidFill>
              </a:rPr>
              <a:t>Sommaire - </a:t>
            </a:r>
            <a:r>
              <a:rPr lang="fr-FR" sz="2400" dirty="0">
                <a:solidFill>
                  <a:schemeClr val="bg1"/>
                </a:solidFill>
              </a:rPr>
              <a:t> </a:t>
            </a:r>
            <a:br>
              <a:rPr lang="fr-FR" dirty="0">
                <a:solidFill>
                  <a:schemeClr val="bg1"/>
                </a:solidFill>
              </a:rPr>
            </a:br>
            <a:endParaRPr lang="fr-FR" sz="1000" dirty="0">
              <a:solidFill>
                <a:schemeClr val="bg1"/>
              </a:solidFill>
            </a:endParaRPr>
          </a:p>
        </p:txBody>
      </p:sp>
      <p:cxnSp>
        <p:nvCxnSpPr>
          <p:cNvPr id="12" name="Connecteur droit 11">
            <a:extLst>
              <a:ext uri="{FF2B5EF4-FFF2-40B4-BE49-F238E27FC236}">
                <a16:creationId xmlns:a16="http://schemas.microsoft.com/office/drawing/2014/main" id="{A6B9A3F9-E66B-4DED-822D-504D22EACA4F}"/>
              </a:ext>
            </a:extLst>
          </p:cNvPr>
          <p:cNvCxnSpPr>
            <a:cxnSpLocks/>
          </p:cNvCxnSpPr>
          <p:nvPr/>
        </p:nvCxnSpPr>
        <p:spPr>
          <a:xfrm>
            <a:off x="0" y="427837"/>
            <a:ext cx="12192000" cy="12584"/>
          </a:xfrm>
          <a:prstGeom prst="line">
            <a:avLst/>
          </a:prstGeom>
          <a:ln>
            <a:solidFill>
              <a:schemeClr val="accent3">
                <a:lumMod val="20000"/>
                <a:lumOff val="80000"/>
              </a:schemeClr>
            </a:solidFill>
          </a:ln>
        </p:spPr>
        <p:style>
          <a:lnRef idx="1">
            <a:schemeClr val="accent5"/>
          </a:lnRef>
          <a:fillRef idx="0">
            <a:schemeClr val="accent5"/>
          </a:fillRef>
          <a:effectRef idx="0">
            <a:schemeClr val="accent5"/>
          </a:effectRef>
          <a:fontRef idx="minor">
            <a:schemeClr val="tx1"/>
          </a:fontRef>
        </p:style>
      </p:cxnSp>
      <p:cxnSp>
        <p:nvCxnSpPr>
          <p:cNvPr id="17" name="Connecteur droit 16">
            <a:extLst>
              <a:ext uri="{FF2B5EF4-FFF2-40B4-BE49-F238E27FC236}">
                <a16:creationId xmlns:a16="http://schemas.microsoft.com/office/drawing/2014/main" id="{9D00D272-0AA3-44E0-8226-89CCCBCAD3CC}"/>
              </a:ext>
            </a:extLst>
          </p:cNvPr>
          <p:cNvCxnSpPr>
            <a:cxnSpLocks/>
          </p:cNvCxnSpPr>
          <p:nvPr/>
        </p:nvCxnSpPr>
        <p:spPr>
          <a:xfrm>
            <a:off x="3405823" y="222306"/>
            <a:ext cx="0" cy="0"/>
          </a:xfrm>
          <a:prstGeom prst="line">
            <a:avLst/>
          </a:prstGeom>
        </p:spPr>
        <p:style>
          <a:lnRef idx="1">
            <a:schemeClr val="accent5"/>
          </a:lnRef>
          <a:fillRef idx="0">
            <a:schemeClr val="accent5"/>
          </a:fillRef>
          <a:effectRef idx="0">
            <a:schemeClr val="accent5"/>
          </a:effectRef>
          <a:fontRef idx="minor">
            <a:schemeClr val="tx1"/>
          </a:fontRef>
        </p:style>
      </p:cxnSp>
      <p:sp>
        <p:nvSpPr>
          <p:cNvPr id="33" name="Titre 19">
            <a:extLst>
              <a:ext uri="{FF2B5EF4-FFF2-40B4-BE49-F238E27FC236}">
                <a16:creationId xmlns:a16="http://schemas.microsoft.com/office/drawing/2014/main" id="{50B4CAE8-D3F5-4E86-AF6F-2EB980329E4A}"/>
              </a:ext>
            </a:extLst>
          </p:cNvPr>
          <p:cNvSpPr txBox="1">
            <a:spLocks/>
          </p:cNvSpPr>
          <p:nvPr/>
        </p:nvSpPr>
        <p:spPr>
          <a:xfrm>
            <a:off x="10568677" y="-79698"/>
            <a:ext cx="1535185" cy="503339"/>
          </a:xfrm>
          <a:prstGeom prst="rect">
            <a:avLst/>
          </a:prstGeom>
        </p:spPr>
        <p:txBody>
          <a:bodyPr vert="horz" lIns="0" tIns="0" rIns="0" bIns="0" rtlCol="0" anchor="t">
            <a:normAutofit/>
          </a:bodyPr>
          <a:lstStyle>
            <a:lvl1pPr algn="l" defTabSz="914377" rtl="0" eaLnBrk="1" latinLnBrk="0" hangingPunct="1">
              <a:lnSpc>
                <a:spcPct val="90000"/>
              </a:lnSpc>
              <a:spcBef>
                <a:spcPct val="0"/>
              </a:spcBef>
              <a:buNone/>
              <a:defRPr lang="fr-FR" sz="3200" b="0" i="0" kern="1200" dirty="0">
                <a:solidFill>
                  <a:schemeClr val="accent1"/>
                </a:solidFill>
                <a:latin typeface="Verdana" panose="020B0604030504040204" pitchFamily="34" charset="0"/>
                <a:ea typeface="Verdana" panose="020B0604030504040204" pitchFamily="34" charset="0"/>
                <a:cs typeface="Verdana" panose="020B0604030504040204" pitchFamily="34" charset="0"/>
              </a:defRPr>
            </a:lvl1pPr>
          </a:lstStyle>
          <a:p>
            <a:pPr algn="ctr"/>
            <a:r>
              <a:rPr lang="fr-FR" sz="1800" dirty="0">
                <a:solidFill>
                  <a:schemeClr val="bg1"/>
                </a:solidFill>
              </a:rPr>
              <a:t>04</a:t>
            </a:r>
            <a:r>
              <a:rPr lang="fr-FR" sz="2400" dirty="0">
                <a:solidFill>
                  <a:schemeClr val="bg1"/>
                </a:solidFill>
              </a:rPr>
              <a:t> </a:t>
            </a:r>
            <a:br>
              <a:rPr lang="fr-FR" dirty="0">
                <a:solidFill>
                  <a:schemeClr val="bg1"/>
                </a:solidFill>
              </a:rPr>
            </a:br>
            <a:r>
              <a:rPr lang="fr-FR" sz="1000" dirty="0">
                <a:solidFill>
                  <a:schemeClr val="bg1"/>
                </a:solidFill>
              </a:rPr>
              <a:t>L’interface utilisateur</a:t>
            </a:r>
          </a:p>
        </p:txBody>
      </p:sp>
      <p:sp>
        <p:nvSpPr>
          <p:cNvPr id="11" name="Espace réservé du pied de page 17">
            <a:extLst>
              <a:ext uri="{FF2B5EF4-FFF2-40B4-BE49-F238E27FC236}">
                <a16:creationId xmlns:a16="http://schemas.microsoft.com/office/drawing/2014/main" id="{5FDB5590-88B7-FAFA-AFD5-5BB347A175A8}"/>
              </a:ext>
            </a:extLst>
          </p:cNvPr>
          <p:cNvSpPr>
            <a:spLocks noGrp="1"/>
          </p:cNvSpPr>
          <p:nvPr>
            <p:ph type="ftr" sz="quarter" idx="95"/>
          </p:nvPr>
        </p:nvSpPr>
        <p:spPr>
          <a:xfrm>
            <a:off x="2866442" y="6479322"/>
            <a:ext cx="6459117" cy="170333"/>
          </a:xfrm>
        </p:spPr>
        <p:txBody>
          <a:bodyPr/>
          <a:lstStyle/>
          <a:p>
            <a:r>
              <a:rPr lang="en-US" sz="1050" dirty="0"/>
              <a:t>HERBIER Virtuel 2023</a:t>
            </a:r>
          </a:p>
        </p:txBody>
      </p:sp>
      <p:pic>
        <p:nvPicPr>
          <p:cNvPr id="14" name="Graphique 13" descr="Plante contour">
            <a:extLst>
              <a:ext uri="{FF2B5EF4-FFF2-40B4-BE49-F238E27FC236}">
                <a16:creationId xmlns:a16="http://schemas.microsoft.com/office/drawing/2014/main" id="{FD726603-E3FE-77A3-ADDE-8ACAB6AB41F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5400000">
            <a:off x="-45653" y="-85157"/>
            <a:ext cx="557276" cy="557276"/>
          </a:xfrm>
          <a:prstGeom prst="rect">
            <a:avLst/>
          </a:prstGeom>
        </p:spPr>
      </p:pic>
      <p:pic>
        <p:nvPicPr>
          <p:cNvPr id="3" name="Image 2" descr="Une image contenant texte, nombre, capture d’écran, ligne&#10;&#10;Description générée automatiquement">
            <a:extLst>
              <a:ext uri="{FF2B5EF4-FFF2-40B4-BE49-F238E27FC236}">
                <a16:creationId xmlns:a16="http://schemas.microsoft.com/office/drawing/2014/main" id="{11904582-A3D6-B877-3A4C-C5FD3E26156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1760" y="1843935"/>
            <a:ext cx="8011670" cy="4120486"/>
          </a:xfrm>
          <a:prstGeom prst="rect">
            <a:avLst/>
          </a:prstGeom>
        </p:spPr>
      </p:pic>
      <p:grpSp>
        <p:nvGrpSpPr>
          <p:cNvPr id="6" name="Groupe 5">
            <a:extLst>
              <a:ext uri="{FF2B5EF4-FFF2-40B4-BE49-F238E27FC236}">
                <a16:creationId xmlns:a16="http://schemas.microsoft.com/office/drawing/2014/main" id="{5449DCE5-D879-7465-73D1-45E5403E9093}"/>
              </a:ext>
            </a:extLst>
          </p:cNvPr>
          <p:cNvGrpSpPr/>
          <p:nvPr/>
        </p:nvGrpSpPr>
        <p:grpSpPr>
          <a:xfrm>
            <a:off x="8473440" y="1673306"/>
            <a:ext cx="3630422" cy="3465231"/>
            <a:chOff x="9041968" y="2644417"/>
            <a:chExt cx="3280476" cy="2958136"/>
          </a:xfrm>
          <a:solidFill>
            <a:schemeClr val="bg1">
              <a:lumMod val="50000"/>
            </a:schemeClr>
          </a:solidFill>
        </p:grpSpPr>
        <p:sp>
          <p:nvSpPr>
            <p:cNvPr id="10" name="Rounded Rectangle 40">
              <a:extLst>
                <a:ext uri="{FF2B5EF4-FFF2-40B4-BE49-F238E27FC236}">
                  <a16:creationId xmlns:a16="http://schemas.microsoft.com/office/drawing/2014/main" id="{023B9F54-A89A-0F28-D195-0549056D5DA8}"/>
                </a:ext>
              </a:extLst>
            </p:cNvPr>
            <p:cNvSpPr/>
            <p:nvPr/>
          </p:nvSpPr>
          <p:spPr>
            <a:xfrm>
              <a:off x="9041968" y="3171588"/>
              <a:ext cx="3280476" cy="2430965"/>
            </a:xfrm>
            <a:prstGeom prst="roundRect">
              <a:avLst>
                <a:gd name="adj" fmla="val 1966"/>
              </a:avLst>
            </a:prstGeom>
            <a:solidFill>
              <a:schemeClr val="bg1"/>
            </a:solidFill>
            <a:ln w="12700">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lIns="91440" tIns="45720" rIns="91440" bIns="45720" rtlCol="0" anchor="ctr">
              <a:noAutofit/>
            </a:bodyPr>
            <a:lstStyle/>
            <a:p>
              <a:pPr defTabSz="609585"/>
              <a:endParaRPr lang="en-US" sz="1600" dirty="0">
                <a:solidFill>
                  <a:schemeClr val="tx1"/>
                </a:solidFill>
              </a:endParaRPr>
            </a:p>
            <a:p>
              <a:pPr defTabSz="609585"/>
              <a:endParaRPr lang="en-US" sz="1600" dirty="0">
                <a:solidFill>
                  <a:schemeClr val="tx1"/>
                </a:solidFill>
              </a:endParaRPr>
            </a:p>
            <a:p>
              <a:pPr marL="342900" indent="-342900" defTabSz="609585">
                <a:buFont typeface="Arial" panose="020B0604020202020204" pitchFamily="34" charset="0"/>
                <a:buChar char="•"/>
              </a:pPr>
              <a:endParaRPr lang="en-US" sz="1600" dirty="0">
                <a:solidFill>
                  <a:schemeClr val="tx1"/>
                </a:solidFill>
              </a:endParaRPr>
            </a:p>
            <a:p>
              <a:pPr marL="342900" indent="-342900" defTabSz="609585">
                <a:buFont typeface="Arial" panose="020B0604020202020204" pitchFamily="34" charset="0"/>
                <a:buChar char="•"/>
              </a:pPr>
              <a:endParaRPr lang="en-US" sz="1600" dirty="0">
                <a:solidFill>
                  <a:schemeClr val="tx1"/>
                </a:solidFill>
              </a:endParaRPr>
            </a:p>
            <a:p>
              <a:pPr marL="342900" indent="-342900" defTabSz="609585">
                <a:buFont typeface="Arial" panose="020B0604020202020204" pitchFamily="34" charset="0"/>
                <a:buChar char="•"/>
              </a:pPr>
              <a:endParaRPr lang="en-US" sz="1600" dirty="0">
                <a:solidFill>
                  <a:schemeClr val="tx1"/>
                </a:solidFill>
              </a:endParaRPr>
            </a:p>
            <a:p>
              <a:pPr marL="342900" indent="-342900" defTabSz="609585">
                <a:buFont typeface="Arial" panose="020B0604020202020204" pitchFamily="34" charset="0"/>
                <a:buChar char="•"/>
              </a:pPr>
              <a:endParaRPr lang="en-US" sz="1600" dirty="0">
                <a:solidFill>
                  <a:schemeClr val="tx1"/>
                </a:solidFill>
              </a:endParaRPr>
            </a:p>
            <a:p>
              <a:pPr marL="342900" indent="-342900" defTabSz="609585">
                <a:buFont typeface="Arial" panose="020B0604020202020204" pitchFamily="34" charset="0"/>
                <a:buChar char="•"/>
              </a:pPr>
              <a:endParaRPr lang="en-US" sz="1600" dirty="0">
                <a:solidFill>
                  <a:schemeClr val="tx1"/>
                </a:solidFill>
              </a:endParaRPr>
            </a:p>
            <a:p>
              <a:pPr marL="342900" indent="-342900" defTabSz="609585">
                <a:buFont typeface="Arial" panose="020B0604020202020204" pitchFamily="34" charset="0"/>
                <a:buChar char="•"/>
              </a:pPr>
              <a:endParaRPr lang="en-US" sz="1600" dirty="0">
                <a:solidFill>
                  <a:schemeClr val="tx1"/>
                </a:solidFill>
              </a:endParaRPr>
            </a:p>
            <a:p>
              <a:pPr marL="342900" indent="-342900" defTabSz="609585">
                <a:buFont typeface="Arial" panose="020B0604020202020204" pitchFamily="34" charset="0"/>
                <a:buChar char="•"/>
              </a:pPr>
              <a:endParaRPr lang="en-US" sz="1600" dirty="0">
                <a:solidFill>
                  <a:schemeClr val="tx1"/>
                </a:solidFill>
              </a:endParaRPr>
            </a:p>
          </p:txBody>
        </p:sp>
        <p:cxnSp>
          <p:nvCxnSpPr>
            <p:cNvPr id="13" name="Straight Connector 46">
              <a:extLst>
                <a:ext uri="{FF2B5EF4-FFF2-40B4-BE49-F238E27FC236}">
                  <a16:creationId xmlns:a16="http://schemas.microsoft.com/office/drawing/2014/main" id="{88D4A307-0DA2-1EC1-7AEC-B6DFDF261A36}"/>
                </a:ext>
              </a:extLst>
            </p:cNvPr>
            <p:cNvCxnSpPr/>
            <p:nvPr/>
          </p:nvCxnSpPr>
          <p:spPr>
            <a:xfrm rot="5400000" flipH="1" flipV="1">
              <a:off x="11285357" y="3042847"/>
              <a:ext cx="477467" cy="0"/>
            </a:xfrm>
            <a:prstGeom prst="line">
              <a:avLst/>
            </a:prstGeom>
            <a:grpFill/>
            <a:ln w="19050" cmpd="sng">
              <a:solidFill>
                <a:srgbClr val="A5C986"/>
              </a:solidFill>
              <a:prstDash val="dot"/>
              <a:headEnd type="oval"/>
              <a:tailEnd type="none"/>
            </a:ln>
            <a:effectLst/>
          </p:spPr>
          <p:style>
            <a:lnRef idx="2">
              <a:schemeClr val="accent1"/>
            </a:lnRef>
            <a:fillRef idx="0">
              <a:schemeClr val="accent1"/>
            </a:fillRef>
            <a:effectRef idx="1">
              <a:schemeClr val="accent1"/>
            </a:effectRef>
            <a:fontRef idx="minor">
              <a:schemeClr val="tx1"/>
            </a:fontRef>
          </p:style>
        </p:cxnSp>
        <p:sp>
          <p:nvSpPr>
            <p:cNvPr id="15" name="Rounded Rectangle 47">
              <a:extLst>
                <a:ext uri="{FF2B5EF4-FFF2-40B4-BE49-F238E27FC236}">
                  <a16:creationId xmlns:a16="http://schemas.microsoft.com/office/drawing/2014/main" id="{9552428C-9783-2125-8005-03EB4ACCAC26}"/>
                </a:ext>
              </a:extLst>
            </p:cNvPr>
            <p:cNvSpPr/>
            <p:nvPr/>
          </p:nvSpPr>
          <p:spPr>
            <a:xfrm>
              <a:off x="9766148" y="2644417"/>
              <a:ext cx="1970977" cy="342167"/>
            </a:xfrm>
            <a:prstGeom prst="roundRect">
              <a:avLst>
                <a:gd name="adj" fmla="val 27950"/>
              </a:avLst>
            </a:prstGeom>
            <a:solidFill>
              <a:srgbClr val="A5C986"/>
            </a:solidFill>
            <a:ln>
              <a:noFill/>
            </a:ln>
            <a:effectLst/>
          </p:spPr>
          <p:style>
            <a:lnRef idx="1">
              <a:schemeClr val="accent1"/>
            </a:lnRef>
            <a:fillRef idx="3">
              <a:schemeClr val="accent1"/>
            </a:fillRef>
            <a:effectRef idx="2">
              <a:schemeClr val="accent1"/>
            </a:effectRef>
            <a:fontRef idx="minor">
              <a:schemeClr val="lt1"/>
            </a:fontRef>
          </p:style>
          <p:txBody>
            <a:bodyPr lIns="91440" tIns="45720" rIns="91440" bIns="45720" rtlCol="0" anchor="ctr">
              <a:noAutofit/>
            </a:bodyPr>
            <a:lstStyle/>
            <a:p>
              <a:pPr algn="ctr" defTabSz="609585"/>
              <a:r>
                <a:rPr lang="en-US" b="1" i="1" dirty="0">
                  <a:solidFill>
                    <a:schemeClr val="bg1"/>
                  </a:solidFill>
                  <a:latin typeface="Georgia" panose="02040502050405020303" pitchFamily="18" charset="0"/>
                  <a:ea typeface="Verdana" panose="020B0604030504040204" pitchFamily="34" charset="0"/>
                </a:rPr>
                <a:t>Informations</a:t>
              </a:r>
            </a:p>
          </p:txBody>
        </p:sp>
      </p:grpSp>
      <p:sp>
        <p:nvSpPr>
          <p:cNvPr id="18" name="ZoneTexte 17">
            <a:extLst>
              <a:ext uri="{FF2B5EF4-FFF2-40B4-BE49-F238E27FC236}">
                <a16:creationId xmlns:a16="http://schemas.microsoft.com/office/drawing/2014/main" id="{B2FB4067-6271-AA1B-22B6-CB52730A5BF3}"/>
              </a:ext>
            </a:extLst>
          </p:cNvPr>
          <p:cNvSpPr txBox="1"/>
          <p:nvPr/>
        </p:nvSpPr>
        <p:spPr>
          <a:xfrm>
            <a:off x="8703404" y="2978559"/>
            <a:ext cx="3324167" cy="3139321"/>
          </a:xfrm>
          <a:prstGeom prst="rect">
            <a:avLst/>
          </a:prstGeom>
          <a:noFill/>
        </p:spPr>
        <p:txBody>
          <a:bodyPr wrap="square" rtlCol="0">
            <a:spAutoFit/>
          </a:bodyPr>
          <a:lstStyle/>
          <a:p>
            <a:pPr marL="285750" indent="-285750">
              <a:buFont typeface="Arial" panose="020B0604020202020204" pitchFamily="34" charset="0"/>
              <a:buChar char="•"/>
            </a:pPr>
            <a:r>
              <a:rPr lang="fr-FR" dirty="0"/>
              <a:t>33 colonnes</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a:t>590 spécimens</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a:t>Attributs en doublons</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endParaRPr lang="fr-FR" dirty="0"/>
          </a:p>
        </p:txBody>
      </p:sp>
    </p:spTree>
    <p:extLst>
      <p:ext uri="{BB962C8B-B14F-4D97-AF65-F5344CB8AC3E}">
        <p14:creationId xmlns:p14="http://schemas.microsoft.com/office/powerpoint/2010/main" val="16854213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 coins arrondis 3">
            <a:extLst>
              <a:ext uri="{FF2B5EF4-FFF2-40B4-BE49-F238E27FC236}">
                <a16:creationId xmlns:a16="http://schemas.microsoft.com/office/drawing/2014/main" id="{56D0B1DA-35B0-4DD8-BB05-8E32D856DEE3}"/>
              </a:ext>
            </a:extLst>
          </p:cNvPr>
          <p:cNvSpPr/>
          <p:nvPr/>
        </p:nvSpPr>
        <p:spPr>
          <a:xfrm>
            <a:off x="0" y="171972"/>
            <a:ext cx="3850440" cy="1338046"/>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2200" dirty="0"/>
              <a:t>L’import en masse</a:t>
            </a:r>
          </a:p>
          <a:p>
            <a:r>
              <a:rPr lang="fr-FR" i="1" dirty="0">
                <a:solidFill>
                  <a:srgbClr val="DCFFA4"/>
                </a:solidFill>
              </a:rPr>
              <a:t>Pistes de recherches</a:t>
            </a:r>
          </a:p>
        </p:txBody>
      </p:sp>
      <p:sp>
        <p:nvSpPr>
          <p:cNvPr id="5" name="Rectangle 4">
            <a:extLst>
              <a:ext uri="{FF2B5EF4-FFF2-40B4-BE49-F238E27FC236}">
                <a16:creationId xmlns:a16="http://schemas.microsoft.com/office/drawing/2014/main" id="{398DECCC-4ECF-42E2-A140-1A8C264CB2D1}"/>
              </a:ext>
            </a:extLst>
          </p:cNvPr>
          <p:cNvSpPr/>
          <p:nvPr/>
        </p:nvSpPr>
        <p:spPr>
          <a:xfrm>
            <a:off x="0" y="0"/>
            <a:ext cx="12192000" cy="436228"/>
          </a:xfrm>
          <a:prstGeom prst="rect">
            <a:avLst/>
          </a:prstGeom>
          <a:solidFill>
            <a:schemeClr val="bg1">
              <a:lumMod val="5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9" name="Espace réservé du numéro de diapositive 18">
            <a:extLst>
              <a:ext uri="{FF2B5EF4-FFF2-40B4-BE49-F238E27FC236}">
                <a16:creationId xmlns:a16="http://schemas.microsoft.com/office/drawing/2014/main" id="{6DE1018A-F126-44E7-B2C7-1A2B72019654}"/>
              </a:ext>
            </a:extLst>
          </p:cNvPr>
          <p:cNvSpPr>
            <a:spLocks noGrp="1"/>
          </p:cNvSpPr>
          <p:nvPr>
            <p:ph type="sldNum" sz="quarter" idx="96"/>
          </p:nvPr>
        </p:nvSpPr>
        <p:spPr/>
        <p:txBody>
          <a:bodyPr/>
          <a:lstStyle/>
          <a:p>
            <a:fld id="{6B54B0F7-55DD-40D6-B7F4-70B586885C0B}" type="slidenum">
              <a:rPr lang="en-US" smtClean="0"/>
              <a:pPr/>
              <a:t>8</a:t>
            </a:fld>
            <a:endParaRPr lang="en-US" dirty="0"/>
          </a:p>
        </p:txBody>
      </p:sp>
      <p:sp>
        <p:nvSpPr>
          <p:cNvPr id="20" name="Titre 19">
            <a:extLst>
              <a:ext uri="{FF2B5EF4-FFF2-40B4-BE49-F238E27FC236}">
                <a16:creationId xmlns:a16="http://schemas.microsoft.com/office/drawing/2014/main" id="{8D6EC829-4FED-4EC8-8329-E778DBE16784}"/>
              </a:ext>
            </a:extLst>
          </p:cNvPr>
          <p:cNvSpPr>
            <a:spLocks noGrp="1"/>
          </p:cNvSpPr>
          <p:nvPr>
            <p:ph type="title"/>
          </p:nvPr>
        </p:nvSpPr>
        <p:spPr>
          <a:xfrm>
            <a:off x="5371697" y="-67114"/>
            <a:ext cx="1535185" cy="503339"/>
          </a:xfrm>
          <a:ln>
            <a:noFill/>
          </a:ln>
        </p:spPr>
        <p:txBody>
          <a:bodyPr>
            <a:normAutofit/>
          </a:bodyPr>
          <a:lstStyle/>
          <a:p>
            <a:pPr algn="ctr"/>
            <a:r>
              <a:rPr lang="fr-FR" sz="1800" dirty="0">
                <a:solidFill>
                  <a:schemeClr val="bg1"/>
                </a:solidFill>
              </a:rPr>
              <a:t>01</a:t>
            </a:r>
            <a:r>
              <a:rPr lang="fr-FR" sz="2400" dirty="0">
                <a:solidFill>
                  <a:schemeClr val="bg1"/>
                </a:solidFill>
              </a:rPr>
              <a:t> </a:t>
            </a:r>
            <a:br>
              <a:rPr lang="fr-FR" dirty="0">
                <a:solidFill>
                  <a:schemeClr val="bg1"/>
                </a:solidFill>
              </a:rPr>
            </a:br>
            <a:r>
              <a:rPr lang="fr-FR" sz="1000" dirty="0">
                <a:solidFill>
                  <a:schemeClr val="bg1"/>
                </a:solidFill>
              </a:rPr>
              <a:t>Les bases de données</a:t>
            </a:r>
          </a:p>
        </p:txBody>
      </p:sp>
      <p:sp>
        <p:nvSpPr>
          <p:cNvPr id="7" name="Titre 19">
            <a:extLst>
              <a:ext uri="{FF2B5EF4-FFF2-40B4-BE49-F238E27FC236}">
                <a16:creationId xmlns:a16="http://schemas.microsoft.com/office/drawing/2014/main" id="{CEEA6466-0D22-4E3E-84F7-14DBED60585A}"/>
              </a:ext>
            </a:extLst>
          </p:cNvPr>
          <p:cNvSpPr txBox="1">
            <a:spLocks/>
          </p:cNvSpPr>
          <p:nvPr/>
        </p:nvSpPr>
        <p:spPr>
          <a:xfrm>
            <a:off x="8577308" y="-2"/>
            <a:ext cx="2126610" cy="436229"/>
          </a:xfrm>
          <a:prstGeom prst="rect">
            <a:avLst/>
          </a:prstGeom>
        </p:spPr>
        <p:txBody>
          <a:bodyPr vert="horz" lIns="0" tIns="0" rIns="0" bIns="0" rtlCol="0" anchor="t">
            <a:normAutofit fontScale="92500" lnSpcReduction="10000"/>
          </a:bodyPr>
          <a:lstStyle>
            <a:lvl1pPr algn="l" defTabSz="914377" rtl="0" eaLnBrk="1" latinLnBrk="0" hangingPunct="1">
              <a:lnSpc>
                <a:spcPct val="90000"/>
              </a:lnSpc>
              <a:spcBef>
                <a:spcPct val="0"/>
              </a:spcBef>
              <a:buNone/>
              <a:defRPr lang="fr-FR" sz="3200" b="0" i="0" kern="1200" dirty="0">
                <a:solidFill>
                  <a:schemeClr val="accent1"/>
                </a:solidFill>
                <a:latin typeface="Verdana" panose="020B0604030504040204" pitchFamily="34" charset="0"/>
                <a:ea typeface="Verdana" panose="020B0604030504040204" pitchFamily="34" charset="0"/>
                <a:cs typeface="Verdana" panose="020B0604030504040204" pitchFamily="34" charset="0"/>
              </a:defRPr>
            </a:lvl1pPr>
          </a:lstStyle>
          <a:p>
            <a:pPr algn="ctr"/>
            <a:r>
              <a:rPr lang="fr-FR" sz="1900" dirty="0">
                <a:solidFill>
                  <a:srgbClr val="DCFFA4"/>
                </a:solidFill>
              </a:rPr>
              <a:t>03</a:t>
            </a:r>
            <a:r>
              <a:rPr lang="fr-FR" sz="2400" dirty="0">
                <a:solidFill>
                  <a:srgbClr val="DCFFA4"/>
                </a:solidFill>
              </a:rPr>
              <a:t> </a:t>
            </a:r>
            <a:br>
              <a:rPr lang="fr-FR" dirty="0">
                <a:solidFill>
                  <a:srgbClr val="DCFFA4"/>
                </a:solidFill>
              </a:rPr>
            </a:br>
            <a:r>
              <a:rPr lang="fr-FR" sz="1100" dirty="0">
                <a:solidFill>
                  <a:srgbClr val="DCFFA4"/>
                </a:solidFill>
              </a:rPr>
              <a:t>L’import en masse</a:t>
            </a:r>
            <a:endParaRPr lang="fr-FR" sz="1300" dirty="0">
              <a:solidFill>
                <a:srgbClr val="DCFFA4"/>
              </a:solidFill>
            </a:endParaRPr>
          </a:p>
        </p:txBody>
      </p:sp>
      <p:sp>
        <p:nvSpPr>
          <p:cNvPr id="8" name="Titre 19">
            <a:extLst>
              <a:ext uri="{FF2B5EF4-FFF2-40B4-BE49-F238E27FC236}">
                <a16:creationId xmlns:a16="http://schemas.microsoft.com/office/drawing/2014/main" id="{95828853-D0BB-4946-A196-F532CB7E7B64}"/>
              </a:ext>
            </a:extLst>
          </p:cNvPr>
          <p:cNvSpPr txBox="1">
            <a:spLocks/>
          </p:cNvSpPr>
          <p:nvPr/>
        </p:nvSpPr>
        <p:spPr>
          <a:xfrm>
            <a:off x="6906882" y="8388"/>
            <a:ext cx="2126610" cy="436229"/>
          </a:xfrm>
          <a:prstGeom prst="rect">
            <a:avLst/>
          </a:prstGeom>
        </p:spPr>
        <p:txBody>
          <a:bodyPr vert="horz" lIns="0" tIns="0" rIns="0" bIns="0" rtlCol="0" anchor="t">
            <a:normAutofit/>
          </a:bodyPr>
          <a:lstStyle>
            <a:lvl1pPr algn="l" defTabSz="914377" rtl="0" eaLnBrk="1" latinLnBrk="0" hangingPunct="1">
              <a:lnSpc>
                <a:spcPct val="90000"/>
              </a:lnSpc>
              <a:spcBef>
                <a:spcPct val="0"/>
              </a:spcBef>
              <a:buNone/>
              <a:defRPr lang="fr-FR" sz="3200" b="0" i="0" kern="1200" dirty="0">
                <a:solidFill>
                  <a:schemeClr val="accent1"/>
                </a:solidFill>
                <a:latin typeface="Verdana" panose="020B0604030504040204" pitchFamily="34" charset="0"/>
                <a:ea typeface="Verdana" panose="020B0604030504040204" pitchFamily="34" charset="0"/>
                <a:cs typeface="Verdana" panose="020B0604030504040204" pitchFamily="34" charset="0"/>
              </a:defRPr>
            </a:lvl1pPr>
          </a:lstStyle>
          <a:p>
            <a:pPr algn="ctr"/>
            <a:r>
              <a:rPr lang="fr-FR" sz="1800" dirty="0">
                <a:solidFill>
                  <a:schemeClr val="bg1"/>
                </a:solidFill>
              </a:rPr>
              <a:t>02 </a:t>
            </a:r>
            <a:br>
              <a:rPr lang="fr-FR" sz="1000" dirty="0">
                <a:solidFill>
                  <a:schemeClr val="bg1"/>
                </a:solidFill>
              </a:rPr>
            </a:br>
            <a:r>
              <a:rPr lang="fr-FR" sz="1000" dirty="0">
                <a:solidFill>
                  <a:schemeClr val="bg1"/>
                </a:solidFill>
              </a:rPr>
              <a:t>L’import des données</a:t>
            </a:r>
          </a:p>
        </p:txBody>
      </p:sp>
      <p:sp>
        <p:nvSpPr>
          <p:cNvPr id="9" name="Titre 19">
            <a:extLst>
              <a:ext uri="{FF2B5EF4-FFF2-40B4-BE49-F238E27FC236}">
                <a16:creationId xmlns:a16="http://schemas.microsoft.com/office/drawing/2014/main" id="{71016C74-85F5-466C-AF48-6009B5BA09A5}"/>
              </a:ext>
            </a:extLst>
          </p:cNvPr>
          <p:cNvSpPr txBox="1">
            <a:spLocks/>
          </p:cNvSpPr>
          <p:nvPr/>
        </p:nvSpPr>
        <p:spPr>
          <a:xfrm>
            <a:off x="3836512" y="8388"/>
            <a:ext cx="1535185" cy="503339"/>
          </a:xfrm>
          <a:prstGeom prst="rect">
            <a:avLst/>
          </a:prstGeom>
        </p:spPr>
        <p:txBody>
          <a:bodyPr vert="horz" lIns="0" tIns="0" rIns="0" bIns="0" rtlCol="0" anchor="t">
            <a:normAutofit/>
          </a:bodyPr>
          <a:lstStyle>
            <a:lvl1pPr algn="l" defTabSz="914377" rtl="0" eaLnBrk="1" latinLnBrk="0" hangingPunct="1">
              <a:lnSpc>
                <a:spcPct val="90000"/>
              </a:lnSpc>
              <a:spcBef>
                <a:spcPct val="0"/>
              </a:spcBef>
              <a:buNone/>
              <a:defRPr lang="fr-FR" sz="3200" b="0" i="0" kern="1200" dirty="0">
                <a:solidFill>
                  <a:schemeClr val="accent1"/>
                </a:solidFill>
                <a:latin typeface="Verdana" panose="020B0604030504040204" pitchFamily="34" charset="0"/>
                <a:ea typeface="Verdana" panose="020B0604030504040204" pitchFamily="34" charset="0"/>
                <a:cs typeface="Verdana" panose="020B0604030504040204" pitchFamily="34" charset="0"/>
              </a:defRPr>
            </a:lvl1pPr>
          </a:lstStyle>
          <a:p>
            <a:pPr algn="ctr"/>
            <a:r>
              <a:rPr lang="fr-FR" sz="1800" dirty="0">
                <a:solidFill>
                  <a:schemeClr val="bg1"/>
                </a:solidFill>
              </a:rPr>
              <a:t>Sommaire - </a:t>
            </a:r>
            <a:r>
              <a:rPr lang="fr-FR" sz="2400" dirty="0">
                <a:solidFill>
                  <a:schemeClr val="bg1"/>
                </a:solidFill>
              </a:rPr>
              <a:t> </a:t>
            </a:r>
            <a:br>
              <a:rPr lang="fr-FR" dirty="0">
                <a:solidFill>
                  <a:schemeClr val="bg1"/>
                </a:solidFill>
              </a:rPr>
            </a:br>
            <a:endParaRPr lang="fr-FR" sz="1000" dirty="0">
              <a:solidFill>
                <a:schemeClr val="bg1"/>
              </a:solidFill>
            </a:endParaRPr>
          </a:p>
        </p:txBody>
      </p:sp>
      <p:cxnSp>
        <p:nvCxnSpPr>
          <p:cNvPr id="12" name="Connecteur droit 11">
            <a:extLst>
              <a:ext uri="{FF2B5EF4-FFF2-40B4-BE49-F238E27FC236}">
                <a16:creationId xmlns:a16="http://schemas.microsoft.com/office/drawing/2014/main" id="{A6B9A3F9-E66B-4DED-822D-504D22EACA4F}"/>
              </a:ext>
            </a:extLst>
          </p:cNvPr>
          <p:cNvCxnSpPr>
            <a:cxnSpLocks/>
          </p:cNvCxnSpPr>
          <p:nvPr/>
        </p:nvCxnSpPr>
        <p:spPr>
          <a:xfrm>
            <a:off x="0" y="427837"/>
            <a:ext cx="12192000" cy="12584"/>
          </a:xfrm>
          <a:prstGeom prst="line">
            <a:avLst/>
          </a:prstGeom>
          <a:ln>
            <a:solidFill>
              <a:schemeClr val="accent3">
                <a:lumMod val="20000"/>
                <a:lumOff val="80000"/>
              </a:schemeClr>
            </a:solidFill>
          </a:ln>
        </p:spPr>
        <p:style>
          <a:lnRef idx="1">
            <a:schemeClr val="accent5"/>
          </a:lnRef>
          <a:fillRef idx="0">
            <a:schemeClr val="accent5"/>
          </a:fillRef>
          <a:effectRef idx="0">
            <a:schemeClr val="accent5"/>
          </a:effectRef>
          <a:fontRef idx="minor">
            <a:schemeClr val="tx1"/>
          </a:fontRef>
        </p:style>
      </p:cxnSp>
      <p:cxnSp>
        <p:nvCxnSpPr>
          <p:cNvPr id="17" name="Connecteur droit 16">
            <a:extLst>
              <a:ext uri="{FF2B5EF4-FFF2-40B4-BE49-F238E27FC236}">
                <a16:creationId xmlns:a16="http://schemas.microsoft.com/office/drawing/2014/main" id="{9D00D272-0AA3-44E0-8226-89CCCBCAD3CC}"/>
              </a:ext>
            </a:extLst>
          </p:cNvPr>
          <p:cNvCxnSpPr>
            <a:cxnSpLocks/>
          </p:cNvCxnSpPr>
          <p:nvPr/>
        </p:nvCxnSpPr>
        <p:spPr>
          <a:xfrm>
            <a:off x="3405823" y="222306"/>
            <a:ext cx="0" cy="0"/>
          </a:xfrm>
          <a:prstGeom prst="line">
            <a:avLst/>
          </a:prstGeom>
        </p:spPr>
        <p:style>
          <a:lnRef idx="1">
            <a:schemeClr val="accent5"/>
          </a:lnRef>
          <a:fillRef idx="0">
            <a:schemeClr val="accent5"/>
          </a:fillRef>
          <a:effectRef idx="0">
            <a:schemeClr val="accent5"/>
          </a:effectRef>
          <a:fontRef idx="minor">
            <a:schemeClr val="tx1"/>
          </a:fontRef>
        </p:style>
      </p:cxnSp>
      <p:sp>
        <p:nvSpPr>
          <p:cNvPr id="33" name="Titre 19">
            <a:extLst>
              <a:ext uri="{FF2B5EF4-FFF2-40B4-BE49-F238E27FC236}">
                <a16:creationId xmlns:a16="http://schemas.microsoft.com/office/drawing/2014/main" id="{50B4CAE8-D3F5-4E86-AF6F-2EB980329E4A}"/>
              </a:ext>
            </a:extLst>
          </p:cNvPr>
          <p:cNvSpPr txBox="1">
            <a:spLocks/>
          </p:cNvSpPr>
          <p:nvPr/>
        </p:nvSpPr>
        <p:spPr>
          <a:xfrm>
            <a:off x="10568677" y="-79698"/>
            <a:ext cx="1535185" cy="503339"/>
          </a:xfrm>
          <a:prstGeom prst="rect">
            <a:avLst/>
          </a:prstGeom>
        </p:spPr>
        <p:txBody>
          <a:bodyPr vert="horz" lIns="0" tIns="0" rIns="0" bIns="0" rtlCol="0" anchor="t">
            <a:normAutofit/>
          </a:bodyPr>
          <a:lstStyle>
            <a:lvl1pPr algn="l" defTabSz="914377" rtl="0" eaLnBrk="1" latinLnBrk="0" hangingPunct="1">
              <a:lnSpc>
                <a:spcPct val="90000"/>
              </a:lnSpc>
              <a:spcBef>
                <a:spcPct val="0"/>
              </a:spcBef>
              <a:buNone/>
              <a:defRPr lang="fr-FR" sz="3200" b="0" i="0" kern="1200" dirty="0">
                <a:solidFill>
                  <a:schemeClr val="accent1"/>
                </a:solidFill>
                <a:latin typeface="Verdana" panose="020B0604030504040204" pitchFamily="34" charset="0"/>
                <a:ea typeface="Verdana" panose="020B0604030504040204" pitchFamily="34" charset="0"/>
                <a:cs typeface="Verdana" panose="020B0604030504040204" pitchFamily="34" charset="0"/>
              </a:defRPr>
            </a:lvl1pPr>
          </a:lstStyle>
          <a:p>
            <a:pPr algn="ctr"/>
            <a:r>
              <a:rPr lang="fr-FR" sz="1800" dirty="0">
                <a:solidFill>
                  <a:schemeClr val="bg1"/>
                </a:solidFill>
              </a:rPr>
              <a:t>04</a:t>
            </a:r>
            <a:r>
              <a:rPr lang="fr-FR" sz="2400" dirty="0">
                <a:solidFill>
                  <a:schemeClr val="bg1"/>
                </a:solidFill>
              </a:rPr>
              <a:t> </a:t>
            </a:r>
            <a:br>
              <a:rPr lang="fr-FR" dirty="0">
                <a:solidFill>
                  <a:schemeClr val="bg1"/>
                </a:solidFill>
              </a:rPr>
            </a:br>
            <a:r>
              <a:rPr lang="fr-FR" sz="1000" dirty="0">
                <a:solidFill>
                  <a:schemeClr val="bg1"/>
                </a:solidFill>
              </a:rPr>
              <a:t>L’interface utilisateur</a:t>
            </a:r>
          </a:p>
        </p:txBody>
      </p:sp>
      <p:sp>
        <p:nvSpPr>
          <p:cNvPr id="11" name="Espace réservé du pied de page 17">
            <a:extLst>
              <a:ext uri="{FF2B5EF4-FFF2-40B4-BE49-F238E27FC236}">
                <a16:creationId xmlns:a16="http://schemas.microsoft.com/office/drawing/2014/main" id="{5FDB5590-88B7-FAFA-AFD5-5BB347A175A8}"/>
              </a:ext>
            </a:extLst>
          </p:cNvPr>
          <p:cNvSpPr>
            <a:spLocks noGrp="1"/>
          </p:cNvSpPr>
          <p:nvPr>
            <p:ph type="ftr" sz="quarter" idx="95"/>
          </p:nvPr>
        </p:nvSpPr>
        <p:spPr>
          <a:xfrm>
            <a:off x="2866442" y="6479322"/>
            <a:ext cx="6459117" cy="170333"/>
          </a:xfrm>
        </p:spPr>
        <p:txBody>
          <a:bodyPr/>
          <a:lstStyle/>
          <a:p>
            <a:r>
              <a:rPr lang="en-US" sz="1050" dirty="0"/>
              <a:t>HERBIER Virtuel 2023</a:t>
            </a:r>
          </a:p>
        </p:txBody>
      </p:sp>
      <p:pic>
        <p:nvPicPr>
          <p:cNvPr id="14" name="Graphique 13" descr="Plante contour">
            <a:extLst>
              <a:ext uri="{FF2B5EF4-FFF2-40B4-BE49-F238E27FC236}">
                <a16:creationId xmlns:a16="http://schemas.microsoft.com/office/drawing/2014/main" id="{FD726603-E3FE-77A3-ADDE-8ACAB6AB41F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5400000">
            <a:off x="-45653" y="-85157"/>
            <a:ext cx="557276" cy="557276"/>
          </a:xfrm>
          <a:prstGeom prst="rect">
            <a:avLst/>
          </a:prstGeom>
        </p:spPr>
      </p:pic>
      <p:sp>
        <p:nvSpPr>
          <p:cNvPr id="16" name="Rounded Rectangle 40">
            <a:extLst>
              <a:ext uri="{FF2B5EF4-FFF2-40B4-BE49-F238E27FC236}">
                <a16:creationId xmlns:a16="http://schemas.microsoft.com/office/drawing/2014/main" id="{A028DDF9-86B0-27D1-B4AE-CBB77E2A3971}"/>
              </a:ext>
            </a:extLst>
          </p:cNvPr>
          <p:cNvSpPr/>
          <p:nvPr/>
        </p:nvSpPr>
        <p:spPr>
          <a:xfrm>
            <a:off x="4509346" y="588663"/>
            <a:ext cx="7240622" cy="907553"/>
          </a:xfrm>
          <a:prstGeom prst="roundRect">
            <a:avLst>
              <a:gd name="adj" fmla="val 1966"/>
            </a:avLst>
          </a:prstGeom>
          <a:solidFill>
            <a:schemeClr val="bg1"/>
          </a:solidFill>
          <a:ln w="12700">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lIns="91440" tIns="45720" rIns="91440" bIns="45720" rtlCol="0" anchor="ctr">
            <a:noAutofit/>
          </a:bodyPr>
          <a:lstStyle/>
          <a:p>
            <a:pPr defTabSz="609585"/>
            <a:endParaRPr lang="en-US" sz="1600" dirty="0">
              <a:solidFill>
                <a:schemeClr val="tx1"/>
              </a:solidFill>
            </a:endParaRPr>
          </a:p>
          <a:p>
            <a:pPr marL="342900" indent="-342900" defTabSz="609585">
              <a:buFont typeface="Arial" panose="020B0604020202020204" pitchFamily="34" charset="0"/>
              <a:buChar char="•"/>
            </a:pPr>
            <a:endParaRPr lang="en-US" sz="1600" dirty="0">
              <a:solidFill>
                <a:schemeClr val="tx1"/>
              </a:solidFill>
            </a:endParaRPr>
          </a:p>
          <a:p>
            <a:pPr defTabSz="609585"/>
            <a:endParaRPr lang="en-US" sz="1600" dirty="0">
              <a:solidFill>
                <a:schemeClr val="tx1"/>
              </a:solidFill>
            </a:endParaRPr>
          </a:p>
          <a:p>
            <a:pPr marL="342900" indent="-342900" defTabSz="609585">
              <a:buFont typeface="Arial" panose="020B0604020202020204" pitchFamily="34" charset="0"/>
              <a:buChar char="•"/>
            </a:pPr>
            <a:endParaRPr lang="en-US" sz="1600" dirty="0">
              <a:solidFill>
                <a:schemeClr val="tx1"/>
              </a:solidFill>
            </a:endParaRPr>
          </a:p>
          <a:p>
            <a:pPr marL="342900" indent="-342900" defTabSz="609585">
              <a:buFont typeface="Arial" panose="020B0604020202020204" pitchFamily="34" charset="0"/>
              <a:buChar char="•"/>
            </a:pPr>
            <a:endParaRPr lang="en-US" sz="1600" dirty="0">
              <a:solidFill>
                <a:schemeClr val="tx1"/>
              </a:solidFill>
            </a:endParaRPr>
          </a:p>
          <a:p>
            <a:pPr marL="342900" indent="-342900" defTabSz="609585">
              <a:buFont typeface="Arial" panose="020B0604020202020204" pitchFamily="34" charset="0"/>
              <a:buChar char="•"/>
            </a:pPr>
            <a:endParaRPr lang="en-US" sz="1600" dirty="0">
              <a:solidFill>
                <a:schemeClr val="tx1"/>
              </a:solidFill>
            </a:endParaRPr>
          </a:p>
          <a:p>
            <a:pPr marL="342900" indent="-342900" defTabSz="609585">
              <a:buFont typeface="Arial" panose="020B0604020202020204" pitchFamily="34" charset="0"/>
              <a:buChar char="•"/>
            </a:pPr>
            <a:endParaRPr lang="en-US" sz="1600" dirty="0">
              <a:solidFill>
                <a:schemeClr val="tx1"/>
              </a:solidFill>
            </a:endParaRPr>
          </a:p>
        </p:txBody>
      </p:sp>
      <p:pic>
        <p:nvPicPr>
          <p:cNvPr id="18" name="Picture 12" descr="cible ">
            <a:extLst>
              <a:ext uri="{FF2B5EF4-FFF2-40B4-BE49-F238E27FC236}">
                <a16:creationId xmlns:a16="http://schemas.microsoft.com/office/drawing/2014/main" id="{CB736CBE-2DF6-8786-7F00-0A4E496EF52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02634" y="856069"/>
            <a:ext cx="320511" cy="320511"/>
          </a:xfrm>
          <a:prstGeom prst="rect">
            <a:avLst/>
          </a:prstGeom>
          <a:noFill/>
          <a:extLst>
            <a:ext uri="{909E8E84-426E-40DD-AFC4-6F175D3DCCD1}">
              <a14:hiddenFill xmlns:a14="http://schemas.microsoft.com/office/drawing/2010/main">
                <a:solidFill>
                  <a:srgbClr val="FFFFFF"/>
                </a:solidFill>
              </a14:hiddenFill>
            </a:ext>
          </a:extLst>
        </p:spPr>
      </p:pic>
      <p:sp>
        <p:nvSpPr>
          <p:cNvPr id="21" name="ZoneTexte 20">
            <a:extLst>
              <a:ext uri="{FF2B5EF4-FFF2-40B4-BE49-F238E27FC236}">
                <a16:creationId xmlns:a16="http://schemas.microsoft.com/office/drawing/2014/main" id="{33564504-AFEA-432A-AE42-7A7381F964F0}"/>
              </a:ext>
            </a:extLst>
          </p:cNvPr>
          <p:cNvSpPr txBox="1"/>
          <p:nvPr/>
        </p:nvSpPr>
        <p:spPr>
          <a:xfrm>
            <a:off x="5023145" y="733974"/>
            <a:ext cx="6736080" cy="861774"/>
          </a:xfrm>
          <a:prstGeom prst="rect">
            <a:avLst/>
          </a:prstGeom>
          <a:noFill/>
        </p:spPr>
        <p:txBody>
          <a:bodyPr wrap="square" rtlCol="0">
            <a:spAutoFit/>
          </a:bodyPr>
          <a:lstStyle/>
          <a:p>
            <a:r>
              <a:rPr lang="fr-FR" sz="1600" dirty="0">
                <a:solidFill>
                  <a:srgbClr val="829E68"/>
                </a:solidFill>
              </a:rPr>
              <a:t>Créer</a:t>
            </a:r>
            <a:r>
              <a:rPr lang="en-US" sz="1600" dirty="0">
                <a:solidFill>
                  <a:srgbClr val="829E68"/>
                </a:solidFill>
              </a:rPr>
              <a:t> </a:t>
            </a:r>
            <a:r>
              <a:rPr lang="fr-FR" sz="1600" dirty="0">
                <a:solidFill>
                  <a:srgbClr val="829E68"/>
                </a:solidFill>
              </a:rPr>
              <a:t>une</a:t>
            </a:r>
            <a:r>
              <a:rPr lang="en-US" sz="1600" dirty="0">
                <a:solidFill>
                  <a:srgbClr val="829E68"/>
                </a:solidFill>
              </a:rPr>
              <a:t> interface qui permet d’automatiser et de rendre accessible l’import en masse des données. </a:t>
            </a:r>
          </a:p>
          <a:p>
            <a:endParaRPr lang="fr-FR" dirty="0"/>
          </a:p>
        </p:txBody>
      </p:sp>
      <p:sp>
        <p:nvSpPr>
          <p:cNvPr id="23" name="Rectangle 22">
            <a:extLst>
              <a:ext uri="{FF2B5EF4-FFF2-40B4-BE49-F238E27FC236}">
                <a16:creationId xmlns:a16="http://schemas.microsoft.com/office/drawing/2014/main" id="{DCC387F4-E8ED-990B-EA43-53B8704DD5FC}"/>
              </a:ext>
            </a:extLst>
          </p:cNvPr>
          <p:cNvSpPr/>
          <p:nvPr/>
        </p:nvSpPr>
        <p:spPr>
          <a:xfrm>
            <a:off x="4983268" y="2337235"/>
            <a:ext cx="2499360" cy="99979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ln>
                <a:solidFill>
                  <a:schemeClr val="bg1">
                    <a:lumMod val="75000"/>
                  </a:schemeClr>
                </a:solidFill>
              </a:ln>
              <a:solidFill>
                <a:schemeClr val="bg1">
                  <a:lumMod val="75000"/>
                </a:schemeClr>
              </a:solidFill>
            </a:endParaRPr>
          </a:p>
        </p:txBody>
      </p:sp>
      <p:pic>
        <p:nvPicPr>
          <p:cNvPr id="26" name="Image 25" descr="Une image contenant texte, nombre, capture d’écran, ligne&#10;&#10;Description générée automatiquement">
            <a:extLst>
              <a:ext uri="{FF2B5EF4-FFF2-40B4-BE49-F238E27FC236}">
                <a16:creationId xmlns:a16="http://schemas.microsoft.com/office/drawing/2014/main" id="{926396D2-57E5-7C75-C832-827700BC544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993" y="1884486"/>
            <a:ext cx="4920275" cy="2530550"/>
          </a:xfrm>
          <a:prstGeom prst="rect">
            <a:avLst/>
          </a:prstGeom>
        </p:spPr>
      </p:pic>
      <p:pic>
        <p:nvPicPr>
          <p:cNvPr id="28" name="Image 27" descr="Une image contenant capture d’écran, texte&#10;&#10;Description générée automatiquement">
            <a:extLst>
              <a:ext uri="{FF2B5EF4-FFF2-40B4-BE49-F238E27FC236}">
                <a16:creationId xmlns:a16="http://schemas.microsoft.com/office/drawing/2014/main" id="{879A7D9D-3B94-63C5-CD97-76423EA3B58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449431" y="2053730"/>
            <a:ext cx="4559690" cy="2060813"/>
          </a:xfrm>
          <a:prstGeom prst="rect">
            <a:avLst/>
          </a:prstGeom>
        </p:spPr>
      </p:pic>
      <p:sp>
        <p:nvSpPr>
          <p:cNvPr id="29" name="Rectangle 28">
            <a:extLst>
              <a:ext uri="{FF2B5EF4-FFF2-40B4-BE49-F238E27FC236}">
                <a16:creationId xmlns:a16="http://schemas.microsoft.com/office/drawing/2014/main" id="{B1066347-E985-EE09-821D-FCAB91B98611}"/>
              </a:ext>
            </a:extLst>
          </p:cNvPr>
          <p:cNvSpPr/>
          <p:nvPr/>
        </p:nvSpPr>
        <p:spPr>
          <a:xfrm>
            <a:off x="6549692" y="2738963"/>
            <a:ext cx="659042" cy="1699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0" name="ZoneTexte 29">
            <a:extLst>
              <a:ext uri="{FF2B5EF4-FFF2-40B4-BE49-F238E27FC236}">
                <a16:creationId xmlns:a16="http://schemas.microsoft.com/office/drawing/2014/main" id="{CF24D12B-4325-2037-7E46-7264A3FC82EA}"/>
              </a:ext>
            </a:extLst>
          </p:cNvPr>
          <p:cNvSpPr txBox="1"/>
          <p:nvPr/>
        </p:nvSpPr>
        <p:spPr>
          <a:xfrm>
            <a:off x="5194260" y="2716240"/>
            <a:ext cx="1287573" cy="215444"/>
          </a:xfrm>
          <a:prstGeom prst="rect">
            <a:avLst/>
          </a:prstGeom>
          <a:noFill/>
        </p:spPr>
        <p:txBody>
          <a:bodyPr wrap="square" rtlCol="0">
            <a:spAutoFit/>
          </a:bodyPr>
          <a:lstStyle/>
          <a:p>
            <a:r>
              <a:rPr lang="fr-FR" sz="800" dirty="0"/>
              <a:t>Insérer un inventaire</a:t>
            </a:r>
          </a:p>
        </p:txBody>
      </p:sp>
      <p:sp>
        <p:nvSpPr>
          <p:cNvPr id="31" name="ZoneTexte 30">
            <a:extLst>
              <a:ext uri="{FF2B5EF4-FFF2-40B4-BE49-F238E27FC236}">
                <a16:creationId xmlns:a16="http://schemas.microsoft.com/office/drawing/2014/main" id="{3116410D-CF6B-18AD-EAC5-2201799E0C58}"/>
              </a:ext>
            </a:extLst>
          </p:cNvPr>
          <p:cNvSpPr txBox="1"/>
          <p:nvPr/>
        </p:nvSpPr>
        <p:spPr>
          <a:xfrm>
            <a:off x="6504453" y="2739685"/>
            <a:ext cx="2235200" cy="169277"/>
          </a:xfrm>
          <a:prstGeom prst="rect">
            <a:avLst/>
          </a:prstGeom>
          <a:noFill/>
        </p:spPr>
        <p:txBody>
          <a:bodyPr wrap="square" rtlCol="0">
            <a:spAutoFit/>
          </a:bodyPr>
          <a:lstStyle/>
          <a:p>
            <a:r>
              <a:rPr lang="fr-FR" sz="500" i="1" dirty="0"/>
              <a:t>Choisir un fichier</a:t>
            </a:r>
          </a:p>
        </p:txBody>
      </p:sp>
      <p:cxnSp>
        <p:nvCxnSpPr>
          <p:cNvPr id="45" name="Connecteur droit avec flèche 44">
            <a:extLst>
              <a:ext uri="{FF2B5EF4-FFF2-40B4-BE49-F238E27FC236}">
                <a16:creationId xmlns:a16="http://schemas.microsoft.com/office/drawing/2014/main" id="{00222E92-1D53-9A03-13CC-6310A5053218}"/>
              </a:ext>
            </a:extLst>
          </p:cNvPr>
          <p:cNvCxnSpPr>
            <a:cxnSpLocks/>
          </p:cNvCxnSpPr>
          <p:nvPr/>
        </p:nvCxnSpPr>
        <p:spPr>
          <a:xfrm>
            <a:off x="5023145" y="3699164"/>
            <a:ext cx="2319764" cy="0"/>
          </a:xfrm>
          <a:prstGeom prst="straightConnector1">
            <a:avLst/>
          </a:prstGeom>
          <a:ln w="15875">
            <a:solidFill>
              <a:srgbClr val="829E68"/>
            </a:solidFill>
            <a:tailEnd type="triangle"/>
          </a:ln>
        </p:spPr>
        <p:style>
          <a:lnRef idx="1">
            <a:schemeClr val="accent1"/>
          </a:lnRef>
          <a:fillRef idx="0">
            <a:schemeClr val="accent1"/>
          </a:fillRef>
          <a:effectRef idx="0">
            <a:schemeClr val="accent1"/>
          </a:effectRef>
          <a:fontRef idx="minor">
            <a:schemeClr val="tx1"/>
          </a:fontRef>
        </p:style>
      </p:cxnSp>
      <p:sp>
        <p:nvSpPr>
          <p:cNvPr id="48" name="ZoneTexte 47">
            <a:extLst>
              <a:ext uri="{FF2B5EF4-FFF2-40B4-BE49-F238E27FC236}">
                <a16:creationId xmlns:a16="http://schemas.microsoft.com/office/drawing/2014/main" id="{BE0801B9-EE31-2D84-DDC9-3CDE1ECCB321}"/>
              </a:ext>
            </a:extLst>
          </p:cNvPr>
          <p:cNvSpPr txBox="1"/>
          <p:nvPr/>
        </p:nvSpPr>
        <p:spPr>
          <a:xfrm>
            <a:off x="115641" y="4795493"/>
            <a:ext cx="12462367" cy="967957"/>
          </a:xfrm>
          <a:prstGeom prst="rect">
            <a:avLst/>
          </a:prstGeom>
          <a:noFill/>
        </p:spPr>
        <p:txBody>
          <a:bodyPr wrap="square" rtlCol="0">
            <a:spAutoFit/>
          </a:bodyPr>
          <a:lstStyle/>
          <a:p>
            <a:pPr>
              <a:lnSpc>
                <a:spcPct val="150000"/>
              </a:lnSpc>
            </a:pPr>
            <a:r>
              <a:rPr lang="fr-FR" sz="2000" dirty="0">
                <a:latin typeface="Calibri" panose="020F0502020204030204" pitchFamily="34" charset="0"/>
                <a:ea typeface="Calibri" panose="020F0502020204030204" pitchFamily="34" charset="0"/>
                <a:cs typeface="Times New Roman" panose="02020603050405020304" pitchFamily="18" charset="0"/>
              </a:rPr>
              <a:t>- Package pandas : lire et manipuler les données</a:t>
            </a:r>
          </a:p>
          <a:p>
            <a:pPr>
              <a:lnSpc>
                <a:spcPct val="150000"/>
              </a:lnSpc>
            </a:pPr>
            <a:r>
              <a:rPr lang="fr-FR" sz="2000" dirty="0">
                <a:latin typeface="Calibri" panose="020F0502020204030204" pitchFamily="34" charset="0"/>
                <a:ea typeface="Calibri" panose="020F0502020204030204" pitchFamily="34" charset="0"/>
                <a:cs typeface="Times New Roman" panose="02020603050405020304" pitchFamily="18" charset="0"/>
              </a:rPr>
              <a:t>- Package </a:t>
            </a:r>
            <a:r>
              <a:rPr lang="fr-FR" sz="2000" dirty="0" err="1">
                <a:latin typeface="Calibri" panose="020F0502020204030204" pitchFamily="34" charset="0"/>
                <a:ea typeface="Calibri" panose="020F0502020204030204" pitchFamily="34" charset="0"/>
                <a:cs typeface="Times New Roman" panose="02020603050405020304" pitchFamily="18" charset="0"/>
              </a:rPr>
              <a:t>sqlalchemy</a:t>
            </a:r>
            <a:r>
              <a:rPr lang="fr-FR" sz="2000" dirty="0">
                <a:latin typeface="Calibri" panose="020F0502020204030204" pitchFamily="34" charset="0"/>
                <a:ea typeface="Calibri" panose="020F0502020204030204" pitchFamily="34" charset="0"/>
                <a:cs typeface="Times New Roman" panose="02020603050405020304" pitchFamily="18" charset="0"/>
              </a:rPr>
              <a:t> : interagir avec la base de données via une connexion créée par la fonction « </a:t>
            </a:r>
            <a:r>
              <a:rPr lang="fr-FR" sz="2000" dirty="0" err="1">
                <a:latin typeface="Calibri" panose="020F0502020204030204" pitchFamily="34" charset="0"/>
                <a:ea typeface="Calibri" panose="020F0502020204030204" pitchFamily="34" charset="0"/>
                <a:cs typeface="Times New Roman" panose="02020603050405020304" pitchFamily="18" charset="0"/>
              </a:rPr>
              <a:t>create_engine</a:t>
            </a:r>
            <a:r>
              <a:rPr lang="fr-FR" sz="2000" dirty="0">
                <a:latin typeface="Calibri" panose="020F0502020204030204" pitchFamily="34" charset="0"/>
                <a:ea typeface="Calibri" panose="020F0502020204030204" pitchFamily="34" charset="0"/>
                <a:cs typeface="Times New Roman" panose="02020603050405020304" pitchFamily="18" charset="0"/>
              </a:rPr>
              <a:t> »</a:t>
            </a:r>
          </a:p>
        </p:txBody>
      </p:sp>
    </p:spTree>
    <p:extLst>
      <p:ext uri="{BB962C8B-B14F-4D97-AF65-F5344CB8AC3E}">
        <p14:creationId xmlns:p14="http://schemas.microsoft.com/office/powerpoint/2010/main" val="4026642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C2D4777B-4E38-E804-6A1D-09D503833574}"/>
              </a:ext>
            </a:extLst>
          </p:cNvPr>
          <p:cNvSpPr/>
          <p:nvPr/>
        </p:nvSpPr>
        <p:spPr>
          <a:xfrm>
            <a:off x="4755901" y="2420231"/>
            <a:ext cx="2499360" cy="99979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ln>
                <a:solidFill>
                  <a:schemeClr val="bg1">
                    <a:lumMod val="75000"/>
                  </a:schemeClr>
                </a:solidFill>
              </a:ln>
              <a:solidFill>
                <a:schemeClr val="bg1">
                  <a:lumMod val="75000"/>
                </a:schemeClr>
              </a:solidFill>
            </a:endParaRPr>
          </a:p>
        </p:txBody>
      </p:sp>
      <p:sp>
        <p:nvSpPr>
          <p:cNvPr id="4" name="Rectangle : coins arrondis 3">
            <a:extLst>
              <a:ext uri="{FF2B5EF4-FFF2-40B4-BE49-F238E27FC236}">
                <a16:creationId xmlns:a16="http://schemas.microsoft.com/office/drawing/2014/main" id="{56D0B1DA-35B0-4DD8-BB05-8E32D856DEE3}"/>
              </a:ext>
            </a:extLst>
          </p:cNvPr>
          <p:cNvSpPr/>
          <p:nvPr/>
        </p:nvSpPr>
        <p:spPr>
          <a:xfrm>
            <a:off x="0" y="171972"/>
            <a:ext cx="3850440" cy="1338046"/>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2200" dirty="0"/>
              <a:t>L’import en masse</a:t>
            </a:r>
          </a:p>
          <a:p>
            <a:r>
              <a:rPr lang="fr-FR" i="1" dirty="0">
                <a:solidFill>
                  <a:srgbClr val="DCFFA4"/>
                </a:solidFill>
              </a:rPr>
              <a:t>Notre solution</a:t>
            </a:r>
          </a:p>
        </p:txBody>
      </p:sp>
      <p:sp>
        <p:nvSpPr>
          <p:cNvPr id="5" name="Rectangle 4">
            <a:extLst>
              <a:ext uri="{FF2B5EF4-FFF2-40B4-BE49-F238E27FC236}">
                <a16:creationId xmlns:a16="http://schemas.microsoft.com/office/drawing/2014/main" id="{398DECCC-4ECF-42E2-A140-1A8C264CB2D1}"/>
              </a:ext>
            </a:extLst>
          </p:cNvPr>
          <p:cNvSpPr/>
          <p:nvPr/>
        </p:nvSpPr>
        <p:spPr>
          <a:xfrm>
            <a:off x="0" y="0"/>
            <a:ext cx="12192000" cy="436228"/>
          </a:xfrm>
          <a:prstGeom prst="rect">
            <a:avLst/>
          </a:prstGeom>
          <a:solidFill>
            <a:schemeClr val="bg1">
              <a:lumMod val="5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9" name="Espace réservé du numéro de diapositive 18">
            <a:extLst>
              <a:ext uri="{FF2B5EF4-FFF2-40B4-BE49-F238E27FC236}">
                <a16:creationId xmlns:a16="http://schemas.microsoft.com/office/drawing/2014/main" id="{6DE1018A-F126-44E7-B2C7-1A2B72019654}"/>
              </a:ext>
            </a:extLst>
          </p:cNvPr>
          <p:cNvSpPr>
            <a:spLocks noGrp="1"/>
          </p:cNvSpPr>
          <p:nvPr>
            <p:ph type="sldNum" sz="quarter" idx="96"/>
          </p:nvPr>
        </p:nvSpPr>
        <p:spPr/>
        <p:txBody>
          <a:bodyPr/>
          <a:lstStyle/>
          <a:p>
            <a:fld id="{6B54B0F7-55DD-40D6-B7F4-70B586885C0B}" type="slidenum">
              <a:rPr lang="en-US" smtClean="0"/>
              <a:pPr/>
              <a:t>9</a:t>
            </a:fld>
            <a:endParaRPr lang="en-US" dirty="0"/>
          </a:p>
        </p:txBody>
      </p:sp>
      <p:sp>
        <p:nvSpPr>
          <p:cNvPr id="20" name="Titre 19">
            <a:extLst>
              <a:ext uri="{FF2B5EF4-FFF2-40B4-BE49-F238E27FC236}">
                <a16:creationId xmlns:a16="http://schemas.microsoft.com/office/drawing/2014/main" id="{8D6EC829-4FED-4EC8-8329-E778DBE16784}"/>
              </a:ext>
            </a:extLst>
          </p:cNvPr>
          <p:cNvSpPr>
            <a:spLocks noGrp="1"/>
          </p:cNvSpPr>
          <p:nvPr>
            <p:ph type="title"/>
          </p:nvPr>
        </p:nvSpPr>
        <p:spPr>
          <a:xfrm>
            <a:off x="5371697" y="-67114"/>
            <a:ext cx="1535185" cy="503339"/>
          </a:xfrm>
          <a:ln>
            <a:noFill/>
          </a:ln>
        </p:spPr>
        <p:txBody>
          <a:bodyPr>
            <a:normAutofit/>
          </a:bodyPr>
          <a:lstStyle/>
          <a:p>
            <a:pPr algn="ctr"/>
            <a:r>
              <a:rPr lang="fr-FR" sz="1800" dirty="0">
                <a:solidFill>
                  <a:schemeClr val="bg1"/>
                </a:solidFill>
              </a:rPr>
              <a:t>01</a:t>
            </a:r>
            <a:r>
              <a:rPr lang="fr-FR" sz="2400" dirty="0">
                <a:solidFill>
                  <a:schemeClr val="bg1"/>
                </a:solidFill>
              </a:rPr>
              <a:t> </a:t>
            </a:r>
            <a:br>
              <a:rPr lang="fr-FR" dirty="0">
                <a:solidFill>
                  <a:schemeClr val="bg1"/>
                </a:solidFill>
              </a:rPr>
            </a:br>
            <a:r>
              <a:rPr lang="fr-FR" sz="1000" dirty="0">
                <a:solidFill>
                  <a:schemeClr val="bg1"/>
                </a:solidFill>
              </a:rPr>
              <a:t>Les bases de données</a:t>
            </a:r>
          </a:p>
        </p:txBody>
      </p:sp>
      <p:sp>
        <p:nvSpPr>
          <p:cNvPr id="7" name="Titre 19">
            <a:extLst>
              <a:ext uri="{FF2B5EF4-FFF2-40B4-BE49-F238E27FC236}">
                <a16:creationId xmlns:a16="http://schemas.microsoft.com/office/drawing/2014/main" id="{CEEA6466-0D22-4E3E-84F7-14DBED60585A}"/>
              </a:ext>
            </a:extLst>
          </p:cNvPr>
          <p:cNvSpPr txBox="1">
            <a:spLocks/>
          </p:cNvSpPr>
          <p:nvPr/>
        </p:nvSpPr>
        <p:spPr>
          <a:xfrm>
            <a:off x="8577308" y="-2"/>
            <a:ext cx="2126610" cy="436229"/>
          </a:xfrm>
          <a:prstGeom prst="rect">
            <a:avLst/>
          </a:prstGeom>
        </p:spPr>
        <p:txBody>
          <a:bodyPr vert="horz" lIns="0" tIns="0" rIns="0" bIns="0" rtlCol="0" anchor="t">
            <a:normAutofit fontScale="92500" lnSpcReduction="10000"/>
          </a:bodyPr>
          <a:lstStyle>
            <a:lvl1pPr algn="l" defTabSz="914377" rtl="0" eaLnBrk="1" latinLnBrk="0" hangingPunct="1">
              <a:lnSpc>
                <a:spcPct val="90000"/>
              </a:lnSpc>
              <a:spcBef>
                <a:spcPct val="0"/>
              </a:spcBef>
              <a:buNone/>
              <a:defRPr lang="fr-FR" sz="3200" b="0" i="0" kern="1200" dirty="0">
                <a:solidFill>
                  <a:schemeClr val="accent1"/>
                </a:solidFill>
                <a:latin typeface="Verdana" panose="020B0604030504040204" pitchFamily="34" charset="0"/>
                <a:ea typeface="Verdana" panose="020B0604030504040204" pitchFamily="34" charset="0"/>
                <a:cs typeface="Verdana" panose="020B0604030504040204" pitchFamily="34" charset="0"/>
              </a:defRPr>
            </a:lvl1pPr>
          </a:lstStyle>
          <a:p>
            <a:pPr algn="ctr"/>
            <a:r>
              <a:rPr lang="fr-FR" sz="1900" dirty="0">
                <a:solidFill>
                  <a:srgbClr val="DCFFA4"/>
                </a:solidFill>
              </a:rPr>
              <a:t>03</a:t>
            </a:r>
            <a:r>
              <a:rPr lang="fr-FR" sz="2400" dirty="0">
                <a:solidFill>
                  <a:srgbClr val="DCFFA4"/>
                </a:solidFill>
              </a:rPr>
              <a:t> </a:t>
            </a:r>
            <a:br>
              <a:rPr lang="fr-FR" dirty="0">
                <a:solidFill>
                  <a:srgbClr val="DCFFA4"/>
                </a:solidFill>
              </a:rPr>
            </a:br>
            <a:r>
              <a:rPr lang="fr-FR" sz="1100" dirty="0">
                <a:solidFill>
                  <a:srgbClr val="DCFFA4"/>
                </a:solidFill>
              </a:rPr>
              <a:t>L’import en masse</a:t>
            </a:r>
            <a:endParaRPr lang="fr-FR" sz="1300" dirty="0">
              <a:solidFill>
                <a:srgbClr val="DCFFA4"/>
              </a:solidFill>
            </a:endParaRPr>
          </a:p>
        </p:txBody>
      </p:sp>
      <p:sp>
        <p:nvSpPr>
          <p:cNvPr id="8" name="Titre 19">
            <a:extLst>
              <a:ext uri="{FF2B5EF4-FFF2-40B4-BE49-F238E27FC236}">
                <a16:creationId xmlns:a16="http://schemas.microsoft.com/office/drawing/2014/main" id="{95828853-D0BB-4946-A196-F532CB7E7B64}"/>
              </a:ext>
            </a:extLst>
          </p:cNvPr>
          <p:cNvSpPr txBox="1">
            <a:spLocks/>
          </p:cNvSpPr>
          <p:nvPr/>
        </p:nvSpPr>
        <p:spPr>
          <a:xfrm>
            <a:off x="6906882" y="8388"/>
            <a:ext cx="2126610" cy="436229"/>
          </a:xfrm>
          <a:prstGeom prst="rect">
            <a:avLst/>
          </a:prstGeom>
        </p:spPr>
        <p:txBody>
          <a:bodyPr vert="horz" lIns="0" tIns="0" rIns="0" bIns="0" rtlCol="0" anchor="t">
            <a:normAutofit/>
          </a:bodyPr>
          <a:lstStyle>
            <a:lvl1pPr algn="l" defTabSz="914377" rtl="0" eaLnBrk="1" latinLnBrk="0" hangingPunct="1">
              <a:lnSpc>
                <a:spcPct val="90000"/>
              </a:lnSpc>
              <a:spcBef>
                <a:spcPct val="0"/>
              </a:spcBef>
              <a:buNone/>
              <a:defRPr lang="fr-FR" sz="3200" b="0" i="0" kern="1200" dirty="0">
                <a:solidFill>
                  <a:schemeClr val="accent1"/>
                </a:solidFill>
                <a:latin typeface="Verdana" panose="020B0604030504040204" pitchFamily="34" charset="0"/>
                <a:ea typeface="Verdana" panose="020B0604030504040204" pitchFamily="34" charset="0"/>
                <a:cs typeface="Verdana" panose="020B0604030504040204" pitchFamily="34" charset="0"/>
              </a:defRPr>
            </a:lvl1pPr>
          </a:lstStyle>
          <a:p>
            <a:pPr algn="ctr"/>
            <a:r>
              <a:rPr lang="fr-FR" sz="1800" dirty="0">
                <a:solidFill>
                  <a:schemeClr val="bg1"/>
                </a:solidFill>
              </a:rPr>
              <a:t>02 </a:t>
            </a:r>
            <a:br>
              <a:rPr lang="fr-FR" sz="1000" dirty="0">
                <a:solidFill>
                  <a:schemeClr val="bg1"/>
                </a:solidFill>
              </a:rPr>
            </a:br>
            <a:r>
              <a:rPr lang="fr-FR" sz="1000" dirty="0">
                <a:solidFill>
                  <a:schemeClr val="bg1"/>
                </a:solidFill>
              </a:rPr>
              <a:t>L’import des données</a:t>
            </a:r>
          </a:p>
        </p:txBody>
      </p:sp>
      <p:sp>
        <p:nvSpPr>
          <p:cNvPr id="9" name="Titre 19">
            <a:extLst>
              <a:ext uri="{FF2B5EF4-FFF2-40B4-BE49-F238E27FC236}">
                <a16:creationId xmlns:a16="http://schemas.microsoft.com/office/drawing/2014/main" id="{71016C74-85F5-466C-AF48-6009B5BA09A5}"/>
              </a:ext>
            </a:extLst>
          </p:cNvPr>
          <p:cNvSpPr txBox="1">
            <a:spLocks/>
          </p:cNvSpPr>
          <p:nvPr/>
        </p:nvSpPr>
        <p:spPr>
          <a:xfrm>
            <a:off x="3836512" y="8388"/>
            <a:ext cx="1535185" cy="503339"/>
          </a:xfrm>
          <a:prstGeom prst="rect">
            <a:avLst/>
          </a:prstGeom>
        </p:spPr>
        <p:txBody>
          <a:bodyPr vert="horz" lIns="0" tIns="0" rIns="0" bIns="0" rtlCol="0" anchor="t">
            <a:normAutofit/>
          </a:bodyPr>
          <a:lstStyle>
            <a:lvl1pPr algn="l" defTabSz="914377" rtl="0" eaLnBrk="1" latinLnBrk="0" hangingPunct="1">
              <a:lnSpc>
                <a:spcPct val="90000"/>
              </a:lnSpc>
              <a:spcBef>
                <a:spcPct val="0"/>
              </a:spcBef>
              <a:buNone/>
              <a:defRPr lang="fr-FR" sz="3200" b="0" i="0" kern="1200" dirty="0">
                <a:solidFill>
                  <a:schemeClr val="accent1"/>
                </a:solidFill>
                <a:latin typeface="Verdana" panose="020B0604030504040204" pitchFamily="34" charset="0"/>
                <a:ea typeface="Verdana" panose="020B0604030504040204" pitchFamily="34" charset="0"/>
                <a:cs typeface="Verdana" panose="020B0604030504040204" pitchFamily="34" charset="0"/>
              </a:defRPr>
            </a:lvl1pPr>
          </a:lstStyle>
          <a:p>
            <a:pPr algn="ctr"/>
            <a:r>
              <a:rPr lang="fr-FR" sz="1800" dirty="0">
                <a:solidFill>
                  <a:schemeClr val="bg1"/>
                </a:solidFill>
              </a:rPr>
              <a:t>Sommaire - </a:t>
            </a:r>
            <a:r>
              <a:rPr lang="fr-FR" sz="2400" dirty="0">
                <a:solidFill>
                  <a:schemeClr val="bg1"/>
                </a:solidFill>
              </a:rPr>
              <a:t> </a:t>
            </a:r>
            <a:br>
              <a:rPr lang="fr-FR" dirty="0">
                <a:solidFill>
                  <a:schemeClr val="bg1"/>
                </a:solidFill>
              </a:rPr>
            </a:br>
            <a:endParaRPr lang="fr-FR" sz="1000" dirty="0">
              <a:solidFill>
                <a:schemeClr val="bg1"/>
              </a:solidFill>
            </a:endParaRPr>
          </a:p>
        </p:txBody>
      </p:sp>
      <p:cxnSp>
        <p:nvCxnSpPr>
          <p:cNvPr id="12" name="Connecteur droit 11">
            <a:extLst>
              <a:ext uri="{FF2B5EF4-FFF2-40B4-BE49-F238E27FC236}">
                <a16:creationId xmlns:a16="http://schemas.microsoft.com/office/drawing/2014/main" id="{A6B9A3F9-E66B-4DED-822D-504D22EACA4F}"/>
              </a:ext>
            </a:extLst>
          </p:cNvPr>
          <p:cNvCxnSpPr>
            <a:cxnSpLocks/>
          </p:cNvCxnSpPr>
          <p:nvPr/>
        </p:nvCxnSpPr>
        <p:spPr>
          <a:xfrm>
            <a:off x="0" y="427837"/>
            <a:ext cx="12192000" cy="12584"/>
          </a:xfrm>
          <a:prstGeom prst="line">
            <a:avLst/>
          </a:prstGeom>
          <a:ln>
            <a:solidFill>
              <a:schemeClr val="accent3">
                <a:lumMod val="20000"/>
                <a:lumOff val="80000"/>
              </a:schemeClr>
            </a:solidFill>
          </a:ln>
        </p:spPr>
        <p:style>
          <a:lnRef idx="1">
            <a:schemeClr val="accent5"/>
          </a:lnRef>
          <a:fillRef idx="0">
            <a:schemeClr val="accent5"/>
          </a:fillRef>
          <a:effectRef idx="0">
            <a:schemeClr val="accent5"/>
          </a:effectRef>
          <a:fontRef idx="minor">
            <a:schemeClr val="tx1"/>
          </a:fontRef>
        </p:style>
      </p:cxnSp>
      <p:cxnSp>
        <p:nvCxnSpPr>
          <p:cNvPr id="17" name="Connecteur droit 16">
            <a:extLst>
              <a:ext uri="{FF2B5EF4-FFF2-40B4-BE49-F238E27FC236}">
                <a16:creationId xmlns:a16="http://schemas.microsoft.com/office/drawing/2014/main" id="{9D00D272-0AA3-44E0-8226-89CCCBCAD3CC}"/>
              </a:ext>
            </a:extLst>
          </p:cNvPr>
          <p:cNvCxnSpPr>
            <a:cxnSpLocks/>
          </p:cNvCxnSpPr>
          <p:nvPr/>
        </p:nvCxnSpPr>
        <p:spPr>
          <a:xfrm>
            <a:off x="3405823" y="222306"/>
            <a:ext cx="0" cy="0"/>
          </a:xfrm>
          <a:prstGeom prst="line">
            <a:avLst/>
          </a:prstGeom>
        </p:spPr>
        <p:style>
          <a:lnRef idx="1">
            <a:schemeClr val="accent5"/>
          </a:lnRef>
          <a:fillRef idx="0">
            <a:schemeClr val="accent5"/>
          </a:fillRef>
          <a:effectRef idx="0">
            <a:schemeClr val="accent5"/>
          </a:effectRef>
          <a:fontRef idx="minor">
            <a:schemeClr val="tx1"/>
          </a:fontRef>
        </p:style>
      </p:cxnSp>
      <p:sp>
        <p:nvSpPr>
          <p:cNvPr id="33" name="Titre 19">
            <a:extLst>
              <a:ext uri="{FF2B5EF4-FFF2-40B4-BE49-F238E27FC236}">
                <a16:creationId xmlns:a16="http://schemas.microsoft.com/office/drawing/2014/main" id="{50B4CAE8-D3F5-4E86-AF6F-2EB980329E4A}"/>
              </a:ext>
            </a:extLst>
          </p:cNvPr>
          <p:cNvSpPr txBox="1">
            <a:spLocks/>
          </p:cNvSpPr>
          <p:nvPr/>
        </p:nvSpPr>
        <p:spPr>
          <a:xfrm>
            <a:off x="10568677" y="-79698"/>
            <a:ext cx="1535185" cy="503339"/>
          </a:xfrm>
          <a:prstGeom prst="rect">
            <a:avLst/>
          </a:prstGeom>
        </p:spPr>
        <p:txBody>
          <a:bodyPr vert="horz" lIns="0" tIns="0" rIns="0" bIns="0" rtlCol="0" anchor="t">
            <a:normAutofit/>
          </a:bodyPr>
          <a:lstStyle>
            <a:lvl1pPr algn="l" defTabSz="914377" rtl="0" eaLnBrk="1" latinLnBrk="0" hangingPunct="1">
              <a:lnSpc>
                <a:spcPct val="90000"/>
              </a:lnSpc>
              <a:spcBef>
                <a:spcPct val="0"/>
              </a:spcBef>
              <a:buNone/>
              <a:defRPr lang="fr-FR" sz="3200" b="0" i="0" kern="1200" dirty="0">
                <a:solidFill>
                  <a:schemeClr val="accent1"/>
                </a:solidFill>
                <a:latin typeface="Verdana" panose="020B0604030504040204" pitchFamily="34" charset="0"/>
                <a:ea typeface="Verdana" panose="020B0604030504040204" pitchFamily="34" charset="0"/>
                <a:cs typeface="Verdana" panose="020B0604030504040204" pitchFamily="34" charset="0"/>
              </a:defRPr>
            </a:lvl1pPr>
          </a:lstStyle>
          <a:p>
            <a:pPr algn="ctr"/>
            <a:r>
              <a:rPr lang="fr-FR" sz="1800" dirty="0">
                <a:solidFill>
                  <a:schemeClr val="bg1"/>
                </a:solidFill>
              </a:rPr>
              <a:t>04</a:t>
            </a:r>
            <a:r>
              <a:rPr lang="fr-FR" sz="2400" dirty="0">
                <a:solidFill>
                  <a:schemeClr val="bg1"/>
                </a:solidFill>
              </a:rPr>
              <a:t> </a:t>
            </a:r>
            <a:br>
              <a:rPr lang="fr-FR" dirty="0">
                <a:solidFill>
                  <a:schemeClr val="bg1"/>
                </a:solidFill>
              </a:rPr>
            </a:br>
            <a:r>
              <a:rPr lang="fr-FR" sz="1000" dirty="0">
                <a:solidFill>
                  <a:schemeClr val="bg1"/>
                </a:solidFill>
              </a:rPr>
              <a:t>L’interface utilisateur</a:t>
            </a:r>
          </a:p>
        </p:txBody>
      </p:sp>
      <p:sp>
        <p:nvSpPr>
          <p:cNvPr id="11" name="Espace réservé du pied de page 17">
            <a:extLst>
              <a:ext uri="{FF2B5EF4-FFF2-40B4-BE49-F238E27FC236}">
                <a16:creationId xmlns:a16="http://schemas.microsoft.com/office/drawing/2014/main" id="{5FDB5590-88B7-FAFA-AFD5-5BB347A175A8}"/>
              </a:ext>
            </a:extLst>
          </p:cNvPr>
          <p:cNvSpPr>
            <a:spLocks noGrp="1"/>
          </p:cNvSpPr>
          <p:nvPr>
            <p:ph type="ftr" sz="quarter" idx="95"/>
          </p:nvPr>
        </p:nvSpPr>
        <p:spPr>
          <a:xfrm>
            <a:off x="2866442" y="6479322"/>
            <a:ext cx="6459117" cy="170333"/>
          </a:xfrm>
        </p:spPr>
        <p:txBody>
          <a:bodyPr/>
          <a:lstStyle/>
          <a:p>
            <a:r>
              <a:rPr lang="en-US" sz="1050" dirty="0"/>
              <a:t>HERBIER Virtuel 2023</a:t>
            </a:r>
          </a:p>
        </p:txBody>
      </p:sp>
      <p:pic>
        <p:nvPicPr>
          <p:cNvPr id="14" name="Graphique 13" descr="Plante contour">
            <a:extLst>
              <a:ext uri="{FF2B5EF4-FFF2-40B4-BE49-F238E27FC236}">
                <a16:creationId xmlns:a16="http://schemas.microsoft.com/office/drawing/2014/main" id="{FD726603-E3FE-77A3-ADDE-8ACAB6AB41F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5400000">
            <a:off x="-45653" y="-85157"/>
            <a:ext cx="557276" cy="557276"/>
          </a:xfrm>
          <a:prstGeom prst="rect">
            <a:avLst/>
          </a:prstGeom>
        </p:spPr>
      </p:pic>
      <p:pic>
        <p:nvPicPr>
          <p:cNvPr id="15" name="Image 14" descr="Une image contenant texte, nombre, capture d’écran, ligne&#10;&#10;Description générée automatiquement">
            <a:extLst>
              <a:ext uri="{FF2B5EF4-FFF2-40B4-BE49-F238E27FC236}">
                <a16:creationId xmlns:a16="http://schemas.microsoft.com/office/drawing/2014/main" id="{969361E3-7046-167D-F740-DD90059E4AA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993" y="1884486"/>
            <a:ext cx="4920275" cy="2530550"/>
          </a:xfrm>
          <a:prstGeom prst="rect">
            <a:avLst/>
          </a:prstGeom>
        </p:spPr>
      </p:pic>
      <p:pic>
        <p:nvPicPr>
          <p:cNvPr id="16" name="Image 15" descr="Une image contenant capture d’écran, texte&#10;&#10;Description générée automatiquement">
            <a:extLst>
              <a:ext uri="{FF2B5EF4-FFF2-40B4-BE49-F238E27FC236}">
                <a16:creationId xmlns:a16="http://schemas.microsoft.com/office/drawing/2014/main" id="{03AEBABC-0A6A-ABB9-4089-60EE24E7DF2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79349" y="1884486"/>
            <a:ext cx="4920275" cy="2223784"/>
          </a:xfrm>
          <a:prstGeom prst="rect">
            <a:avLst/>
          </a:prstGeom>
        </p:spPr>
      </p:pic>
      <p:cxnSp>
        <p:nvCxnSpPr>
          <p:cNvPr id="24" name="Connecteur droit avec flèche 23">
            <a:extLst>
              <a:ext uri="{FF2B5EF4-FFF2-40B4-BE49-F238E27FC236}">
                <a16:creationId xmlns:a16="http://schemas.microsoft.com/office/drawing/2014/main" id="{1CC0AF87-01C5-3784-BB71-7AE53661A913}"/>
              </a:ext>
            </a:extLst>
          </p:cNvPr>
          <p:cNvCxnSpPr>
            <a:cxnSpLocks/>
          </p:cNvCxnSpPr>
          <p:nvPr/>
        </p:nvCxnSpPr>
        <p:spPr>
          <a:xfrm>
            <a:off x="5023145" y="3699164"/>
            <a:ext cx="2232116" cy="0"/>
          </a:xfrm>
          <a:prstGeom prst="straightConnector1">
            <a:avLst/>
          </a:prstGeom>
          <a:ln w="15875">
            <a:solidFill>
              <a:srgbClr val="829E68"/>
            </a:solidFill>
            <a:tailEnd type="triangle"/>
          </a:ln>
        </p:spPr>
        <p:style>
          <a:lnRef idx="1">
            <a:schemeClr val="accent1"/>
          </a:lnRef>
          <a:fillRef idx="0">
            <a:schemeClr val="accent1"/>
          </a:fillRef>
          <a:effectRef idx="0">
            <a:schemeClr val="accent1"/>
          </a:effectRef>
          <a:fontRef idx="minor">
            <a:schemeClr val="tx1"/>
          </a:fontRef>
        </p:style>
      </p:cxnSp>
      <p:sp>
        <p:nvSpPr>
          <p:cNvPr id="28" name="ZoneTexte 27">
            <a:extLst>
              <a:ext uri="{FF2B5EF4-FFF2-40B4-BE49-F238E27FC236}">
                <a16:creationId xmlns:a16="http://schemas.microsoft.com/office/drawing/2014/main" id="{93047893-95E2-92A0-ED15-91E1539F8743}"/>
              </a:ext>
            </a:extLst>
          </p:cNvPr>
          <p:cNvSpPr txBox="1"/>
          <p:nvPr/>
        </p:nvSpPr>
        <p:spPr>
          <a:xfrm>
            <a:off x="5194260" y="2716240"/>
            <a:ext cx="2014474" cy="369332"/>
          </a:xfrm>
          <a:prstGeom prst="rect">
            <a:avLst/>
          </a:prstGeom>
          <a:noFill/>
        </p:spPr>
        <p:txBody>
          <a:bodyPr wrap="square" rtlCol="0">
            <a:spAutoFit/>
          </a:bodyPr>
          <a:lstStyle/>
          <a:p>
            <a:r>
              <a:rPr lang="fr-FR" dirty="0"/>
              <a:t>Requêtes SQL</a:t>
            </a:r>
          </a:p>
        </p:txBody>
      </p:sp>
      <p:sp>
        <p:nvSpPr>
          <p:cNvPr id="30" name="ZoneTexte 29">
            <a:extLst>
              <a:ext uri="{FF2B5EF4-FFF2-40B4-BE49-F238E27FC236}">
                <a16:creationId xmlns:a16="http://schemas.microsoft.com/office/drawing/2014/main" id="{3FD0D2A6-33A7-CE7C-9562-A8AA28883C10}"/>
              </a:ext>
            </a:extLst>
          </p:cNvPr>
          <p:cNvSpPr txBox="1"/>
          <p:nvPr/>
        </p:nvSpPr>
        <p:spPr>
          <a:xfrm>
            <a:off x="553647" y="4415036"/>
            <a:ext cx="5647850" cy="2400657"/>
          </a:xfrm>
          <a:prstGeom prst="rect">
            <a:avLst/>
          </a:prstGeom>
          <a:noFill/>
        </p:spPr>
        <p:txBody>
          <a:bodyPr wrap="square" rtlCol="0">
            <a:spAutoFit/>
          </a:bodyPr>
          <a:lstStyle/>
          <a:p>
            <a:pPr>
              <a:lnSpc>
                <a:spcPct val="150000"/>
              </a:lnSpc>
            </a:pPr>
            <a:r>
              <a:rPr lang="fr-FR" sz="2000" b="1" dirty="0">
                <a:solidFill>
                  <a:srgbClr val="829E68"/>
                </a:solidFill>
                <a:latin typeface="Calibri" panose="020F0502020204030204" pitchFamily="34" charset="0"/>
                <a:ea typeface="Calibri" panose="020F0502020204030204" pitchFamily="34" charset="0"/>
                <a:cs typeface="Times New Roman" panose="02020603050405020304" pitchFamily="18" charset="0"/>
              </a:rPr>
              <a:t>Inconvénients :</a:t>
            </a:r>
          </a:p>
          <a:p>
            <a:pPr marL="342900" indent="-342900">
              <a:buFont typeface="Arial" panose="020B0604020202020204" pitchFamily="34" charset="0"/>
              <a:buChar char="•"/>
            </a:pPr>
            <a:r>
              <a:rPr lang="fr-FR" sz="2000" dirty="0">
                <a:latin typeface="Calibri" panose="020F0502020204030204" pitchFamily="34" charset="0"/>
                <a:ea typeface="Calibri" panose="020F0502020204030204" pitchFamily="34" charset="0"/>
                <a:cs typeface="Times New Roman" panose="02020603050405020304" pitchFamily="18" charset="0"/>
              </a:rPr>
              <a:t>Import des tables indépendamment et dans un certain ordre </a:t>
            </a:r>
          </a:p>
          <a:p>
            <a:pPr marL="342900" indent="-342900">
              <a:buFont typeface="Arial" panose="020B0604020202020204" pitchFamily="34" charset="0"/>
              <a:buChar char="•"/>
            </a:pPr>
            <a:endParaRPr lang="fr-FR" sz="20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Arial" panose="020B0604020202020204" pitchFamily="34" charset="0"/>
              <a:buChar char="•"/>
            </a:pPr>
            <a:r>
              <a:rPr lang="fr-FR" sz="2000" dirty="0">
                <a:latin typeface="Calibri" panose="020F0502020204030204" pitchFamily="34" charset="0"/>
                <a:ea typeface="Calibri" panose="020F0502020204030204" pitchFamily="34" charset="0"/>
                <a:cs typeface="Times New Roman" panose="02020603050405020304" pitchFamily="18" charset="0"/>
              </a:rPr>
              <a:t>Possibilité d’erreurs liés à la casse </a:t>
            </a:r>
          </a:p>
          <a:p>
            <a:pPr marL="342900" indent="-342900">
              <a:buFont typeface="Arial" panose="020B0604020202020204" pitchFamily="34" charset="0"/>
              <a:buChar char="•"/>
            </a:pPr>
            <a:endParaRPr lang="fr-FR" sz="20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Arial" panose="020B0604020202020204" pitchFamily="34" charset="0"/>
              <a:buChar char="•"/>
            </a:pPr>
            <a:r>
              <a:rPr lang="fr-FR" sz="2000" dirty="0">
                <a:latin typeface="Calibri" panose="020F0502020204030204" pitchFamily="34" charset="0"/>
                <a:ea typeface="Calibri" panose="020F0502020204030204" pitchFamily="34" charset="0"/>
                <a:cs typeface="Times New Roman" panose="02020603050405020304" pitchFamily="18" charset="0"/>
              </a:rPr>
              <a:t>Traitement long et fastidieux</a:t>
            </a:r>
          </a:p>
        </p:txBody>
      </p:sp>
      <p:sp>
        <p:nvSpPr>
          <p:cNvPr id="31" name="ZoneTexte 30">
            <a:extLst>
              <a:ext uri="{FF2B5EF4-FFF2-40B4-BE49-F238E27FC236}">
                <a16:creationId xmlns:a16="http://schemas.microsoft.com/office/drawing/2014/main" id="{19EC93E3-A25F-59E9-5702-56D74591E44F}"/>
              </a:ext>
            </a:extLst>
          </p:cNvPr>
          <p:cNvSpPr txBox="1"/>
          <p:nvPr/>
        </p:nvSpPr>
        <p:spPr>
          <a:xfrm>
            <a:off x="6692151" y="4415036"/>
            <a:ext cx="5647850" cy="2400657"/>
          </a:xfrm>
          <a:prstGeom prst="rect">
            <a:avLst/>
          </a:prstGeom>
          <a:noFill/>
        </p:spPr>
        <p:txBody>
          <a:bodyPr wrap="square" rtlCol="0">
            <a:spAutoFit/>
          </a:bodyPr>
          <a:lstStyle/>
          <a:p>
            <a:pPr>
              <a:lnSpc>
                <a:spcPct val="150000"/>
              </a:lnSpc>
            </a:pPr>
            <a:r>
              <a:rPr lang="fr-FR" sz="2000" b="1" dirty="0">
                <a:solidFill>
                  <a:srgbClr val="829E68"/>
                </a:solidFill>
                <a:latin typeface="Calibri" panose="020F0502020204030204" pitchFamily="34" charset="0"/>
                <a:ea typeface="Calibri" panose="020F0502020204030204" pitchFamily="34" charset="0"/>
                <a:cs typeface="Times New Roman" panose="02020603050405020304" pitchFamily="18" charset="0"/>
              </a:rPr>
              <a:t>Avantages :</a:t>
            </a:r>
          </a:p>
          <a:p>
            <a:pPr marL="342900" indent="-342900">
              <a:buFont typeface="Arial" panose="020B0604020202020204" pitchFamily="34" charset="0"/>
              <a:buChar char="•"/>
            </a:pPr>
            <a:r>
              <a:rPr lang="fr-FR" sz="2000" dirty="0">
                <a:latin typeface="Calibri" panose="020F0502020204030204" pitchFamily="34" charset="0"/>
                <a:ea typeface="Calibri" panose="020F0502020204030204" pitchFamily="34" charset="0"/>
                <a:cs typeface="Times New Roman" panose="02020603050405020304" pitchFamily="18" charset="0"/>
              </a:rPr>
              <a:t>Troubleshooting et vérifications immédiates </a:t>
            </a:r>
          </a:p>
          <a:p>
            <a:pPr marL="342900" indent="-342900">
              <a:buFont typeface="Arial" panose="020B0604020202020204" pitchFamily="34" charset="0"/>
              <a:buChar char="•"/>
            </a:pPr>
            <a:endParaRPr lang="fr-FR" sz="20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Arial" panose="020B0604020202020204" pitchFamily="34" charset="0"/>
              <a:buChar char="•"/>
            </a:pPr>
            <a:r>
              <a:rPr lang="fr-FR" sz="2000" dirty="0">
                <a:latin typeface="Calibri" panose="020F0502020204030204" pitchFamily="34" charset="0"/>
                <a:ea typeface="Calibri" panose="020F0502020204030204" pitchFamily="34" charset="0"/>
                <a:cs typeface="Times New Roman" panose="02020603050405020304" pitchFamily="18" charset="0"/>
              </a:rPr>
              <a:t>Limitation des doublons </a:t>
            </a:r>
          </a:p>
          <a:p>
            <a:pPr marL="342900" indent="-342900">
              <a:buFont typeface="Arial" panose="020B0604020202020204" pitchFamily="34" charset="0"/>
              <a:buChar char="•"/>
            </a:pPr>
            <a:endParaRPr lang="fr-FR" sz="20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Arial" panose="020B0604020202020204" pitchFamily="34" charset="0"/>
              <a:buChar char="•"/>
            </a:pPr>
            <a:r>
              <a:rPr lang="fr-FR" sz="2000" dirty="0">
                <a:latin typeface="Calibri" panose="020F0502020204030204" pitchFamily="34" charset="0"/>
                <a:ea typeface="Calibri" panose="020F0502020204030204" pitchFamily="34" charset="0"/>
                <a:cs typeface="Times New Roman" panose="02020603050405020304" pitchFamily="18" charset="0"/>
              </a:rPr>
              <a:t>Solution temporaire</a:t>
            </a:r>
          </a:p>
          <a:p>
            <a:pPr marL="342900" indent="-342900">
              <a:buFont typeface="Arial" panose="020B0604020202020204" pitchFamily="34" charset="0"/>
              <a:buChar char="•"/>
            </a:pPr>
            <a:endParaRPr lang="fr-FR" sz="20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757054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Sanofi">
  <a:themeElements>
    <a:clrScheme name="Sanofi (Optimized)">
      <a:dk1>
        <a:sysClr val="windowText" lastClr="000000"/>
      </a:dk1>
      <a:lt1>
        <a:sysClr val="window" lastClr="FFFFFF"/>
      </a:lt1>
      <a:dk2>
        <a:srgbClr val="F4F2F6"/>
      </a:dk2>
      <a:lt2>
        <a:srgbClr val="F5F5F5"/>
      </a:lt2>
      <a:accent1>
        <a:srgbClr val="23004C"/>
      </a:accent1>
      <a:accent2>
        <a:srgbClr val="7A00E6"/>
      </a:accent2>
      <a:accent3>
        <a:srgbClr val="268500"/>
      </a:accent3>
      <a:accent4>
        <a:srgbClr val="DA3A16"/>
      </a:accent4>
      <a:accent5>
        <a:srgbClr val="D515B9"/>
      </a:accent5>
      <a:accent6>
        <a:srgbClr val="007FAD"/>
      </a:accent6>
      <a:hlink>
        <a:srgbClr val="7A00E6"/>
      </a:hlink>
      <a:folHlink>
        <a:srgbClr val="23004C"/>
      </a:folHlink>
    </a:clrScheme>
    <a:fontScheme name="00. Sanofi System">
      <a:majorFont>
        <a:latin typeface="Verdana"/>
        <a:ea typeface=""/>
        <a:cs typeface=""/>
      </a:majorFont>
      <a:minorFont>
        <a:latin typeface="Verdana"/>
        <a:ea typeface=""/>
        <a:cs typeface=""/>
      </a:minorFont>
    </a:fontScheme>
    <a:fmtScheme name="Thèm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dirty="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Sanofi Inspirational Presentation - v1.11.potx" id="{5DE4B726-1177-4474-848A-E764AB92CBEB}" vid="{C815BE89-96E7-4EF2-AF2D-4F30F7C3FA01}"/>
    </a:ext>
  </a:extLst>
</a:theme>
</file>

<file path=ppt/theme/theme2.xml><?xml version="1.0" encoding="utf-8"?>
<a:theme xmlns:a="http://schemas.openxmlformats.org/drawingml/2006/main" name="1_Sanofi">
  <a:themeElements>
    <a:clrScheme name="00. Sanofi">
      <a:dk1>
        <a:sysClr val="windowText" lastClr="000000"/>
      </a:dk1>
      <a:lt1>
        <a:sysClr val="window" lastClr="FFFFFF"/>
      </a:lt1>
      <a:dk2>
        <a:srgbClr val="F4F2F6"/>
      </a:dk2>
      <a:lt2>
        <a:srgbClr val="F5F5F5"/>
      </a:lt2>
      <a:accent1>
        <a:srgbClr val="23004C"/>
      </a:accent1>
      <a:accent2>
        <a:srgbClr val="7A00E6"/>
      </a:accent2>
      <a:accent3>
        <a:srgbClr val="ED6C4E"/>
      </a:accent3>
      <a:accent4>
        <a:srgbClr val="62D488"/>
      </a:accent4>
      <a:accent5>
        <a:srgbClr val="F6C243"/>
      </a:accent5>
      <a:accent6>
        <a:srgbClr val="CA99F5"/>
      </a:accent6>
      <a:hlink>
        <a:srgbClr val="62D488"/>
      </a:hlink>
      <a:folHlink>
        <a:srgbClr val="23004C"/>
      </a:folHlink>
    </a:clrScheme>
    <a:fontScheme name="00. Sanofi System">
      <a:majorFont>
        <a:latin typeface="Verdana"/>
        <a:ea typeface=""/>
        <a:cs typeface=""/>
      </a:majorFont>
      <a:minorFont>
        <a:latin typeface="Verdana"/>
        <a:ea typeface=""/>
        <a:cs typeface=""/>
      </a:minorFont>
    </a:fontScheme>
    <a:fmtScheme name="Thèm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dirty="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Sanofi PowerPoint Template - v1.3.potx" id="{4352F2BF-3048-4DE4-9704-8168842D78E0}" vid="{0D49CEEF-EE86-4EDB-B278-4D975FEF794F}"/>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9768</TotalTime>
  <Words>915</Words>
  <Application>Microsoft Macintosh PowerPoint</Application>
  <PresentationFormat>Grand écran</PresentationFormat>
  <Paragraphs>255</Paragraphs>
  <Slides>16</Slides>
  <Notes>12</Notes>
  <HiddenSlides>0</HiddenSlides>
  <MMClips>0</MMClips>
  <ScaleCrop>false</ScaleCrop>
  <HeadingPairs>
    <vt:vector size="6" baseType="variant">
      <vt:variant>
        <vt:lpstr>Polices utilisées</vt:lpstr>
      </vt:variant>
      <vt:variant>
        <vt:i4>9</vt:i4>
      </vt:variant>
      <vt:variant>
        <vt:lpstr>Thème</vt:lpstr>
      </vt:variant>
      <vt:variant>
        <vt:i4>2</vt:i4>
      </vt:variant>
      <vt:variant>
        <vt:lpstr>Titres des diapositives</vt:lpstr>
      </vt:variant>
      <vt:variant>
        <vt:i4>16</vt:i4>
      </vt:variant>
    </vt:vector>
  </HeadingPairs>
  <TitlesOfParts>
    <vt:vector size="27" baseType="lpstr">
      <vt:lpstr>Arial</vt:lpstr>
      <vt:lpstr>Calibri</vt:lpstr>
      <vt:lpstr>Georgia</vt:lpstr>
      <vt:lpstr>LOREAL Essentielle Light</vt:lpstr>
      <vt:lpstr>LOREAL Royale</vt:lpstr>
      <vt:lpstr>Sanofi Sans 3 Regular</vt:lpstr>
      <vt:lpstr>Verdana</vt:lpstr>
      <vt:lpstr>Wingdings</vt:lpstr>
      <vt:lpstr>Wingdings 2</vt:lpstr>
      <vt:lpstr>Sanofi</vt:lpstr>
      <vt:lpstr>1_Sanofi</vt:lpstr>
      <vt:lpstr>Présentation PowerPoint</vt:lpstr>
      <vt:lpstr>Introduction Objectif et enjeux</vt:lpstr>
      <vt:lpstr>Sommaire </vt:lpstr>
      <vt:lpstr>01  Les bases de données</vt:lpstr>
      <vt:lpstr>01  Les bases de données</vt:lpstr>
      <vt:lpstr>01  Les bases de données</vt:lpstr>
      <vt:lpstr>01  Les bases de données</vt:lpstr>
      <vt:lpstr>01  Les bases de données</vt:lpstr>
      <vt:lpstr>01  Les bases de données</vt:lpstr>
      <vt:lpstr>01  Les bases de données</vt:lpstr>
      <vt:lpstr>01  Les bases de données</vt:lpstr>
      <vt:lpstr>01  Les bases de données</vt:lpstr>
      <vt:lpstr>Conclusion Retour sur le projet</vt:lpstr>
      <vt:lpstr>Présentation PowerPoint</vt:lpstr>
      <vt:lpstr>Sommaire </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Baligand, Elsa /FR</dc:creator>
  <cp:lastModifiedBy>Elsa Baligand</cp:lastModifiedBy>
  <cp:revision>57</cp:revision>
  <dcterms:created xsi:type="dcterms:W3CDTF">2022-07-26T08:00:14Z</dcterms:created>
  <dcterms:modified xsi:type="dcterms:W3CDTF">2023-12-21T18:55:40Z</dcterms:modified>
</cp:coreProperties>
</file>